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60"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howOutlineIcons="0" vertBarState="minimized">
    <p:restoredLeft sz="4093"/>
    <p:restoredTop sz="85414"/>
  </p:normalViewPr>
  <p:slideViewPr>
    <p:cSldViewPr snapToObjects="1">
      <p:cViewPr>
        <p:scale>
          <a:sx n="80" d="100"/>
          <a:sy n="80" d="100"/>
        </p:scale>
        <p:origin x="0" y="0"/>
      </p:cViewPr>
      <p:guideLst>
        <p:guide orient="horz" pos="2159"/>
        <p:guide pos="2878"/>
      </p:guideLst>
    </p:cSldViewPr>
  </p:slideViewPr>
  <p:outlineViewPr>
    <p:cViewPr>
      <p:scale>
        <a:sx n="33" d="100"/>
        <a:sy n="33" d="100"/>
      </p:scale>
      <p:origin x="0" y="0"/>
    </p:cViewPr>
  </p:outlineViewPr>
  <p:notesTextViewPr>
    <p:cViewPr>
      <p:scale>
        <a:sx n="100" d="100"/>
        <a:sy n="100" d="100"/>
      </p:scale>
      <p:origin x="0" y="0"/>
    </p:cViewPr>
  </p:notesTextViewPr>
  <p:gridSpacing cx="73737216" cy="73737216"/>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presProps" Target="presProps.xml"  /><Relationship Id="rId16" Type="http://schemas.openxmlformats.org/officeDocument/2006/relationships/viewProps" Target="viewProps.xml"  /><Relationship Id="rId17" Type="http://schemas.openxmlformats.org/officeDocument/2006/relationships/theme" Target="theme/theme1.xml"  /><Relationship Id="rId18"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E2B2BC9D-A816-4D0A-858B-1D023B3A8ACA}" type="datetime1">
              <a:rPr lang="ko-KR" altLang="en-US"/>
              <a:pPr lvl="0">
                <a:defRPr lang="ko-KR" altLang="en-US"/>
              </a:pPr>
              <a:t>2022-05-24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rmAutofit lnSpcReduction="0"/>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09F4262C-968C-4EE9-8164-CE16364706B3}"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 rtl="0" eaLnBrk="1" latinLnBrk="1" hangingPunct="1">
      <a:defRPr sz="1200" kern="1200">
        <a:solidFill>
          <a:schemeClr val="tx1"/>
        </a:solidFill>
        <a:latin typeface="+mj-lt"/>
        <a:ea typeface="+mj-ea"/>
        <a:cs typeface="+mj-cs"/>
      </a:defRPr>
    </a:lvl1pPr>
    <a:lvl2pPr marL="457200" algn="l" defTabSz="91440" rtl="0" eaLnBrk="1" latinLnBrk="1" hangingPunct="1">
      <a:defRPr sz="1200" kern="1200">
        <a:solidFill>
          <a:schemeClr val="tx1"/>
        </a:solidFill>
        <a:latin typeface="+mj-lt"/>
        <a:ea typeface="+mj-ea"/>
        <a:cs typeface="+mj-cs"/>
      </a:defRPr>
    </a:lvl2pPr>
    <a:lvl3pPr marL="914400" algn="l" defTabSz="91440" rtl="0" eaLnBrk="1" latinLnBrk="1" hangingPunct="1">
      <a:defRPr sz="1200" kern="1200">
        <a:solidFill>
          <a:schemeClr val="tx1"/>
        </a:solidFill>
        <a:latin typeface="+mj-lt"/>
        <a:ea typeface="+mj-ea"/>
        <a:cs typeface="+mj-cs"/>
      </a:defRPr>
    </a:lvl3pPr>
    <a:lvl4pPr marL="1371600" algn="l" defTabSz="91440" rtl="0" eaLnBrk="1" latinLnBrk="1" hangingPunct="1">
      <a:defRPr sz="1200" kern="1200">
        <a:solidFill>
          <a:schemeClr val="tx1"/>
        </a:solidFill>
        <a:latin typeface="+mj-lt"/>
        <a:ea typeface="+mj-ea"/>
        <a:cs typeface="+mj-cs"/>
      </a:defRPr>
    </a:lvl4pPr>
    <a:lvl5pPr marL="1828800" algn="l" defTabSz="91440" rtl="0" eaLnBrk="1" latinLnBrk="1" hangingPunct="1">
      <a:defRPr sz="1200" kern="1200">
        <a:solidFill>
          <a:schemeClr val="tx1"/>
        </a:solidFill>
        <a:latin typeface="+mj-lt"/>
        <a:ea typeface="+mj-ea"/>
        <a:cs typeface="+mj-cs"/>
      </a:defRPr>
    </a:lvl5pPr>
    <a:lvl6pPr marL="2286000" algn="l" defTabSz="91440" rtl="0" eaLnBrk="1" latinLnBrk="1" hangingPunct="1">
      <a:defRPr sz="1200" kern="1200">
        <a:solidFill>
          <a:schemeClr val="tx1"/>
        </a:solidFill>
        <a:latin typeface="+mj-lt"/>
        <a:ea typeface="+mj-ea"/>
        <a:cs typeface="+mj-cs"/>
      </a:defRPr>
    </a:lvl6pPr>
    <a:lvl7pPr marL="2743200" algn="l" defTabSz="91440" rtl="0" eaLnBrk="1" latinLnBrk="1" hangingPunct="1">
      <a:defRPr sz="1200" kern="1200">
        <a:solidFill>
          <a:schemeClr val="tx1"/>
        </a:solidFill>
        <a:latin typeface="+mj-lt"/>
        <a:ea typeface="+mj-ea"/>
        <a:cs typeface="+mj-cs"/>
      </a:defRPr>
    </a:lvl7pPr>
    <a:lvl8pPr marL="3200400" algn="l" defTabSz="91440" rtl="0" eaLnBrk="1" latinLnBrk="1" hangingPunct="1">
      <a:defRPr sz="1200" kern="1200">
        <a:solidFill>
          <a:schemeClr val="tx1"/>
        </a:solidFill>
        <a:latin typeface="+mj-lt"/>
        <a:ea typeface="+mj-ea"/>
        <a:cs typeface="+mj-cs"/>
      </a:defRPr>
    </a:lvl8pPr>
    <a:lvl9pPr marL="3657600" algn="l" defTabSz="9144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스마트폰의 블루투스 기능을 통해서 아두이노 + 블루투스 모듈을 연결 후, 스마트폰에서 신호를 주게 되면 아두이노의 5번 핀(아두이노 소스 참고)에 전기적 신호가 흐르게 된다. 위에서 설명한 트랜지스터의 B(베이스)에 전기적 신호가 흐르게 되면 E(이미터)와C(컬렉터)가 붙어서(스위칭 작용) 도어락의 스위치에 신호가 보내져서 그 신호를 통해 도어락을 열고 닫고 하는 시스템.</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8</a:t>
            </a:fld>
            <a:endParaRPr lang="en-US" alt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5.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6.png"  /><Relationship Id="rId3" Type="http://schemas.openxmlformats.org/officeDocument/2006/relationships/image" Target="../media/image1.pn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5.png"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6.png"  /><Relationship Id="rId3" Type="http://schemas.openxmlformats.org/officeDocument/2006/relationships/image" Target="../media/image3.png"  /><Relationship Id="rId4" Type="http://schemas.openxmlformats.org/officeDocument/2006/relationships/image" Target="../media/image4.png"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7.png"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6.png"  /><Relationship Id="rId3" Type="http://schemas.openxmlformats.org/officeDocument/2006/relationships/image" Target="../media/image1.pn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2.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제목 슬라이드" type="title" preserve="1">
  <p:cSld name="제목 슬라이드">
    <p:spTree>
      <p:nvGrpSpPr>
        <p:cNvPr id="1" name=""/>
        <p:cNvGrpSpPr/>
        <p:nvPr/>
      </p:nvGrpSpPr>
      <p:grpSpPr>
        <a:xfrm>
          <a:off x="0" y="0"/>
          <a:ext cx="0" cy="0"/>
          <a:chOff x="0" y="0"/>
          <a:chExt cx="0" cy="0"/>
        </a:xfrm>
      </p:grpSpPr>
      <p:grpSp>
        <p:nvGrpSpPr>
          <p:cNvPr id="7" name="그룹 6"/>
          <p:cNvGrpSpPr/>
          <p:nvPr/>
        </p:nvGrpSpPr>
        <p:grpSpPr>
          <a:xfrm rot="0">
            <a:off x="0" y="5786453"/>
            <a:ext cx="9144000" cy="71455"/>
            <a:chOff x="0" y="5786453"/>
            <a:chExt cx="9144000" cy="71455"/>
          </a:xfrm>
        </p:grpSpPr>
        <p:sp>
          <p:nvSpPr>
            <p:cNvPr id="8" name="직사각형 7"/>
            <p:cNvSpPr/>
            <p:nvPr/>
          </p:nvSpPr>
          <p:spPr>
            <a:xfrm rot="16200000">
              <a:off x="4536281" y="1250173"/>
              <a:ext cx="71438"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9" name="그림 8" descr="pattern.png"/>
            <p:cNvPicPr>
              <a:picLocks noChangeAspect="1"/>
            </p:cNvPicPr>
            <p:nvPr/>
          </p:nvPicPr>
          <p:blipFill rotWithShape="1">
            <a:blip r:embed="rId2">
              <a:alphaModFix/>
              <a:lum/>
            </a:blip>
            <a:srcRect/>
            <a:stretch>
              <a:fillRect/>
            </a:stretch>
          </p:blipFill>
          <p:spPr>
            <a:xfrm>
              <a:off x="0" y="5786453"/>
              <a:ext cx="9144000" cy="71455"/>
            </a:xfrm>
            <a:prstGeom prst="rect">
              <a:avLst/>
            </a:prstGeom>
            <a:noFill/>
            <a:ln>
              <a:noFill/>
            </a:ln>
          </p:spPr>
        </p:pic>
      </p:grpSp>
      <p:grpSp>
        <p:nvGrpSpPr>
          <p:cNvPr id="10" name="그룹 9"/>
          <p:cNvGrpSpPr/>
          <p:nvPr/>
        </p:nvGrpSpPr>
        <p:grpSpPr>
          <a:xfrm rot="0">
            <a:off x="0" y="1500157"/>
            <a:ext cx="9144000" cy="71455"/>
            <a:chOff x="0" y="1000108"/>
            <a:chExt cx="9144000" cy="71455"/>
          </a:xfrm>
        </p:grpSpPr>
        <p:sp>
          <p:nvSpPr>
            <p:cNvPr id="11" name="직사각형 10"/>
            <p:cNvSpPr/>
            <p:nvPr/>
          </p:nvSpPr>
          <p:spPr>
            <a:xfrm rot="16200000">
              <a:off x="4536281" y="-3536172"/>
              <a:ext cx="71438"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12" name="그림 11" descr="pattern.png"/>
            <p:cNvPicPr>
              <a:picLocks noChangeAspect="1"/>
            </p:cNvPicPr>
            <p:nvPr/>
          </p:nvPicPr>
          <p:blipFill rotWithShape="1">
            <a:blip r:embed="rId2">
              <a:alphaModFix/>
              <a:lum/>
            </a:blip>
            <a:srcRect/>
            <a:stretch>
              <a:fillRect/>
            </a:stretch>
          </p:blipFill>
          <p:spPr>
            <a:xfrm>
              <a:off x="0" y="1000108"/>
              <a:ext cx="9144000" cy="71455"/>
            </a:xfrm>
            <a:prstGeom prst="rect">
              <a:avLst/>
            </a:prstGeom>
            <a:noFill/>
            <a:ln>
              <a:noFill/>
            </a:ln>
          </p:spPr>
        </p:pic>
      </p:grpSp>
      <p:grpSp>
        <p:nvGrpSpPr>
          <p:cNvPr id="13" name="그룹 12"/>
          <p:cNvGrpSpPr/>
          <p:nvPr/>
        </p:nvGrpSpPr>
        <p:grpSpPr>
          <a:xfrm rot="0">
            <a:off x="8286214" y="-5644"/>
            <a:ext cx="72000" cy="6863644"/>
            <a:chOff x="8286214" y="-5644"/>
            <a:chExt cx="72000" cy="6863644"/>
          </a:xfrm>
        </p:grpSpPr>
        <p:sp>
          <p:nvSpPr>
            <p:cNvPr id="14" name="직사각형 13"/>
            <p:cNvSpPr/>
            <p:nvPr/>
          </p:nvSpPr>
          <p:spPr>
            <a:xfrm rot="10800000" flipV="1">
              <a:off x="8286214"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15" name="그림 14" descr="pattern.png"/>
            <p:cNvPicPr>
              <a:picLocks noChangeAspect="1"/>
            </p:cNvPicPr>
            <p:nvPr/>
          </p:nvPicPr>
          <p:blipFill rotWithShape="1">
            <a:blip r:embed="rId3">
              <a:alphaModFix/>
              <a:lum/>
            </a:blip>
            <a:srcRect l="11720" r="87500"/>
            <a:stretch>
              <a:fillRect/>
            </a:stretch>
          </p:blipFill>
          <p:spPr>
            <a:xfrm>
              <a:off x="8286750" y="0"/>
              <a:ext cx="71464" cy="6858000"/>
            </a:xfrm>
            <a:prstGeom prst="rect">
              <a:avLst/>
            </a:prstGeom>
          </p:spPr>
        </p:pic>
      </p:grpSp>
      <p:sp>
        <p:nvSpPr>
          <p:cNvPr id="16" name="직사각형 15"/>
          <p:cNvSpPr/>
          <p:nvPr/>
        </p:nvSpPr>
        <p:spPr>
          <a:xfrm rot="16200000">
            <a:off x="4464843" y="-3321876"/>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17" name="그림 16" descr="pattern.png"/>
          <p:cNvPicPr>
            <a:picLocks noChangeAspect="1"/>
          </p:cNvPicPr>
          <p:nvPr/>
        </p:nvPicPr>
        <p:blipFill rotWithShape="1">
          <a:blip r:embed="rId4">
            <a:alphaModFix/>
            <a:lum/>
          </a:blip>
          <a:srcRect/>
          <a:stretch>
            <a:fillRect/>
          </a:stretch>
        </p:blipFill>
        <p:spPr>
          <a:xfrm>
            <a:off x="0" y="1141282"/>
            <a:ext cx="9144000" cy="216000"/>
          </a:xfrm>
          <a:prstGeom prst="rect">
            <a:avLst/>
          </a:prstGeom>
          <a:noFill/>
          <a:ln>
            <a:noFill/>
          </a:ln>
        </p:spPr>
      </p:pic>
      <p:sp>
        <p:nvSpPr>
          <p:cNvPr id="18" name="직사각형 17"/>
          <p:cNvSpPr/>
          <p:nvPr/>
        </p:nvSpPr>
        <p:spPr>
          <a:xfrm>
            <a:off x="357158"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19" name="그림 18" descr="pattern.png"/>
          <p:cNvPicPr>
            <a:picLocks noChangeAspect="1"/>
          </p:cNvPicPr>
          <p:nvPr/>
        </p:nvPicPr>
        <p:blipFill rotWithShape="1">
          <a:blip r:embed="rId5">
            <a:alphaModFix/>
            <a:lum/>
          </a:blip>
          <a:srcRect/>
          <a:stretch>
            <a:fillRect/>
          </a:stretch>
        </p:blipFill>
        <p:spPr>
          <a:xfrm>
            <a:off x="357158" y="0"/>
            <a:ext cx="214515" cy="6858000"/>
          </a:xfrm>
          <a:prstGeom prst="rect">
            <a:avLst/>
          </a:prstGeom>
        </p:spPr>
      </p:pic>
      <p:sp>
        <p:nvSpPr>
          <p:cNvPr id="20" name="직사각형 19"/>
          <p:cNvSpPr/>
          <p:nvPr/>
        </p:nvSpPr>
        <p:spPr>
          <a:xfrm>
            <a:off x="928662"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1" name="그림 20" descr="pattern.png"/>
          <p:cNvPicPr>
            <a:picLocks noChangeAspect="1"/>
          </p:cNvPicPr>
          <p:nvPr/>
        </p:nvPicPr>
        <p:blipFill rotWithShape="1">
          <a:blip r:embed="rId6">
            <a:alphaModFix/>
            <a:lum/>
          </a:blip>
          <a:srcRect/>
          <a:stretch>
            <a:fillRect/>
          </a:stretch>
        </p:blipFill>
        <p:spPr>
          <a:xfrm>
            <a:off x="928662" y="0"/>
            <a:ext cx="215900" cy="6858000"/>
          </a:xfrm>
          <a:prstGeom prst="rect">
            <a:avLst/>
          </a:prstGeom>
        </p:spPr>
      </p:pic>
      <p:sp>
        <p:nvSpPr>
          <p:cNvPr id="23" name="직사각형 22"/>
          <p:cNvSpPr/>
          <p:nvPr/>
        </p:nvSpPr>
        <p:spPr>
          <a:xfrm rot="16200000">
            <a:off x="4464843" y="964420"/>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4" name="그림 23" descr="pattern.png"/>
          <p:cNvPicPr>
            <a:picLocks noChangeAspect="1"/>
          </p:cNvPicPr>
          <p:nvPr/>
        </p:nvPicPr>
        <p:blipFill rotWithShape="1">
          <a:blip r:embed="rId4">
            <a:alphaModFix/>
            <a:lum/>
          </a:blip>
          <a:srcRect/>
          <a:stretch>
            <a:fillRect/>
          </a:stretch>
        </p:blipFill>
        <p:spPr>
          <a:xfrm>
            <a:off x="0" y="5427577"/>
            <a:ext cx="9144000" cy="216000"/>
          </a:xfrm>
          <a:prstGeom prst="rect">
            <a:avLst/>
          </a:prstGeom>
          <a:noFill/>
          <a:ln>
            <a:noFill/>
          </a:ln>
        </p:spPr>
      </p:pic>
      <p:sp>
        <p:nvSpPr>
          <p:cNvPr id="25" name="직사각형 24"/>
          <p:cNvSpPr/>
          <p:nvPr/>
        </p:nvSpPr>
        <p:spPr>
          <a:xfrm>
            <a:off x="357158" y="5429264"/>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6" name="직사각형 25"/>
          <p:cNvSpPr/>
          <p:nvPr/>
        </p:nvSpPr>
        <p:spPr>
          <a:xfrm>
            <a:off x="928662" y="5429264"/>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7" name="직사각형 26"/>
          <p:cNvSpPr/>
          <p:nvPr/>
        </p:nvSpPr>
        <p:spPr>
          <a:xfrm>
            <a:off x="357158" y="1142967"/>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8" name="직사각형 27"/>
          <p:cNvSpPr/>
          <p:nvPr/>
        </p:nvSpPr>
        <p:spPr>
          <a:xfrm>
            <a:off x="928662" y="1142967"/>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 name="제목 1"/>
          <p:cNvSpPr>
            <a:spLocks noGrp="1"/>
          </p:cNvSpPr>
          <p:nvPr>
            <p:ph type="ctrTitle" idx="0"/>
          </p:nvPr>
        </p:nvSpPr>
        <p:spPr>
          <a:xfrm>
            <a:off x="1285852" y="3100965"/>
            <a:ext cx="7000924" cy="957706"/>
          </a:xfrm>
        </p:spPr>
        <p:txBody>
          <a:bodyPr/>
          <a:lstStyle>
            <a:lvl1pPr algn="l">
              <a:defRPr sz="4800" b="0"/>
            </a:lvl1pPr>
          </a:lstStyle>
          <a:p>
            <a:pPr lvl="0">
              <a:defRPr lang="ko-KR" altLang="en-US"/>
            </a:pPr>
            <a:r>
              <a:rPr lang="ko-KR" altLang="en-US"/>
              <a:t>마스터 제목 스타일 편집</a:t>
            </a:r>
            <a:endParaRPr lang="ko-KR" altLang="en-US"/>
          </a:p>
        </p:txBody>
      </p:sp>
      <p:sp>
        <p:nvSpPr>
          <p:cNvPr id="3" name="부제목 2"/>
          <p:cNvSpPr>
            <a:spLocks noGrp="1"/>
          </p:cNvSpPr>
          <p:nvPr>
            <p:ph type="subTitle" idx="1"/>
          </p:nvPr>
        </p:nvSpPr>
        <p:spPr>
          <a:xfrm>
            <a:off x="1285852" y="2571744"/>
            <a:ext cx="6400800" cy="571504"/>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endParaRPr lang="ko-KR" altLang="en-US"/>
          </a:p>
        </p:txBody>
      </p:sp>
      <p:sp>
        <p:nvSpPr>
          <p:cNvPr id="32" name="날짜 개체 틀 3"/>
          <p:cNvSpPr>
            <a:spLocks noGrp="1"/>
          </p:cNvSpPr>
          <p:nvPr>
            <p:ph type="dt" sz="half" idx="2"/>
          </p:nvPr>
        </p:nvSpPr>
        <p:spPr>
          <a:xfrm>
            <a:off x="1142976" y="6356350"/>
            <a:ext cx="1447824" cy="365125"/>
          </a:xfrm>
          <a:prstGeom prst="rect">
            <a:avLst/>
          </a:prstGeom>
        </p:spPr>
        <p:txBody>
          <a:bodyPr/>
          <a:lstStyle>
            <a:lvl1pPr>
              <a:defRPr>
                <a:solidFill>
                  <a:schemeClr val="accent1">
                    <a:lumMod val="50000"/>
                  </a:schemeClr>
                </a:solidFill>
              </a:defRPr>
            </a:lvl1pPr>
          </a:lstStyle>
          <a:p>
            <a:pPr>
              <a:defRPr lang="ko-KR" altLang="en-US"/>
            </a:pPr>
            <a:fld id="{38E373E1-B59C-467E-81F6-8282A2291EEC}" type="datetime1">
              <a:rPr lang="ko-KR" altLang="en-US"/>
              <a:pPr>
                <a:defRPr lang="ko-KR" altLang="en-US"/>
              </a:pPr>
              <a:t>2022-05-24</a:t>
            </a:fld>
            <a:endParaRPr lang="en-US" altLang="en-US"/>
          </a:p>
        </p:txBody>
      </p:sp>
      <p:sp>
        <p:nvSpPr>
          <p:cNvPr id="33" name="바닥글 개체 틀 4"/>
          <p:cNvSpPr>
            <a:spLocks noGrp="1"/>
          </p:cNvSpPr>
          <p:nvPr>
            <p:ph type="ftr" sz="quarter" idx="3"/>
          </p:nvPr>
        </p:nvSpPr>
        <p:spPr>
          <a:xfrm>
            <a:off x="3124200" y="6356350"/>
            <a:ext cx="2895600" cy="365125"/>
          </a:xfrm>
          <a:prstGeom prst="rect">
            <a:avLst/>
          </a:prstGeom>
        </p:spPr>
        <p:txBody>
          <a:bodyPr/>
          <a:lstStyle>
            <a:lvl1pPr>
              <a:defRPr>
                <a:solidFill>
                  <a:schemeClr val="accent1">
                    <a:lumMod val="50000"/>
                  </a:schemeClr>
                </a:solidFill>
              </a:defRPr>
            </a:lvl1pPr>
          </a:lstStyle>
          <a:p>
            <a:pPr>
              <a:defRPr lang="ko-KR" altLang="en-US"/>
            </a:pPr>
            <a:r>
              <a:rPr lang="en-US" altLang="en-US"/>
              <a:t/>
            </a:r>
            <a:endParaRPr lang="en-US" altLang="en-US"/>
          </a:p>
        </p:txBody>
      </p:sp>
      <p:sp>
        <p:nvSpPr>
          <p:cNvPr id="34" name="슬라이드 번호 개체 틀 5"/>
          <p:cNvSpPr>
            <a:spLocks noGrp="1"/>
          </p:cNvSpPr>
          <p:nvPr>
            <p:ph type="sldNum" sz="quarter" idx="4"/>
          </p:nvPr>
        </p:nvSpPr>
        <p:spPr>
          <a:xfrm>
            <a:off x="6553200" y="6356350"/>
            <a:ext cx="2133600" cy="365125"/>
          </a:xfrm>
          <a:prstGeom prst="rect">
            <a:avLst/>
          </a:prstGeom>
        </p:spPr>
        <p:txBody>
          <a:bodyPr/>
          <a:lstStyle>
            <a:lvl1pPr>
              <a:defRPr>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간지" type="objOnly" preserve="1">
  <p:cSld name="간지">
    <p:bg>
      <p:bgRef idx="1002">
        <a:schemeClr val="bg2"/>
      </p:bgRef>
    </p:bg>
    <p:spTree>
      <p:nvGrpSpPr>
        <p:cNvPr id="1" name=""/>
        <p:cNvGrpSpPr/>
        <p:nvPr/>
      </p:nvGrpSpPr>
      <p:grpSpPr>
        <a:xfrm>
          <a:off x="0" y="0"/>
          <a:ext cx="0" cy="0"/>
          <a:chOff x="0" y="0"/>
          <a:chExt cx="0" cy="0"/>
        </a:xfrm>
      </p:grpSpPr>
      <p:grpSp>
        <p:nvGrpSpPr>
          <p:cNvPr id="6" name="그룹 42"/>
          <p:cNvGrpSpPr/>
          <p:nvPr/>
        </p:nvGrpSpPr>
        <p:grpSpPr>
          <a:xfrm rot="0">
            <a:off x="714348" y="-5644"/>
            <a:ext cx="72000" cy="6863644"/>
            <a:chOff x="8286214" y="-5644"/>
            <a:chExt cx="72000" cy="6863644"/>
          </a:xfrm>
        </p:grpSpPr>
        <p:sp>
          <p:nvSpPr>
            <p:cNvPr id="7" name="직사각형 6"/>
            <p:cNvSpPr/>
            <p:nvPr/>
          </p:nvSpPr>
          <p:spPr>
            <a:xfrm rot="10800000" flipV="1">
              <a:off x="8286214"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8" name="그림 7" descr="pattern.png"/>
            <p:cNvPicPr>
              <a:picLocks noChangeAspect="1"/>
            </p:cNvPicPr>
            <p:nvPr/>
          </p:nvPicPr>
          <p:blipFill rotWithShape="1">
            <a:blip r:embed="rId2">
              <a:alphaModFix/>
              <a:lum/>
            </a:blip>
            <a:srcRect/>
            <a:stretch>
              <a:fillRect/>
            </a:stretch>
          </p:blipFill>
          <p:spPr>
            <a:xfrm>
              <a:off x="8286750" y="0"/>
              <a:ext cx="71464" cy="6858000"/>
            </a:xfrm>
            <a:prstGeom prst="rect">
              <a:avLst/>
            </a:prstGeom>
          </p:spPr>
        </p:pic>
      </p:grpSp>
      <p:grpSp>
        <p:nvGrpSpPr>
          <p:cNvPr id="9" name="그룹 44"/>
          <p:cNvGrpSpPr/>
          <p:nvPr/>
        </p:nvGrpSpPr>
        <p:grpSpPr>
          <a:xfrm rot="0">
            <a:off x="0" y="1500157"/>
            <a:ext cx="9144000" cy="71455"/>
            <a:chOff x="0" y="1000108"/>
            <a:chExt cx="9144000" cy="71455"/>
          </a:xfrm>
        </p:grpSpPr>
        <p:sp>
          <p:nvSpPr>
            <p:cNvPr id="10" name="직사각형 9"/>
            <p:cNvSpPr/>
            <p:nvPr/>
          </p:nvSpPr>
          <p:spPr>
            <a:xfrm rot="16200000">
              <a:off x="4536281" y="-3536172"/>
              <a:ext cx="71438"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11" name="그림 10" descr="pattern.png"/>
            <p:cNvPicPr>
              <a:picLocks noChangeAspect="1"/>
            </p:cNvPicPr>
            <p:nvPr/>
          </p:nvPicPr>
          <p:blipFill rotWithShape="1">
            <a:blip r:embed="rId3">
              <a:alphaModFix/>
              <a:lum/>
            </a:blip>
            <a:srcRect/>
            <a:stretch>
              <a:fillRect/>
            </a:stretch>
          </p:blipFill>
          <p:spPr>
            <a:xfrm>
              <a:off x="0" y="1000108"/>
              <a:ext cx="9144000" cy="71455"/>
            </a:xfrm>
            <a:prstGeom prst="rect">
              <a:avLst/>
            </a:prstGeom>
            <a:noFill/>
            <a:ln>
              <a:noFill/>
            </a:ln>
          </p:spPr>
        </p:pic>
      </p:grpSp>
      <p:grpSp>
        <p:nvGrpSpPr>
          <p:cNvPr id="12" name="그룹 59"/>
          <p:cNvGrpSpPr/>
          <p:nvPr/>
        </p:nvGrpSpPr>
        <p:grpSpPr>
          <a:xfrm rot="0">
            <a:off x="0" y="1141282"/>
            <a:ext cx="9144000" cy="216000"/>
            <a:chOff x="0" y="1141282"/>
            <a:chExt cx="9144000" cy="216000"/>
          </a:xfrm>
        </p:grpSpPr>
        <p:sp>
          <p:nvSpPr>
            <p:cNvPr id="13" name="직사각형 12"/>
            <p:cNvSpPr/>
            <p:nvPr/>
          </p:nvSpPr>
          <p:spPr>
            <a:xfrm rot="16200000">
              <a:off x="4464843" y="-3321876"/>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14" name="그림 13" descr="pattern.png"/>
            <p:cNvPicPr>
              <a:picLocks noChangeAspect="1"/>
            </p:cNvPicPr>
            <p:nvPr/>
          </p:nvPicPr>
          <p:blipFill rotWithShape="1">
            <a:blip r:embed="rId4">
              <a:alphaModFix/>
              <a:lum/>
            </a:blip>
            <a:srcRect/>
            <a:stretch>
              <a:fillRect/>
            </a:stretch>
          </p:blipFill>
          <p:spPr>
            <a:xfrm>
              <a:off x="0" y="1141282"/>
              <a:ext cx="9144000" cy="216000"/>
            </a:xfrm>
            <a:prstGeom prst="rect">
              <a:avLst/>
            </a:prstGeom>
            <a:noFill/>
            <a:ln>
              <a:noFill/>
            </a:ln>
          </p:spPr>
        </p:pic>
      </p:grpSp>
      <p:grpSp>
        <p:nvGrpSpPr>
          <p:cNvPr id="15" name="그룹 60"/>
          <p:cNvGrpSpPr/>
          <p:nvPr/>
        </p:nvGrpSpPr>
        <p:grpSpPr>
          <a:xfrm rot="0">
            <a:off x="357158" y="0"/>
            <a:ext cx="214515" cy="6858000"/>
            <a:chOff x="357158" y="0"/>
            <a:chExt cx="214515" cy="6858000"/>
          </a:xfrm>
        </p:grpSpPr>
        <p:sp>
          <p:nvSpPr>
            <p:cNvPr id="16" name="직사각형 15"/>
            <p:cNvSpPr/>
            <p:nvPr/>
          </p:nvSpPr>
          <p:spPr>
            <a:xfrm>
              <a:off x="357158"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17" name="그림 16" descr="pattern.png"/>
            <p:cNvPicPr>
              <a:picLocks noChangeAspect="1"/>
            </p:cNvPicPr>
            <p:nvPr/>
          </p:nvPicPr>
          <p:blipFill rotWithShape="1">
            <a:blip r:embed="rId5">
              <a:alphaModFix/>
              <a:lum/>
            </a:blip>
            <a:srcRect/>
            <a:stretch>
              <a:fillRect/>
            </a:stretch>
          </p:blipFill>
          <p:spPr>
            <a:xfrm>
              <a:off x="357158" y="0"/>
              <a:ext cx="214515" cy="6858000"/>
            </a:xfrm>
            <a:prstGeom prst="rect">
              <a:avLst/>
            </a:prstGeom>
          </p:spPr>
        </p:pic>
      </p:grpSp>
      <p:grpSp>
        <p:nvGrpSpPr>
          <p:cNvPr id="18" name="그룹 61"/>
          <p:cNvGrpSpPr/>
          <p:nvPr/>
        </p:nvGrpSpPr>
        <p:grpSpPr>
          <a:xfrm rot="0">
            <a:off x="1000100" y="0"/>
            <a:ext cx="215900" cy="6858000"/>
            <a:chOff x="8501090" y="0"/>
            <a:chExt cx="215900" cy="6858000"/>
          </a:xfrm>
        </p:grpSpPr>
        <p:sp>
          <p:nvSpPr>
            <p:cNvPr id="19" name="직사각형 18"/>
            <p:cNvSpPr/>
            <p:nvPr/>
          </p:nvSpPr>
          <p:spPr>
            <a:xfrm>
              <a:off x="8501090"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0" name="그림 19" descr="pattern.png"/>
            <p:cNvPicPr>
              <a:picLocks noChangeAspect="1"/>
            </p:cNvPicPr>
            <p:nvPr/>
          </p:nvPicPr>
          <p:blipFill rotWithShape="1">
            <a:blip r:embed="rId6">
              <a:alphaModFix/>
              <a:lum/>
            </a:blip>
            <a:srcRect/>
            <a:stretch>
              <a:fillRect/>
            </a:stretch>
          </p:blipFill>
          <p:spPr>
            <a:xfrm>
              <a:off x="8501090" y="0"/>
              <a:ext cx="215900" cy="6858000"/>
            </a:xfrm>
            <a:prstGeom prst="rect">
              <a:avLst/>
            </a:prstGeom>
          </p:spPr>
        </p:pic>
      </p:grpSp>
      <p:grpSp>
        <p:nvGrpSpPr>
          <p:cNvPr id="21" name="그룹 58"/>
          <p:cNvGrpSpPr/>
          <p:nvPr/>
        </p:nvGrpSpPr>
        <p:grpSpPr>
          <a:xfrm rot="0">
            <a:off x="0" y="1784240"/>
            <a:ext cx="9144000" cy="216000"/>
            <a:chOff x="0" y="5427577"/>
            <a:chExt cx="9144000" cy="216000"/>
          </a:xfrm>
        </p:grpSpPr>
        <p:sp>
          <p:nvSpPr>
            <p:cNvPr id="22" name="직사각형 21"/>
            <p:cNvSpPr/>
            <p:nvPr/>
          </p:nvSpPr>
          <p:spPr>
            <a:xfrm rot="16200000">
              <a:off x="4464843" y="964420"/>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3" name="그림 22" descr="pattern.png"/>
            <p:cNvPicPr>
              <a:picLocks noChangeAspect="1"/>
            </p:cNvPicPr>
            <p:nvPr/>
          </p:nvPicPr>
          <p:blipFill rotWithShape="1">
            <a:blip r:embed="rId4">
              <a:alphaModFix/>
              <a:lum/>
            </a:blip>
            <a:srcRect/>
            <a:stretch>
              <a:fillRect/>
            </a:stretch>
          </p:blipFill>
          <p:spPr>
            <a:xfrm>
              <a:off x="0" y="5427577"/>
              <a:ext cx="9144000" cy="216000"/>
            </a:xfrm>
            <a:prstGeom prst="rect">
              <a:avLst/>
            </a:prstGeom>
            <a:noFill/>
            <a:ln>
              <a:noFill/>
            </a:ln>
          </p:spPr>
        </p:pic>
      </p:grpSp>
      <p:sp>
        <p:nvSpPr>
          <p:cNvPr id="24" name="직사각형 23"/>
          <p:cNvSpPr/>
          <p:nvPr/>
        </p:nvSpPr>
        <p:spPr>
          <a:xfrm>
            <a:off x="357158" y="1785927"/>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5" name="직사각형 24"/>
          <p:cNvSpPr/>
          <p:nvPr/>
        </p:nvSpPr>
        <p:spPr>
          <a:xfrm>
            <a:off x="1000100" y="1785927"/>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6" name="직사각형 25"/>
          <p:cNvSpPr/>
          <p:nvPr/>
        </p:nvSpPr>
        <p:spPr>
          <a:xfrm>
            <a:off x="357158" y="1142967"/>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7" name="직사각형 26"/>
          <p:cNvSpPr/>
          <p:nvPr/>
        </p:nvSpPr>
        <p:spPr>
          <a:xfrm>
            <a:off x="1000100" y="1142967"/>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 name="제목 1"/>
          <p:cNvSpPr>
            <a:spLocks noGrp="1"/>
          </p:cNvSpPr>
          <p:nvPr>
            <p:ph type="ctrTitle" idx="0"/>
          </p:nvPr>
        </p:nvSpPr>
        <p:spPr>
          <a:xfrm>
            <a:off x="1357290" y="2357430"/>
            <a:ext cx="7500990" cy="1470025"/>
          </a:xfrm>
        </p:spPr>
        <p:txBody>
          <a:bodyPr/>
          <a:lstStyle>
            <a:lvl1pPr>
              <a:defRPr sz="5200" b="0"/>
            </a:lvl1pPr>
          </a:lstStyle>
          <a:p>
            <a:pPr lvl="0">
              <a:defRPr lang="ko-KR" altLang="en-US"/>
            </a:pPr>
            <a:r>
              <a:rPr lang="ko-KR" altLang="en-US"/>
              <a:t>마스터 제목 스타일 편집</a:t>
            </a:r>
            <a:endParaRPr lang="ko-KR" altLang="en-US"/>
          </a:p>
        </p:txBody>
      </p:sp>
      <p:sp>
        <p:nvSpPr>
          <p:cNvPr id="31" name="날짜 개체 틀 3"/>
          <p:cNvSpPr>
            <a:spLocks noGrp="1"/>
          </p:cNvSpPr>
          <p:nvPr>
            <p:ph type="dt" sz="half" idx="2"/>
          </p:nvPr>
        </p:nvSpPr>
        <p:spPr>
          <a:xfrm>
            <a:off x="1214414" y="6356350"/>
            <a:ext cx="1376386" cy="365125"/>
          </a:xfrm>
          <a:prstGeom prst="rect">
            <a:avLst/>
          </a:prstGeom>
        </p:spPr>
        <p:txBody>
          <a:bodyPr/>
          <a:lstStyle>
            <a:lvl1pPr>
              <a:defRPr>
                <a:solidFill>
                  <a:schemeClr val="accent1">
                    <a:lumMod val="50000"/>
                  </a:schemeClr>
                </a:solidFill>
              </a:defRPr>
            </a:lvl1pPr>
          </a:lstStyle>
          <a:p>
            <a:pPr>
              <a:defRPr lang="ko-KR" altLang="en-US"/>
            </a:pPr>
            <a:fld id="{3AA19075-7CA5-4C26-807D-91B3A7D91656}" type="datetime1">
              <a:rPr lang="ko-KR" altLang="en-US"/>
              <a:pPr>
                <a:defRPr lang="ko-KR" altLang="en-US"/>
              </a:pPr>
              <a:t>2022-05-24</a:t>
            </a:fld>
            <a:endParaRPr lang="en-US" altLang="en-US"/>
          </a:p>
        </p:txBody>
      </p:sp>
      <p:sp>
        <p:nvSpPr>
          <p:cNvPr id="32" name="바닥글 개체 틀 4"/>
          <p:cNvSpPr>
            <a:spLocks noGrp="1"/>
          </p:cNvSpPr>
          <p:nvPr>
            <p:ph type="ftr" sz="quarter" idx="3"/>
          </p:nvPr>
        </p:nvSpPr>
        <p:spPr>
          <a:xfrm>
            <a:off x="3124200" y="6356350"/>
            <a:ext cx="2895600" cy="365125"/>
          </a:xfrm>
          <a:prstGeom prst="rect">
            <a:avLst/>
          </a:prstGeom>
        </p:spPr>
        <p:txBody>
          <a:bodyPr/>
          <a:lstStyle>
            <a:lvl1pPr>
              <a:defRPr>
                <a:solidFill>
                  <a:schemeClr val="accent1">
                    <a:lumMod val="50000"/>
                  </a:schemeClr>
                </a:solidFill>
              </a:defRPr>
            </a:lvl1pPr>
          </a:lstStyle>
          <a:p>
            <a:pPr>
              <a:defRPr lang="ko-KR" altLang="en-US"/>
            </a:pPr>
            <a:r>
              <a:rPr lang="en-US" altLang="en-US"/>
              <a:t/>
            </a:r>
            <a:endParaRPr lang="en-US" altLang="en-US"/>
          </a:p>
        </p:txBody>
      </p:sp>
      <p:sp>
        <p:nvSpPr>
          <p:cNvPr id="33" name="슬라이드 번호 개체 틀 5"/>
          <p:cNvSpPr>
            <a:spLocks noGrp="1"/>
          </p:cNvSpPr>
          <p:nvPr>
            <p:ph type="sldNum" sz="quarter" idx="4"/>
          </p:nvPr>
        </p:nvSpPr>
        <p:spPr>
          <a:xfrm>
            <a:off x="6553200" y="6356350"/>
            <a:ext cx="2133600" cy="365125"/>
          </a:xfrm>
          <a:prstGeom prst="rect">
            <a:avLst/>
          </a:prstGeom>
        </p:spPr>
        <p:txBody>
          <a:bodyPr/>
          <a:lstStyle>
            <a:lvl1pPr>
              <a:defRPr>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spTree>
  </p:cSld>
  <p:clrMapOvr>
    <a:overrideClrMapping bg1="dk1" tx1="lt1" bg2="dk2" tx2="lt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목차" type="clipArtAndTx" preserve="1">
  <p:cSld name="목차">
    <p:bg>
      <p:bgRef idx="1001">
        <a:schemeClr val="bg1"/>
      </p:bgRef>
    </p:bg>
    <p:spTree>
      <p:nvGrpSpPr>
        <p:cNvPr id="1" name=""/>
        <p:cNvGrpSpPr/>
        <p:nvPr/>
      </p:nvGrpSpPr>
      <p:grpSpPr>
        <a:xfrm>
          <a:off x="0" y="0"/>
          <a:ext cx="0" cy="0"/>
          <a:chOff x="0" y="0"/>
          <a:chExt cx="0" cy="0"/>
        </a:xfrm>
      </p:grpSpPr>
      <p:grpSp>
        <p:nvGrpSpPr>
          <p:cNvPr id="17" name="그룹 42"/>
          <p:cNvGrpSpPr/>
          <p:nvPr/>
        </p:nvGrpSpPr>
        <p:grpSpPr>
          <a:xfrm rot="0">
            <a:off x="714348" y="-5644"/>
            <a:ext cx="72000" cy="6863644"/>
            <a:chOff x="8286214" y="-5644"/>
            <a:chExt cx="72000" cy="6863644"/>
          </a:xfrm>
        </p:grpSpPr>
        <p:sp>
          <p:nvSpPr>
            <p:cNvPr id="18" name="직사각형 17"/>
            <p:cNvSpPr/>
            <p:nvPr/>
          </p:nvSpPr>
          <p:spPr>
            <a:xfrm rot="10800000" flipV="1">
              <a:off x="8286214"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19" name="그림 18" descr="pattern.png"/>
            <p:cNvPicPr>
              <a:picLocks noChangeAspect="1"/>
            </p:cNvPicPr>
            <p:nvPr/>
          </p:nvPicPr>
          <p:blipFill rotWithShape="1">
            <a:blip r:embed="rId2">
              <a:alphaModFix/>
              <a:lum/>
            </a:blip>
            <a:srcRect/>
            <a:stretch>
              <a:fillRect/>
            </a:stretch>
          </p:blipFill>
          <p:spPr>
            <a:xfrm>
              <a:off x="8286750" y="0"/>
              <a:ext cx="71464" cy="6858000"/>
            </a:xfrm>
            <a:prstGeom prst="rect">
              <a:avLst/>
            </a:prstGeom>
          </p:spPr>
        </p:pic>
      </p:grpSp>
      <p:grpSp>
        <p:nvGrpSpPr>
          <p:cNvPr id="20" name="그룹 58"/>
          <p:cNvGrpSpPr/>
          <p:nvPr/>
        </p:nvGrpSpPr>
        <p:grpSpPr>
          <a:xfrm rot="0">
            <a:off x="0" y="1784240"/>
            <a:ext cx="9144000" cy="216000"/>
            <a:chOff x="0" y="5427577"/>
            <a:chExt cx="9144000" cy="216000"/>
          </a:xfrm>
        </p:grpSpPr>
        <p:sp>
          <p:nvSpPr>
            <p:cNvPr id="21" name="직사각형 20"/>
            <p:cNvSpPr/>
            <p:nvPr/>
          </p:nvSpPr>
          <p:spPr>
            <a:xfrm rot="16200000">
              <a:off x="4464843" y="964420"/>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2" name="그림 21" descr="pattern.png"/>
            <p:cNvPicPr>
              <a:picLocks noChangeAspect="1"/>
            </p:cNvPicPr>
            <p:nvPr/>
          </p:nvPicPr>
          <p:blipFill rotWithShape="1">
            <a:blip r:embed="rId3">
              <a:alphaModFix/>
              <a:lum/>
            </a:blip>
            <a:stretch>
              <a:fillRect/>
            </a:stretch>
          </p:blipFill>
          <p:spPr>
            <a:xfrm>
              <a:off x="0" y="5427577"/>
              <a:ext cx="9144000" cy="209550"/>
            </a:xfrm>
            <a:prstGeom prst="rect">
              <a:avLst/>
            </a:prstGeom>
            <a:noFill/>
            <a:ln>
              <a:noFill/>
            </a:ln>
          </p:spPr>
        </p:pic>
      </p:grpSp>
      <p:grpSp>
        <p:nvGrpSpPr>
          <p:cNvPr id="23" name="그룹 60"/>
          <p:cNvGrpSpPr/>
          <p:nvPr/>
        </p:nvGrpSpPr>
        <p:grpSpPr>
          <a:xfrm rot="0">
            <a:off x="357158" y="0"/>
            <a:ext cx="214314" cy="6858000"/>
            <a:chOff x="357158" y="0"/>
            <a:chExt cx="214314" cy="6858000"/>
          </a:xfrm>
        </p:grpSpPr>
        <p:sp>
          <p:nvSpPr>
            <p:cNvPr id="24" name="직사각형 23"/>
            <p:cNvSpPr/>
            <p:nvPr/>
          </p:nvSpPr>
          <p:spPr>
            <a:xfrm>
              <a:off x="357158"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5" name="그림 24" descr="pattern.png"/>
            <p:cNvPicPr>
              <a:picLocks noChangeAspect="1"/>
            </p:cNvPicPr>
            <p:nvPr/>
          </p:nvPicPr>
          <p:blipFill rotWithShape="1">
            <a:blip r:embed="rId4">
              <a:alphaModFix/>
              <a:lum/>
            </a:blip>
            <a:stretch>
              <a:fillRect/>
            </a:stretch>
          </p:blipFill>
          <p:spPr>
            <a:xfrm>
              <a:off x="357158" y="0"/>
              <a:ext cx="209550" cy="6858000"/>
            </a:xfrm>
            <a:prstGeom prst="rect">
              <a:avLst/>
            </a:prstGeom>
            <a:noFill/>
            <a:ln>
              <a:noFill/>
            </a:ln>
          </p:spPr>
        </p:pic>
      </p:grpSp>
      <p:sp>
        <p:nvSpPr>
          <p:cNvPr id="26" name="직사각형 25"/>
          <p:cNvSpPr/>
          <p:nvPr/>
        </p:nvSpPr>
        <p:spPr>
          <a:xfrm>
            <a:off x="357158" y="1785927"/>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 name="제목 1"/>
          <p:cNvSpPr>
            <a:spLocks noGrp="1"/>
          </p:cNvSpPr>
          <p:nvPr>
            <p:ph type="title" idx="0"/>
          </p:nvPr>
        </p:nvSpPr>
        <p:spPr>
          <a:xfrm>
            <a:off x="1142976" y="500042"/>
            <a:ext cx="7215238" cy="1143000"/>
          </a:xfrm>
        </p:spPr>
        <p:txBody>
          <a:bodyPr/>
          <a:lstStyle>
            <a:lvl1pPr algn="ctr">
              <a:defRPr sz="4400"/>
            </a:lvl1pPr>
          </a:lstStyle>
          <a:p>
            <a:pPr lvl="0">
              <a:defRPr lang="ko-KR" altLang="en-US"/>
            </a:pPr>
            <a:r>
              <a:rPr lang="ko-KR" altLang="en-US"/>
              <a:t>마스터 제목 스타일 편집</a:t>
            </a:r>
            <a:endParaRPr lang="ko-KR" altLang="en-US"/>
          </a:p>
        </p:txBody>
      </p:sp>
      <p:sp>
        <p:nvSpPr>
          <p:cNvPr id="28" name="텍스트 개체 틀 27"/>
          <p:cNvSpPr>
            <a:spLocks noGrp="1"/>
          </p:cNvSpPr>
          <p:nvPr>
            <p:ph type="body" sz="quarter" idx="14" hasCustomPrompt="1"/>
          </p:nvPr>
        </p:nvSpPr>
        <p:spPr>
          <a:xfrm>
            <a:off x="2428876" y="2500313"/>
            <a:ext cx="4643438" cy="3214687"/>
          </a:xfrm>
        </p:spPr>
        <p:txBody>
          <a:bodyPr/>
          <a:lstStyle>
            <a:lvl1pPr>
              <a:lnSpc>
                <a:spcPct val="150000"/>
              </a:lnSpc>
              <a:defRPr/>
            </a:lvl1pPr>
            <a:lvl3pPr>
              <a:lnSpc>
                <a:spcPct val="150000"/>
              </a:lnSpc>
              <a:defRPr/>
            </a:lvl3pPr>
            <a:lvl4pPr>
              <a:lnSpc>
                <a:spcPct val="150000"/>
              </a:lnSpc>
              <a:defRPr/>
            </a:lvl4pPr>
            <a:lvl5pPr>
              <a:lnSpc>
                <a:spcPct val="150000"/>
              </a:lnSpc>
              <a:defRPr/>
            </a:lvl5pPr>
          </a:lstStyle>
          <a:p>
            <a:pPr lvl="0">
              <a:defRPr lang="ko-KR" altLang="en-US"/>
            </a:pPr>
            <a:r>
              <a:rPr lang="ko-KR" altLang="en-US"/>
              <a:t>첫째 목차</a:t>
            </a:r>
            <a:endParaRPr lang="ko-KR" altLang="en-US"/>
          </a:p>
          <a:p>
            <a:pPr lvl="0">
              <a:defRPr lang="ko-KR" altLang="en-US"/>
            </a:pPr>
            <a:r>
              <a:rPr lang="ko-KR" altLang="en-US"/>
              <a:t>둘째 목차</a:t>
            </a:r>
            <a:endParaRPr lang="ko-KR" altLang="en-US"/>
          </a:p>
          <a:p>
            <a:pPr lvl="0">
              <a:defRPr lang="ko-KR" altLang="en-US"/>
            </a:pPr>
            <a:r>
              <a:rPr lang="ko-KR" altLang="en-US"/>
              <a:t>셋째 목차</a:t>
            </a:r>
            <a:endParaRPr lang="ko-KR" altLang="en-US"/>
          </a:p>
          <a:p>
            <a:pPr lvl="0">
              <a:defRPr lang="ko-KR" altLang="en-US"/>
            </a:pPr>
            <a:r>
              <a:rPr lang="ko-KR" altLang="en-US"/>
              <a:t>넷째 목차</a:t>
            </a:r>
            <a:endParaRPr lang="ko-KR" altLang="en-US"/>
          </a:p>
          <a:p>
            <a:pPr lvl="0">
              <a:defRPr lang="ko-KR" altLang="en-US"/>
            </a:pPr>
            <a:r>
              <a:rPr lang="ko-KR" altLang="en-US"/>
              <a:t>다섯째 목차</a:t>
            </a:r>
            <a:endParaRPr lang="ko-KR" altLang="en-US"/>
          </a:p>
        </p:txBody>
      </p:sp>
      <p:sp>
        <p:nvSpPr>
          <p:cNvPr id="30" name="날짜 개체 틀 3"/>
          <p:cNvSpPr>
            <a:spLocks noGrp="1"/>
          </p:cNvSpPr>
          <p:nvPr>
            <p:ph type="dt" sz="half" idx="2"/>
          </p:nvPr>
        </p:nvSpPr>
        <p:spPr>
          <a:xfrm>
            <a:off x="785786" y="6356350"/>
            <a:ext cx="1805014" cy="365125"/>
          </a:xfrm>
          <a:prstGeom prst="rect">
            <a:avLst/>
          </a:prstGeom>
        </p:spPr>
        <p:txBody>
          <a:bodyPr/>
          <a:lstStyle>
            <a:lvl1pPr>
              <a:defRPr>
                <a:solidFill>
                  <a:schemeClr val="accent1">
                    <a:lumMod val="50000"/>
                  </a:schemeClr>
                </a:solidFill>
              </a:defRPr>
            </a:lvl1pPr>
          </a:lstStyle>
          <a:p>
            <a:pPr>
              <a:defRPr lang="ko-KR" altLang="en-US"/>
            </a:pPr>
            <a:fld id="{6807C2DD-4D99-4FE6-9879-F803D6D1DF57}" type="datetime1">
              <a:rPr lang="ko-KR" altLang="en-US"/>
              <a:pPr>
                <a:defRPr lang="ko-KR" altLang="en-US"/>
              </a:pPr>
              <a:t>2022-05-24</a:t>
            </a:fld>
            <a:endParaRPr lang="en-US" altLang="en-US"/>
          </a:p>
        </p:txBody>
      </p:sp>
      <p:sp>
        <p:nvSpPr>
          <p:cNvPr id="31" name="바닥글 개체 틀 4"/>
          <p:cNvSpPr>
            <a:spLocks noGrp="1"/>
          </p:cNvSpPr>
          <p:nvPr>
            <p:ph type="ftr" sz="quarter" idx="3"/>
          </p:nvPr>
        </p:nvSpPr>
        <p:spPr>
          <a:xfrm>
            <a:off x="3124200" y="6356350"/>
            <a:ext cx="2895600" cy="365125"/>
          </a:xfrm>
          <a:prstGeom prst="rect">
            <a:avLst/>
          </a:prstGeom>
        </p:spPr>
        <p:txBody>
          <a:bodyPr/>
          <a:lstStyle>
            <a:lvl1pPr>
              <a:defRPr>
                <a:solidFill>
                  <a:schemeClr val="accent1">
                    <a:lumMod val="50000"/>
                  </a:schemeClr>
                </a:solidFill>
              </a:defRPr>
            </a:lvl1pPr>
          </a:lstStyle>
          <a:p>
            <a:pPr>
              <a:defRPr lang="ko-KR" altLang="en-US"/>
            </a:pPr>
            <a:r>
              <a:rPr lang="en-US" altLang="en-US"/>
              <a:t/>
            </a:r>
            <a:endParaRPr lang="en-US" altLang="en-US"/>
          </a:p>
        </p:txBody>
      </p:sp>
      <p:sp>
        <p:nvSpPr>
          <p:cNvPr id="32" name="슬라이드 번호 개체 틀 5"/>
          <p:cNvSpPr>
            <a:spLocks noGrp="1"/>
          </p:cNvSpPr>
          <p:nvPr>
            <p:ph type="sldNum" sz="quarter" idx="4"/>
          </p:nvPr>
        </p:nvSpPr>
        <p:spPr>
          <a:xfrm>
            <a:off x="6553200" y="6356350"/>
            <a:ext cx="2133600" cy="365125"/>
          </a:xfrm>
          <a:prstGeom prst="rect">
            <a:avLst/>
          </a:prstGeom>
        </p:spPr>
        <p:txBody>
          <a:bodyPr/>
          <a:lstStyle>
            <a:lvl1pPr>
              <a:defRPr>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spTree>
  </p:cSld>
  <p:clrMapOvr>
    <a:overrideClrMapping bg1="dk1" tx1="lt1" bg2="dk2" tx2="lt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세로 제목 및 본문"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7172325" y="274638"/>
            <a:ext cx="1328766" cy="5851525"/>
          </a:xfrm>
        </p:spPr>
        <p:txBody>
          <a:bodyPr vert="eaVert"/>
          <a:lstStyle>
            <a:lvl1pPr>
              <a:defRPr sz="4000"/>
            </a:lvl1pPr>
          </a:lstStyle>
          <a:p>
            <a:pPr lvl="0">
              <a:defRPr lang="ko-KR" altLang="en-US"/>
            </a:pPr>
            <a:r>
              <a:rPr lang="ko-KR" altLang="en-US"/>
              <a:t>마스터 제목 스타일 편집</a:t>
            </a:r>
            <a:endParaRPr lang="ko-KR" altLang="en-US"/>
          </a:p>
        </p:txBody>
      </p:sp>
      <p:sp>
        <p:nvSpPr>
          <p:cNvPr id="3" name="세로 텍스트 개체 틀 2"/>
          <p:cNvSpPr>
            <a:spLocks noGrp="1"/>
          </p:cNvSpPr>
          <p:nvPr>
            <p:ph type="body" orient="vert" idx="1"/>
          </p:nvPr>
        </p:nvSpPr>
        <p:spPr>
          <a:xfrm>
            <a:off x="457200" y="274638"/>
            <a:ext cx="6534150" cy="5851525"/>
          </a:xfrm>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4" name="날짜 개체 틀 3"/>
          <p:cNvSpPr>
            <a:spLocks noGrp="1"/>
          </p:cNvSpPr>
          <p:nvPr>
            <p:ph type="dt" sz="half" idx="2"/>
          </p:nvPr>
        </p:nvSpPr>
        <p:spPr>
          <a:xfrm>
            <a:off x="457200" y="6356350"/>
            <a:ext cx="2133600" cy="365125"/>
          </a:xfrm>
          <a:prstGeom prst="rect">
            <a:avLst/>
          </a:prstGeom>
        </p:spPr>
        <p:txBody>
          <a:bodyPr/>
          <a:lstStyle>
            <a:lvl1pPr>
              <a:defRPr>
                <a:solidFill>
                  <a:schemeClr val="accent1">
                    <a:lumMod val="50000"/>
                  </a:schemeClr>
                </a:solidFill>
              </a:defRPr>
            </a:lvl1pPr>
          </a:lstStyle>
          <a:p>
            <a:pPr>
              <a:defRPr lang="ko-KR" altLang="en-US"/>
            </a:pPr>
            <a:fld id="{A7472CE9-B8EB-4679-83AE-41385D2D6FE1}" type="datetime1">
              <a:rPr lang="ko-KR" altLang="en-US"/>
              <a:pPr>
                <a:defRPr lang="ko-KR" altLang="en-US"/>
              </a:pPr>
              <a:t>2022-05-24</a:t>
            </a:fld>
            <a:endParaRPr lang="en-US" altLang="en-US"/>
          </a:p>
        </p:txBody>
      </p:sp>
      <p:sp>
        <p:nvSpPr>
          <p:cNvPr id="15" name="바닥글 개체 틀 4"/>
          <p:cNvSpPr>
            <a:spLocks noGrp="1"/>
          </p:cNvSpPr>
          <p:nvPr>
            <p:ph type="ftr" sz="quarter" idx="3"/>
          </p:nvPr>
        </p:nvSpPr>
        <p:spPr>
          <a:xfrm>
            <a:off x="3124200" y="6356350"/>
            <a:ext cx="2895600" cy="365125"/>
          </a:xfrm>
          <a:prstGeom prst="rect">
            <a:avLst/>
          </a:prstGeom>
        </p:spPr>
        <p:txBody>
          <a:bodyPr/>
          <a:lstStyle>
            <a:lvl1pPr>
              <a:defRPr>
                <a:solidFill>
                  <a:schemeClr val="accent1">
                    <a:lumMod val="50000"/>
                  </a:schemeClr>
                </a:solidFill>
              </a:defRPr>
            </a:lvl1pPr>
          </a:lstStyle>
          <a:p>
            <a:pPr>
              <a:defRPr lang="ko-KR" altLang="en-US"/>
            </a:pPr>
            <a:r>
              <a:rPr lang="en-US" altLang="en-US"/>
              <a:t/>
            </a:r>
            <a:endParaRPr lang="en-US" altLang="en-US"/>
          </a:p>
        </p:txBody>
      </p:sp>
      <p:sp>
        <p:nvSpPr>
          <p:cNvPr id="16" name="슬라이드 번호 개체 틀 5"/>
          <p:cNvSpPr>
            <a:spLocks noGrp="1"/>
          </p:cNvSpPr>
          <p:nvPr>
            <p:ph type="sldNum" sz="quarter" idx="4"/>
          </p:nvPr>
        </p:nvSpPr>
        <p:spPr>
          <a:xfrm>
            <a:off x="6553200" y="6356350"/>
            <a:ext cx="1947890" cy="365125"/>
          </a:xfrm>
          <a:prstGeom prst="rect">
            <a:avLst/>
          </a:prstGeom>
        </p:spPr>
        <p:txBody>
          <a:bodyPr/>
          <a:lstStyle>
            <a:lvl1pPr>
              <a:defRPr>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grpSp>
        <p:nvGrpSpPr>
          <p:cNvPr id="12" name="그룹 11"/>
          <p:cNvGrpSpPr/>
          <p:nvPr/>
        </p:nvGrpSpPr>
        <p:grpSpPr>
          <a:xfrm rot="0">
            <a:off x="8557260" y="-5644"/>
            <a:ext cx="443896" cy="6863644"/>
            <a:chOff x="8557260" y="-5644"/>
            <a:chExt cx="443896" cy="6863644"/>
          </a:xfrm>
        </p:grpSpPr>
        <p:sp>
          <p:nvSpPr>
            <p:cNvPr id="8" name="직사각형 7"/>
            <p:cNvSpPr/>
            <p:nvPr/>
          </p:nvSpPr>
          <p:spPr>
            <a:xfrm rot="10800000" flipV="1">
              <a:off x="8571966"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9" name="직사각형 8"/>
            <p:cNvSpPr/>
            <p:nvPr/>
          </p:nvSpPr>
          <p:spPr>
            <a:xfrm>
              <a:off x="8786842"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11" name="그림 10" descr="pattern.png"/>
            <p:cNvPicPr>
              <a:picLocks noChangeAspect="1"/>
            </p:cNvPicPr>
            <p:nvPr/>
          </p:nvPicPr>
          <p:blipFill rotWithShape="1">
            <a:blip r:embed="rId2">
              <a:alphaModFix/>
              <a:lum/>
            </a:blip>
            <a:stretch>
              <a:fillRect/>
            </a:stretch>
          </p:blipFill>
          <p:spPr>
            <a:xfrm>
              <a:off x="8557260" y="0"/>
              <a:ext cx="443896" cy="6858000"/>
            </a:xfrm>
            <a:prstGeom prst="rect">
              <a:avLst/>
            </a:prstGeom>
            <a:noFill/>
            <a:ln>
              <a:noFill/>
            </a:ln>
          </p:spPr>
        </p:pic>
      </p:gr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spTree>
      <p:nvGrpSpPr>
        <p:cNvPr id="1" name=""/>
        <p:cNvGrpSpPr/>
        <p:nvPr/>
      </p:nvGrpSpPr>
      <p:grpSpPr>
        <a:xfrm>
          <a:off x="0" y="0"/>
          <a:ext cx="0" cy="0"/>
          <a:chOff x="0" y="0"/>
          <a:chExt cx="0" cy="0"/>
        </a:xfrm>
      </p:grpSpPr>
      <p:sp>
        <p:nvSpPr>
          <p:cNvPr id="7" name="제목 개체 틀 1"/>
          <p:cNvSpPr>
            <a:spLocks noGrp="1"/>
          </p:cNvSpPr>
          <p:nvPr>
            <p:ph type="title" idx="0"/>
          </p:nvPr>
        </p:nvSpPr>
        <p:spPr>
          <a:xfrm>
            <a:off x="457200" y="188890"/>
            <a:ext cx="8229600" cy="801710"/>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3" name="내용 개체 틀 2"/>
          <p:cNvSpPr>
            <a:spLocks noGrp="1"/>
          </p:cNvSpPr>
          <p:nvPr>
            <p:ph idx="1"/>
          </p:nvPr>
        </p:nvSpPr>
        <p:spPr/>
        <p:txBody>
          <a:bodyPr/>
          <a:lstStyle>
            <a:lvl3pPr>
              <a:buClr>
                <a:schemeClr val="tx2"/>
              </a:buClr>
              <a:defRPr/>
            </a:lvl3pPr>
            <a:lvl5pPr>
              <a:buFont typeface="Arial"/>
              <a:buChar char="«"/>
              <a:defRPr/>
            </a:lvl5pPr>
            <a:lvl6pPr>
              <a:buFont typeface="Arial"/>
              <a:buChar char="«"/>
              <a:defRPr/>
            </a:lvl6pPr>
            <a:lvl7pPr>
              <a:buFont typeface="Arial"/>
              <a:buChar char="«"/>
              <a:defRPr/>
            </a:lvl7pPr>
            <a:lvl8pPr>
              <a:buFont typeface="Arial"/>
              <a:buChar char="«"/>
              <a:defRPr/>
            </a:lvl8pPr>
            <a:lvl9pPr>
              <a:buFont typeface="Arial"/>
              <a:buChar char="«"/>
              <a:defRPr/>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1" name="날짜 개체 틀 3"/>
          <p:cNvSpPr>
            <a:spLocks noGrp="1"/>
          </p:cNvSpPr>
          <p:nvPr>
            <p:ph type="dt" sz="half" idx="2"/>
          </p:nvPr>
        </p:nvSpPr>
        <p:spPr>
          <a:xfrm>
            <a:off x="457200" y="6356350"/>
            <a:ext cx="2133600" cy="365125"/>
          </a:xfrm>
          <a:prstGeom prst="rect">
            <a:avLst/>
          </a:prstGeom>
        </p:spPr>
        <p:txBody>
          <a:bodyPr/>
          <a:lstStyle>
            <a:lvl1pPr>
              <a:defRPr>
                <a:solidFill>
                  <a:schemeClr val="accent1">
                    <a:lumMod val="50000"/>
                  </a:schemeClr>
                </a:solidFill>
              </a:defRPr>
            </a:lvl1pPr>
          </a:lstStyle>
          <a:p>
            <a:pPr>
              <a:defRPr lang="ko-KR" altLang="en-US"/>
            </a:pPr>
            <a:fld id="{7F1591C6-AF10-4DAF-8E5D-638E6E4F1527}" type="datetime1">
              <a:rPr lang="ko-KR" altLang="en-US"/>
              <a:pPr>
                <a:defRPr lang="ko-KR" altLang="en-US"/>
              </a:pPr>
              <a:t>2022-05-24</a:t>
            </a:fld>
            <a:endParaRPr lang="en-US" altLang="en-US"/>
          </a:p>
        </p:txBody>
      </p:sp>
      <p:sp>
        <p:nvSpPr>
          <p:cNvPr id="12" name="바닥글 개체 틀 4"/>
          <p:cNvSpPr>
            <a:spLocks noGrp="1"/>
          </p:cNvSpPr>
          <p:nvPr>
            <p:ph type="ftr" sz="quarter" idx="3"/>
          </p:nvPr>
        </p:nvSpPr>
        <p:spPr>
          <a:xfrm>
            <a:off x="3124200" y="6356350"/>
            <a:ext cx="2895600" cy="365125"/>
          </a:xfrm>
          <a:prstGeom prst="rect">
            <a:avLst/>
          </a:prstGeom>
        </p:spPr>
        <p:txBody>
          <a:bodyPr/>
          <a:lstStyle>
            <a:lvl1pPr>
              <a:defRPr>
                <a:solidFill>
                  <a:schemeClr val="accent1">
                    <a:lumMod val="50000"/>
                  </a:schemeClr>
                </a:solidFill>
              </a:defRPr>
            </a:lvl1pPr>
          </a:lstStyle>
          <a:p>
            <a:pPr>
              <a:defRPr lang="ko-KR" altLang="en-US"/>
            </a:pPr>
            <a:r>
              <a:rPr lang="en-US" altLang="en-US"/>
              <a:t/>
            </a:r>
            <a:endParaRPr lang="en-US" altLang="en-US"/>
          </a:p>
        </p:txBody>
      </p:sp>
      <p:sp>
        <p:nvSpPr>
          <p:cNvPr id="13" name="슬라이드 번호 개체 틀 5"/>
          <p:cNvSpPr>
            <a:spLocks noGrp="1"/>
          </p:cNvSpPr>
          <p:nvPr>
            <p:ph type="sldNum" sz="quarter" idx="4"/>
          </p:nvPr>
        </p:nvSpPr>
        <p:spPr>
          <a:xfrm>
            <a:off x="6553200" y="6356350"/>
            <a:ext cx="2133600" cy="365125"/>
          </a:xfrm>
          <a:prstGeom prst="rect">
            <a:avLst/>
          </a:prstGeom>
        </p:spPr>
        <p:txBody>
          <a:bodyPr/>
          <a:lstStyle>
            <a:lvl1pPr>
              <a:defRPr>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빈 화면" type="blank" preserve="1">
  <p:cSld name="빈 화면">
    <p:bg>
      <p:bgRef idx="1001">
        <a:schemeClr val="bg2"/>
      </p:bgRef>
    </p:bg>
    <p:spTree>
      <p:nvGrpSpPr>
        <p:cNvPr id="1" name=""/>
        <p:cNvGrpSpPr/>
        <p:nvPr/>
      </p:nvGrpSpPr>
      <p:grpSpPr>
        <a:xfrm>
          <a:off x="0" y="0"/>
          <a:ext cx="0" cy="0"/>
          <a:chOff x="0" y="0"/>
          <a:chExt cx="0" cy="0"/>
        </a:xfrm>
      </p:grpSpPr>
      <p:sp>
        <p:nvSpPr>
          <p:cNvPr id="9" name="날짜 개체 틀 3"/>
          <p:cNvSpPr>
            <a:spLocks noGrp="1"/>
          </p:cNvSpPr>
          <p:nvPr>
            <p:ph type="dt" sz="half" idx="2"/>
          </p:nvPr>
        </p:nvSpPr>
        <p:spPr>
          <a:xfrm>
            <a:off x="457200" y="6356350"/>
            <a:ext cx="2133600" cy="365125"/>
          </a:xfrm>
          <a:prstGeom prst="rect">
            <a:avLst/>
          </a:prstGeom>
        </p:spPr>
        <p:txBody>
          <a:bodyPr/>
          <a:lstStyle>
            <a:lvl1pPr>
              <a:defRPr>
                <a:solidFill>
                  <a:schemeClr val="accent1">
                    <a:lumMod val="50000"/>
                  </a:schemeClr>
                </a:solidFill>
              </a:defRPr>
            </a:lvl1pPr>
          </a:lstStyle>
          <a:p>
            <a:pPr>
              <a:defRPr lang="ko-KR" altLang="en-US"/>
            </a:pPr>
            <a:fld id="{F94E55DD-F103-4410-B26F-629AFAFC9633}" type="datetime1">
              <a:rPr lang="ko-KR" altLang="en-US"/>
              <a:pPr>
                <a:defRPr lang="ko-KR" altLang="en-US"/>
              </a:pPr>
              <a:t>2022-05-24</a:t>
            </a:fld>
            <a:endParaRPr lang="en-US" altLang="en-US"/>
          </a:p>
        </p:txBody>
      </p:sp>
      <p:sp>
        <p:nvSpPr>
          <p:cNvPr id="10" name="바닥글 개체 틀 4"/>
          <p:cNvSpPr>
            <a:spLocks noGrp="1"/>
          </p:cNvSpPr>
          <p:nvPr>
            <p:ph type="ftr" sz="quarter" idx="3"/>
          </p:nvPr>
        </p:nvSpPr>
        <p:spPr>
          <a:xfrm>
            <a:off x="3124200" y="6356350"/>
            <a:ext cx="2895600" cy="365125"/>
          </a:xfrm>
          <a:prstGeom prst="rect">
            <a:avLst/>
          </a:prstGeom>
        </p:spPr>
        <p:txBody>
          <a:bodyPr/>
          <a:lstStyle>
            <a:lvl1pPr>
              <a:defRPr>
                <a:solidFill>
                  <a:schemeClr val="accent1">
                    <a:lumMod val="50000"/>
                  </a:schemeClr>
                </a:solidFill>
              </a:defRPr>
            </a:lvl1pPr>
          </a:lstStyle>
          <a:p>
            <a:pPr>
              <a:defRPr lang="ko-KR" altLang="en-US"/>
            </a:pPr>
            <a:r>
              <a:rPr lang="en-US" altLang="en-US"/>
              <a:t/>
            </a:r>
            <a:endParaRPr lang="en-US" altLang="en-US"/>
          </a:p>
        </p:txBody>
      </p:sp>
      <p:sp>
        <p:nvSpPr>
          <p:cNvPr id="11" name="슬라이드 번호 개체 틀 5"/>
          <p:cNvSpPr>
            <a:spLocks noGrp="1"/>
          </p:cNvSpPr>
          <p:nvPr>
            <p:ph type="sldNum" sz="quarter" idx="4"/>
          </p:nvPr>
        </p:nvSpPr>
        <p:spPr>
          <a:xfrm>
            <a:off x="6553200" y="6356350"/>
            <a:ext cx="2133600" cy="365125"/>
          </a:xfrm>
          <a:prstGeom prst="rect">
            <a:avLst/>
          </a:prstGeom>
        </p:spPr>
        <p:txBody>
          <a:bodyPr/>
          <a:lstStyle>
            <a:lvl1pPr>
              <a:defRPr>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spTree>
  </p:cSld>
  <p:clrMapOvr>
    <a:overrideClrMapping bg1="dk1" tx1="lt1" bg2="dk2" tx2="lt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구역 머리글" type="secHead" preserve="1">
  <p:cSld name="구역 머리글">
    <p:spTree>
      <p:nvGrpSpPr>
        <p:cNvPr id="1" name=""/>
        <p:cNvGrpSpPr/>
        <p:nvPr/>
      </p:nvGrpSpPr>
      <p:grpSpPr>
        <a:xfrm>
          <a:off x="0" y="0"/>
          <a:ext cx="0" cy="0"/>
          <a:chOff x="0" y="0"/>
          <a:chExt cx="0" cy="0"/>
        </a:xfrm>
      </p:grpSpPr>
      <p:grpSp>
        <p:nvGrpSpPr>
          <p:cNvPr id="7" name="그룹 6"/>
          <p:cNvGrpSpPr/>
          <p:nvPr/>
        </p:nvGrpSpPr>
        <p:grpSpPr>
          <a:xfrm rot="0">
            <a:off x="0" y="-5644"/>
            <a:ext cx="9144000" cy="6863644"/>
            <a:chOff x="0" y="-5644"/>
            <a:chExt cx="9144000" cy="6863644"/>
          </a:xfrm>
        </p:grpSpPr>
        <p:grpSp>
          <p:nvGrpSpPr>
            <p:cNvPr id="8" name="그룹 42"/>
            <p:cNvGrpSpPr/>
            <p:nvPr/>
          </p:nvGrpSpPr>
          <p:grpSpPr>
            <a:xfrm rot="0">
              <a:off x="714348" y="-5644"/>
              <a:ext cx="72000" cy="6863644"/>
              <a:chOff x="8286214" y="-5644"/>
              <a:chExt cx="72000" cy="6863644"/>
            </a:xfrm>
          </p:grpSpPr>
          <p:sp>
            <p:nvSpPr>
              <p:cNvPr id="34" name="직사각형 33"/>
              <p:cNvSpPr/>
              <p:nvPr/>
            </p:nvSpPr>
            <p:spPr>
              <a:xfrm rot="10800000" flipV="1">
                <a:off x="8286214"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35" name="그림 34" descr="pattern.png"/>
              <p:cNvPicPr>
                <a:picLocks noChangeAspect="1"/>
              </p:cNvPicPr>
              <p:nvPr/>
            </p:nvPicPr>
            <p:blipFill rotWithShape="1">
              <a:blip r:embed="rId2">
                <a:alphaModFix/>
                <a:lum/>
              </a:blip>
              <a:srcRect/>
              <a:stretch>
                <a:fillRect/>
              </a:stretch>
            </p:blipFill>
            <p:spPr>
              <a:xfrm>
                <a:off x="8286750" y="0"/>
                <a:ext cx="71464" cy="6858000"/>
              </a:xfrm>
              <a:prstGeom prst="rect">
                <a:avLst/>
              </a:prstGeom>
            </p:spPr>
          </p:pic>
        </p:grpSp>
        <p:grpSp>
          <p:nvGrpSpPr>
            <p:cNvPr id="9" name="그룹 45"/>
            <p:cNvGrpSpPr/>
            <p:nvPr/>
          </p:nvGrpSpPr>
          <p:grpSpPr>
            <a:xfrm rot="0">
              <a:off x="0" y="5786453"/>
              <a:ext cx="9144000" cy="71455"/>
              <a:chOff x="0" y="5786453"/>
              <a:chExt cx="9144000" cy="71455"/>
            </a:xfrm>
          </p:grpSpPr>
          <p:sp>
            <p:nvSpPr>
              <p:cNvPr id="32" name="직사각형 31"/>
              <p:cNvSpPr/>
              <p:nvPr/>
            </p:nvSpPr>
            <p:spPr>
              <a:xfrm rot="16200000">
                <a:off x="4536281" y="1250173"/>
                <a:ext cx="71438"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33" name="그림 32" descr="pattern.png"/>
              <p:cNvPicPr>
                <a:picLocks noChangeAspect="1"/>
              </p:cNvPicPr>
              <p:nvPr/>
            </p:nvPicPr>
            <p:blipFill rotWithShape="1">
              <a:blip r:embed="rId3">
                <a:alphaModFix/>
                <a:lum/>
              </a:blip>
              <a:srcRect/>
              <a:stretch>
                <a:fillRect/>
              </a:stretch>
            </p:blipFill>
            <p:spPr>
              <a:xfrm>
                <a:off x="0" y="5786453"/>
                <a:ext cx="9144000" cy="71455"/>
              </a:xfrm>
              <a:prstGeom prst="rect">
                <a:avLst/>
              </a:prstGeom>
              <a:noFill/>
              <a:ln>
                <a:noFill/>
              </a:ln>
            </p:spPr>
          </p:pic>
        </p:grpSp>
        <p:grpSp>
          <p:nvGrpSpPr>
            <p:cNvPr id="10" name="그룹 44"/>
            <p:cNvGrpSpPr/>
            <p:nvPr/>
          </p:nvGrpSpPr>
          <p:grpSpPr>
            <a:xfrm rot="0">
              <a:off x="0" y="1500157"/>
              <a:ext cx="9144000" cy="71455"/>
              <a:chOff x="0" y="1000108"/>
              <a:chExt cx="9144000" cy="71455"/>
            </a:xfrm>
          </p:grpSpPr>
          <p:sp>
            <p:nvSpPr>
              <p:cNvPr id="30" name="직사각형 29"/>
              <p:cNvSpPr/>
              <p:nvPr/>
            </p:nvSpPr>
            <p:spPr>
              <a:xfrm rot="16200000">
                <a:off x="4536281" y="-3536172"/>
                <a:ext cx="71438"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31" name="그림 30" descr="pattern.png"/>
              <p:cNvPicPr>
                <a:picLocks noChangeAspect="1"/>
              </p:cNvPicPr>
              <p:nvPr/>
            </p:nvPicPr>
            <p:blipFill rotWithShape="1">
              <a:blip r:embed="rId3">
                <a:alphaModFix/>
                <a:lum/>
              </a:blip>
              <a:srcRect/>
              <a:stretch>
                <a:fillRect/>
              </a:stretch>
            </p:blipFill>
            <p:spPr>
              <a:xfrm>
                <a:off x="0" y="1000108"/>
                <a:ext cx="9144000" cy="71455"/>
              </a:xfrm>
              <a:prstGeom prst="rect">
                <a:avLst/>
              </a:prstGeom>
              <a:noFill/>
              <a:ln>
                <a:noFill/>
              </a:ln>
            </p:spPr>
          </p:pic>
        </p:grpSp>
        <p:grpSp>
          <p:nvGrpSpPr>
            <p:cNvPr id="11" name="그룹 42"/>
            <p:cNvGrpSpPr/>
            <p:nvPr/>
          </p:nvGrpSpPr>
          <p:grpSpPr>
            <a:xfrm rot="0">
              <a:off x="8286214" y="-5644"/>
              <a:ext cx="72000" cy="6863644"/>
              <a:chOff x="8286214" y="-5644"/>
              <a:chExt cx="72000" cy="6863644"/>
            </a:xfrm>
          </p:grpSpPr>
          <p:sp>
            <p:nvSpPr>
              <p:cNvPr id="28" name="직사각형 27"/>
              <p:cNvSpPr/>
              <p:nvPr/>
            </p:nvSpPr>
            <p:spPr>
              <a:xfrm rot="10800000" flipV="1">
                <a:off x="8286214"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9" name="그림 28" descr="pattern.png"/>
              <p:cNvPicPr>
                <a:picLocks noChangeAspect="1"/>
              </p:cNvPicPr>
              <p:nvPr/>
            </p:nvPicPr>
            <p:blipFill rotWithShape="1">
              <a:blip r:embed="rId2">
                <a:alphaModFix/>
                <a:lum/>
              </a:blip>
              <a:srcRect/>
              <a:stretch>
                <a:fillRect/>
              </a:stretch>
            </p:blipFill>
            <p:spPr>
              <a:xfrm>
                <a:off x="8286750" y="0"/>
                <a:ext cx="71464" cy="6858000"/>
              </a:xfrm>
              <a:prstGeom prst="rect">
                <a:avLst/>
              </a:prstGeom>
            </p:spPr>
          </p:pic>
        </p:grpSp>
        <p:grpSp>
          <p:nvGrpSpPr>
            <p:cNvPr id="12" name="그룹 59"/>
            <p:cNvGrpSpPr/>
            <p:nvPr/>
          </p:nvGrpSpPr>
          <p:grpSpPr>
            <a:xfrm rot="0">
              <a:off x="0" y="1141282"/>
              <a:ext cx="9144000" cy="216000"/>
              <a:chOff x="0" y="1141282"/>
              <a:chExt cx="9144000" cy="216000"/>
            </a:xfrm>
          </p:grpSpPr>
          <p:sp>
            <p:nvSpPr>
              <p:cNvPr id="26" name="직사각형 25"/>
              <p:cNvSpPr/>
              <p:nvPr/>
            </p:nvSpPr>
            <p:spPr>
              <a:xfrm rot="16200000">
                <a:off x="4464843" y="-3321876"/>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7" name="그림 26" descr="pattern.png"/>
              <p:cNvPicPr>
                <a:picLocks noChangeAspect="1"/>
              </p:cNvPicPr>
              <p:nvPr/>
            </p:nvPicPr>
            <p:blipFill rotWithShape="1">
              <a:blip r:embed="rId4">
                <a:alphaModFix/>
                <a:lum/>
              </a:blip>
              <a:srcRect/>
              <a:stretch>
                <a:fillRect/>
              </a:stretch>
            </p:blipFill>
            <p:spPr>
              <a:xfrm>
                <a:off x="0" y="1141282"/>
                <a:ext cx="9144000" cy="216000"/>
              </a:xfrm>
              <a:prstGeom prst="rect">
                <a:avLst/>
              </a:prstGeom>
              <a:noFill/>
              <a:ln>
                <a:noFill/>
              </a:ln>
            </p:spPr>
          </p:pic>
        </p:grpSp>
        <p:grpSp>
          <p:nvGrpSpPr>
            <p:cNvPr id="13" name="그룹 60"/>
            <p:cNvGrpSpPr/>
            <p:nvPr/>
          </p:nvGrpSpPr>
          <p:grpSpPr>
            <a:xfrm rot="0">
              <a:off x="357158" y="0"/>
              <a:ext cx="214515" cy="6858000"/>
              <a:chOff x="357158" y="0"/>
              <a:chExt cx="214515" cy="6858000"/>
            </a:xfrm>
          </p:grpSpPr>
          <p:sp>
            <p:nvSpPr>
              <p:cNvPr id="24" name="직사각형 23"/>
              <p:cNvSpPr/>
              <p:nvPr/>
            </p:nvSpPr>
            <p:spPr>
              <a:xfrm>
                <a:off x="357158"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5" name="그림 24" descr="pattern.png"/>
              <p:cNvPicPr>
                <a:picLocks noChangeAspect="1"/>
              </p:cNvPicPr>
              <p:nvPr/>
            </p:nvPicPr>
            <p:blipFill rotWithShape="1">
              <a:blip r:embed="rId5">
                <a:alphaModFix/>
                <a:lum/>
              </a:blip>
              <a:srcRect/>
              <a:stretch>
                <a:fillRect/>
              </a:stretch>
            </p:blipFill>
            <p:spPr>
              <a:xfrm>
                <a:off x="357158" y="0"/>
                <a:ext cx="214515" cy="6858000"/>
              </a:xfrm>
              <a:prstGeom prst="rect">
                <a:avLst/>
              </a:prstGeom>
            </p:spPr>
          </p:pic>
        </p:grpSp>
        <p:grpSp>
          <p:nvGrpSpPr>
            <p:cNvPr id="14" name="그룹 61"/>
            <p:cNvGrpSpPr/>
            <p:nvPr/>
          </p:nvGrpSpPr>
          <p:grpSpPr>
            <a:xfrm rot="0">
              <a:off x="8501090" y="0"/>
              <a:ext cx="215900" cy="6858000"/>
              <a:chOff x="8501090" y="0"/>
              <a:chExt cx="215900" cy="6858000"/>
            </a:xfrm>
          </p:grpSpPr>
          <p:sp>
            <p:nvSpPr>
              <p:cNvPr id="22" name="직사각형 21"/>
              <p:cNvSpPr/>
              <p:nvPr/>
            </p:nvSpPr>
            <p:spPr>
              <a:xfrm>
                <a:off x="8501090"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3" name="그림 22" descr="pattern.png"/>
              <p:cNvPicPr>
                <a:picLocks noChangeAspect="1"/>
              </p:cNvPicPr>
              <p:nvPr/>
            </p:nvPicPr>
            <p:blipFill rotWithShape="1">
              <a:blip r:embed="rId6">
                <a:alphaModFix/>
                <a:lum/>
              </a:blip>
              <a:srcRect l="10140" r="87500"/>
              <a:stretch>
                <a:fillRect/>
              </a:stretch>
            </p:blipFill>
            <p:spPr>
              <a:xfrm>
                <a:off x="8501090" y="0"/>
                <a:ext cx="215900" cy="6858000"/>
              </a:xfrm>
              <a:prstGeom prst="rect">
                <a:avLst/>
              </a:prstGeom>
            </p:spPr>
          </p:pic>
        </p:grpSp>
        <p:grpSp>
          <p:nvGrpSpPr>
            <p:cNvPr id="15" name="그룹 58"/>
            <p:cNvGrpSpPr/>
            <p:nvPr/>
          </p:nvGrpSpPr>
          <p:grpSpPr>
            <a:xfrm rot="0">
              <a:off x="0" y="5427577"/>
              <a:ext cx="9144000" cy="216000"/>
              <a:chOff x="0" y="5427577"/>
              <a:chExt cx="9144000" cy="216000"/>
            </a:xfrm>
          </p:grpSpPr>
          <p:sp>
            <p:nvSpPr>
              <p:cNvPr id="20" name="직사각형 19"/>
              <p:cNvSpPr/>
              <p:nvPr/>
            </p:nvSpPr>
            <p:spPr>
              <a:xfrm rot="16200000">
                <a:off x="4464843" y="964420"/>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1" name="그림 20" descr="pattern.png"/>
              <p:cNvPicPr>
                <a:picLocks noChangeAspect="1"/>
              </p:cNvPicPr>
              <p:nvPr/>
            </p:nvPicPr>
            <p:blipFill rotWithShape="1">
              <a:blip r:embed="rId6">
                <a:alphaModFix/>
                <a:lum/>
              </a:blip>
              <a:srcRect t="9310" b="87440"/>
              <a:stretch>
                <a:fillRect/>
              </a:stretch>
            </p:blipFill>
            <p:spPr>
              <a:xfrm>
                <a:off x="0" y="5427577"/>
                <a:ext cx="9144000" cy="216000"/>
              </a:xfrm>
              <a:prstGeom prst="rect">
                <a:avLst/>
              </a:prstGeom>
              <a:noFill/>
              <a:ln>
                <a:noFill/>
              </a:ln>
            </p:spPr>
          </p:pic>
        </p:grpSp>
        <p:sp>
          <p:nvSpPr>
            <p:cNvPr id="16" name="직사각형 15"/>
            <p:cNvSpPr/>
            <p:nvPr/>
          </p:nvSpPr>
          <p:spPr>
            <a:xfrm>
              <a:off x="357158" y="5429264"/>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7" name="직사각형 16"/>
            <p:cNvSpPr/>
            <p:nvPr/>
          </p:nvSpPr>
          <p:spPr>
            <a:xfrm>
              <a:off x="8501090" y="5429264"/>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8" name="직사각형 17"/>
            <p:cNvSpPr/>
            <p:nvPr/>
          </p:nvSpPr>
          <p:spPr>
            <a:xfrm>
              <a:off x="357158" y="1142967"/>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9" name="직사각형 18"/>
            <p:cNvSpPr/>
            <p:nvPr/>
          </p:nvSpPr>
          <p:spPr>
            <a:xfrm>
              <a:off x="8501090" y="1142967"/>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grpSp>
      <p:sp>
        <p:nvSpPr>
          <p:cNvPr id="2" name="제목 1"/>
          <p:cNvSpPr>
            <a:spLocks noGrp="1"/>
          </p:cNvSpPr>
          <p:nvPr>
            <p:ph type="title" idx="0"/>
          </p:nvPr>
        </p:nvSpPr>
        <p:spPr>
          <a:xfrm>
            <a:off x="722313" y="2847295"/>
            <a:ext cx="7635901" cy="928705"/>
          </a:xfrm>
        </p:spPr>
        <p:txBody>
          <a:bodyPr anchor="t"/>
          <a:lstStyle>
            <a:lvl1pPr algn="ctr">
              <a:defRPr sz="5000" b="0" cap="all"/>
            </a:lvl1pPr>
          </a:lstStyle>
          <a:p>
            <a:pPr lvl="0">
              <a:defRPr lang="ko-KR" altLang="en-US"/>
            </a:pPr>
            <a:r>
              <a:rPr lang="ko-KR" altLang="en-US"/>
              <a:t>마스터 제목 스타일 편집</a:t>
            </a:r>
            <a:endParaRPr lang="ko-KR" altLang="en-US"/>
          </a:p>
        </p:txBody>
      </p:sp>
      <p:sp>
        <p:nvSpPr>
          <p:cNvPr id="3" name="텍스트 개체 틀 2"/>
          <p:cNvSpPr>
            <a:spLocks noGrp="1"/>
          </p:cNvSpPr>
          <p:nvPr>
            <p:ph type="body" idx="1"/>
          </p:nvPr>
        </p:nvSpPr>
        <p:spPr>
          <a:xfrm>
            <a:off x="722313" y="3786201"/>
            <a:ext cx="7635901" cy="428617"/>
          </a:xfrm>
        </p:spPr>
        <p:txBody>
          <a:bodyPr anchor="b">
            <a:no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endParaRPr lang="ko-KR" altLang="en-US"/>
          </a:p>
        </p:txBody>
      </p:sp>
      <p:sp>
        <p:nvSpPr>
          <p:cNvPr id="39" name="날짜 개체 틀 3"/>
          <p:cNvSpPr>
            <a:spLocks noGrp="1"/>
          </p:cNvSpPr>
          <p:nvPr>
            <p:ph type="dt" sz="half" idx="2"/>
          </p:nvPr>
        </p:nvSpPr>
        <p:spPr>
          <a:xfrm>
            <a:off x="785786" y="6356350"/>
            <a:ext cx="1805014" cy="365125"/>
          </a:xfrm>
          <a:prstGeom prst="rect">
            <a:avLst/>
          </a:prstGeom>
        </p:spPr>
        <p:txBody>
          <a:bodyPr/>
          <a:lstStyle>
            <a:lvl1pPr>
              <a:defRPr>
                <a:solidFill>
                  <a:schemeClr val="accent1">
                    <a:lumMod val="50000"/>
                  </a:schemeClr>
                </a:solidFill>
              </a:defRPr>
            </a:lvl1pPr>
          </a:lstStyle>
          <a:p>
            <a:pPr>
              <a:defRPr lang="ko-KR" altLang="en-US"/>
            </a:pPr>
            <a:fld id="{3902C6C6-3F84-4215-81C0-F77F11079D01}" type="datetime1">
              <a:rPr lang="ko-KR" altLang="en-US"/>
              <a:pPr>
                <a:defRPr lang="ko-KR" altLang="en-US"/>
              </a:pPr>
              <a:t>2022-05-24</a:t>
            </a:fld>
            <a:endParaRPr lang="en-US" altLang="en-US"/>
          </a:p>
        </p:txBody>
      </p:sp>
      <p:sp>
        <p:nvSpPr>
          <p:cNvPr id="40" name="바닥글 개체 틀 4"/>
          <p:cNvSpPr>
            <a:spLocks noGrp="1"/>
          </p:cNvSpPr>
          <p:nvPr>
            <p:ph type="ftr" sz="quarter" idx="3"/>
          </p:nvPr>
        </p:nvSpPr>
        <p:spPr>
          <a:xfrm>
            <a:off x="3124200" y="6356350"/>
            <a:ext cx="2895600" cy="365125"/>
          </a:xfrm>
          <a:prstGeom prst="rect">
            <a:avLst/>
          </a:prstGeom>
        </p:spPr>
        <p:txBody>
          <a:bodyPr/>
          <a:lstStyle>
            <a:lvl1pPr>
              <a:defRPr>
                <a:solidFill>
                  <a:schemeClr val="accent1">
                    <a:lumMod val="50000"/>
                  </a:schemeClr>
                </a:solidFill>
              </a:defRPr>
            </a:lvl1pPr>
          </a:lstStyle>
          <a:p>
            <a:pPr>
              <a:defRPr lang="ko-KR" altLang="en-US"/>
            </a:pPr>
            <a:r>
              <a:rPr lang="en-US" altLang="en-US"/>
              <a:t/>
            </a:r>
            <a:endParaRPr lang="en-US" altLang="en-US"/>
          </a:p>
        </p:txBody>
      </p:sp>
      <p:sp>
        <p:nvSpPr>
          <p:cNvPr id="41" name="슬라이드 번호 개체 틀 5"/>
          <p:cNvSpPr>
            <a:spLocks noGrp="1"/>
          </p:cNvSpPr>
          <p:nvPr>
            <p:ph type="sldNum" sz="quarter" idx="4"/>
          </p:nvPr>
        </p:nvSpPr>
        <p:spPr>
          <a:xfrm>
            <a:off x="6553200" y="6356350"/>
            <a:ext cx="1733576" cy="365125"/>
          </a:xfrm>
          <a:prstGeom prst="rect">
            <a:avLst/>
          </a:prstGeom>
        </p:spPr>
        <p:txBody>
          <a:bodyPr/>
          <a:lstStyle>
            <a:lvl1pPr>
              <a:defRPr>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2개" type="twoObj" preserve="1">
  <p:cSld name="제목 및 내용 2개">
    <p:spTree>
      <p:nvGrpSpPr>
        <p:cNvPr id="1" name=""/>
        <p:cNvGrpSpPr/>
        <p:nvPr/>
      </p:nvGrpSpPr>
      <p:grpSpPr>
        <a:xfrm>
          <a:off x="0" y="0"/>
          <a:ext cx="0" cy="0"/>
          <a:chOff x="0" y="0"/>
          <a:chExt cx="0" cy="0"/>
        </a:xfrm>
      </p:grpSpPr>
      <p:sp>
        <p:nvSpPr>
          <p:cNvPr id="8" name="제목 개체 틀 1"/>
          <p:cNvSpPr>
            <a:spLocks noGrp="1"/>
          </p:cNvSpPr>
          <p:nvPr>
            <p:ph type="title" idx="0"/>
          </p:nvPr>
        </p:nvSpPr>
        <p:spPr>
          <a:xfrm>
            <a:off x="457200" y="188890"/>
            <a:ext cx="8229600" cy="801710"/>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3" name="내용 개체 틀 2"/>
          <p:cNvSpPr>
            <a:spLocks noGrp="1"/>
          </p:cNvSpPr>
          <p:nvPr>
            <p:ph sz="half" idx="1"/>
          </p:nvPr>
        </p:nvSpPr>
        <p:spPr>
          <a:xfrm>
            <a:off x="457200" y="1294723"/>
            <a:ext cx="4038600" cy="490511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내용 개체 틀 3"/>
          <p:cNvSpPr>
            <a:spLocks noGrp="1"/>
          </p:cNvSpPr>
          <p:nvPr>
            <p:ph sz="half" idx="2"/>
          </p:nvPr>
        </p:nvSpPr>
        <p:spPr>
          <a:xfrm>
            <a:off x="4648200" y="1294723"/>
            <a:ext cx="4038600" cy="490511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2" name="날짜 개체 틀 3"/>
          <p:cNvSpPr>
            <a:spLocks noGrp="1"/>
          </p:cNvSpPr>
          <p:nvPr>
            <p:ph type="dt" sz="half" idx="10"/>
          </p:nvPr>
        </p:nvSpPr>
        <p:spPr>
          <a:xfrm>
            <a:off x="457200" y="6356350"/>
            <a:ext cx="2133600" cy="365125"/>
          </a:xfrm>
          <a:prstGeom prst="rect">
            <a:avLst/>
          </a:prstGeom>
        </p:spPr>
        <p:txBody>
          <a:bodyPr/>
          <a:lstStyle>
            <a:lvl1pPr>
              <a:defRPr>
                <a:solidFill>
                  <a:schemeClr val="accent1">
                    <a:lumMod val="50000"/>
                  </a:schemeClr>
                </a:solidFill>
              </a:defRPr>
            </a:lvl1pPr>
          </a:lstStyle>
          <a:p>
            <a:pPr>
              <a:defRPr lang="ko-KR" altLang="en-US"/>
            </a:pPr>
            <a:fld id="{C8BE6D62-A22D-4D23-8202-C9BA0C58EC33}" type="datetime1">
              <a:rPr lang="ko-KR" altLang="en-US"/>
              <a:pPr>
                <a:defRPr lang="ko-KR" altLang="en-US"/>
              </a:pPr>
              <a:t>2022-05-24</a:t>
            </a:fld>
            <a:endParaRPr lang="en-US" altLang="en-US"/>
          </a:p>
        </p:txBody>
      </p:sp>
      <p:sp>
        <p:nvSpPr>
          <p:cNvPr id="13" name="바닥글 개체 틀 4"/>
          <p:cNvSpPr>
            <a:spLocks noGrp="1"/>
          </p:cNvSpPr>
          <p:nvPr>
            <p:ph type="ftr" sz="quarter" idx="3"/>
          </p:nvPr>
        </p:nvSpPr>
        <p:spPr>
          <a:xfrm>
            <a:off x="3124200" y="6356350"/>
            <a:ext cx="2895600" cy="365125"/>
          </a:xfrm>
          <a:prstGeom prst="rect">
            <a:avLst/>
          </a:prstGeom>
        </p:spPr>
        <p:txBody>
          <a:bodyPr/>
          <a:lstStyle>
            <a:lvl1pPr>
              <a:defRPr>
                <a:solidFill>
                  <a:schemeClr val="accent1">
                    <a:lumMod val="50000"/>
                  </a:schemeClr>
                </a:solidFill>
              </a:defRPr>
            </a:lvl1pPr>
          </a:lstStyle>
          <a:p>
            <a:pPr>
              <a:defRPr lang="ko-KR" altLang="en-US"/>
            </a:pPr>
            <a:r>
              <a:rPr lang="en-US" altLang="en-US"/>
              <a:t/>
            </a:r>
            <a:endParaRPr lang="en-US" altLang="en-US"/>
          </a:p>
        </p:txBody>
      </p:sp>
      <p:sp>
        <p:nvSpPr>
          <p:cNvPr id="14" name="슬라이드 번호 개체 틀 5"/>
          <p:cNvSpPr>
            <a:spLocks noGrp="1"/>
          </p:cNvSpPr>
          <p:nvPr>
            <p:ph type="sldNum" sz="quarter" idx="4"/>
          </p:nvPr>
        </p:nvSpPr>
        <p:spPr>
          <a:xfrm>
            <a:off x="6553200" y="6356350"/>
            <a:ext cx="2133600" cy="365125"/>
          </a:xfrm>
          <a:prstGeom prst="rect">
            <a:avLst/>
          </a:prstGeom>
        </p:spPr>
        <p:txBody>
          <a:bodyPr/>
          <a:lstStyle>
            <a:lvl1pPr>
              <a:defRPr>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9" name="날짜 개체 틀 3"/>
          <p:cNvSpPr>
            <a:spLocks noGrp="1"/>
          </p:cNvSpPr>
          <p:nvPr>
            <p:ph type="dt" sz="half" idx="2"/>
          </p:nvPr>
        </p:nvSpPr>
        <p:spPr>
          <a:xfrm>
            <a:off x="457200" y="6356350"/>
            <a:ext cx="2133600" cy="365125"/>
          </a:xfrm>
          <a:prstGeom prst="rect">
            <a:avLst/>
          </a:prstGeom>
        </p:spPr>
        <p:txBody>
          <a:bodyPr/>
          <a:lstStyle>
            <a:lvl1pPr>
              <a:defRPr>
                <a:solidFill>
                  <a:schemeClr val="accent1">
                    <a:lumMod val="50000"/>
                  </a:schemeClr>
                </a:solidFill>
              </a:defRPr>
            </a:lvl1pPr>
          </a:lstStyle>
          <a:p>
            <a:pPr>
              <a:defRPr lang="ko-KR" altLang="en-US"/>
            </a:pPr>
            <a:fld id="{E89667E5-30FF-44AF-A3B0-C0E00F8497C7}" type="datetime1">
              <a:rPr lang="ko-KR" altLang="en-US"/>
              <a:pPr>
                <a:defRPr lang="ko-KR" altLang="en-US"/>
              </a:pPr>
              <a:t>2022-05-24</a:t>
            </a:fld>
            <a:endParaRPr lang="en-US" altLang="en-US"/>
          </a:p>
        </p:txBody>
      </p:sp>
      <p:sp>
        <p:nvSpPr>
          <p:cNvPr id="10" name="바닥글 개체 틀 4"/>
          <p:cNvSpPr>
            <a:spLocks noGrp="1"/>
          </p:cNvSpPr>
          <p:nvPr>
            <p:ph type="ftr" sz="quarter" idx="3"/>
          </p:nvPr>
        </p:nvSpPr>
        <p:spPr>
          <a:xfrm>
            <a:off x="3124200" y="6356350"/>
            <a:ext cx="2895600" cy="365125"/>
          </a:xfrm>
          <a:prstGeom prst="rect">
            <a:avLst/>
          </a:prstGeom>
        </p:spPr>
        <p:txBody>
          <a:bodyPr/>
          <a:lstStyle>
            <a:lvl1pPr>
              <a:defRPr>
                <a:solidFill>
                  <a:schemeClr val="accent1">
                    <a:lumMod val="50000"/>
                  </a:schemeClr>
                </a:solidFill>
              </a:defRPr>
            </a:lvl1pPr>
          </a:lstStyle>
          <a:p>
            <a:pPr>
              <a:defRPr lang="ko-KR" altLang="en-US"/>
            </a:pPr>
            <a:r>
              <a:rPr lang="en-US" altLang="en-US"/>
              <a:t/>
            </a:r>
            <a:endParaRPr lang="en-US" altLang="en-US"/>
          </a:p>
        </p:txBody>
      </p:sp>
      <p:sp>
        <p:nvSpPr>
          <p:cNvPr id="11" name="슬라이드 번호 개체 틀 5"/>
          <p:cNvSpPr>
            <a:spLocks noGrp="1"/>
          </p:cNvSpPr>
          <p:nvPr>
            <p:ph type="sldNum" sz="quarter" idx="4"/>
          </p:nvPr>
        </p:nvSpPr>
        <p:spPr>
          <a:xfrm>
            <a:off x="6553200" y="6356350"/>
            <a:ext cx="2133600" cy="365125"/>
          </a:xfrm>
          <a:prstGeom prst="rect">
            <a:avLst/>
          </a:prstGeom>
        </p:spPr>
        <p:txBody>
          <a:bodyPr/>
          <a:lstStyle>
            <a:lvl1pPr>
              <a:defRPr>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표"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lvl1pPr>
              <a:defRPr/>
            </a:lvl1pPr>
          </a:lstStyle>
          <a:p>
            <a:pPr lvl="0">
              <a:defRPr lang="ko-KR" altLang="en-US"/>
            </a:pPr>
            <a:r>
              <a:rPr lang="ko-KR" altLang="en-US"/>
              <a:t>마스터 제목 스타일 편집</a:t>
            </a:r>
            <a:endParaRPr lang="ko-KR" altLang="en-US"/>
          </a:p>
        </p:txBody>
      </p:sp>
      <p:sp>
        <p:nvSpPr>
          <p:cNvPr id="3" name="표 개체 틀 2"/>
          <p:cNvSpPr>
            <a:spLocks noGrp="1" noTextEdit="1"/>
          </p:cNvSpPr>
          <p:nvPr>
            <p:ph type="tbl" sz="quarter" idx="13"/>
          </p:nvPr>
        </p:nvSpPr>
        <p:spPr>
          <a:xfrm>
            <a:off x="456028" y="1142984"/>
            <a:ext cx="8229600" cy="5025279"/>
          </a:xfrm>
        </p:spPr>
        <p:txBody>
          <a:bodyPr/>
          <a:lstStyle>
            <a:lvl1pPr>
              <a:buNone/>
              <a:defRPr/>
            </a:lvl1pPr>
          </a:lstStyle>
          <a:p>
            <a:pPr lvl="0">
              <a:defRPr lang="ko-KR" altLang="en-US"/>
            </a:pPr>
            <a:r>
              <a:rPr lang="ko-KR" altLang="en-US"/>
              <a:t>표를 추가하려면 아이콘을 클릭하십시오</a:t>
            </a:r>
            <a:endParaRPr lang="ko-KR" altLang="en-US"/>
          </a:p>
        </p:txBody>
      </p:sp>
      <p:sp>
        <p:nvSpPr>
          <p:cNvPr id="10" name="날짜 개체 틀 3"/>
          <p:cNvSpPr>
            <a:spLocks noGrp="1"/>
          </p:cNvSpPr>
          <p:nvPr>
            <p:ph type="dt" sz="half" idx="2"/>
          </p:nvPr>
        </p:nvSpPr>
        <p:spPr>
          <a:xfrm>
            <a:off x="457200" y="6356350"/>
            <a:ext cx="2133600" cy="365125"/>
          </a:xfrm>
          <a:prstGeom prst="rect">
            <a:avLst/>
          </a:prstGeom>
        </p:spPr>
        <p:txBody>
          <a:bodyPr/>
          <a:lstStyle>
            <a:lvl1pPr>
              <a:defRPr>
                <a:solidFill>
                  <a:schemeClr val="accent1">
                    <a:lumMod val="50000"/>
                  </a:schemeClr>
                </a:solidFill>
              </a:defRPr>
            </a:lvl1pPr>
          </a:lstStyle>
          <a:p>
            <a:pPr>
              <a:defRPr lang="ko-KR" altLang="en-US"/>
            </a:pPr>
            <a:fld id="{53AD9840-9A57-471A-A75C-A77D1FBC8A42}" type="datetime1">
              <a:rPr lang="ko-KR" altLang="en-US"/>
              <a:pPr>
                <a:defRPr lang="ko-KR" altLang="en-US"/>
              </a:pPr>
              <a:t>2022-05-24</a:t>
            </a:fld>
            <a:endParaRPr lang="en-US" altLang="en-US"/>
          </a:p>
        </p:txBody>
      </p:sp>
      <p:sp>
        <p:nvSpPr>
          <p:cNvPr id="11" name="바닥글 개체 틀 4"/>
          <p:cNvSpPr>
            <a:spLocks noGrp="1"/>
          </p:cNvSpPr>
          <p:nvPr>
            <p:ph type="ftr" sz="quarter" idx="3"/>
          </p:nvPr>
        </p:nvSpPr>
        <p:spPr>
          <a:xfrm>
            <a:off x="3124200" y="6356350"/>
            <a:ext cx="2895600" cy="365125"/>
          </a:xfrm>
          <a:prstGeom prst="rect">
            <a:avLst/>
          </a:prstGeom>
        </p:spPr>
        <p:txBody>
          <a:bodyPr/>
          <a:lstStyle>
            <a:lvl1pPr>
              <a:defRPr>
                <a:solidFill>
                  <a:schemeClr val="accent1">
                    <a:lumMod val="50000"/>
                  </a:schemeClr>
                </a:solidFill>
              </a:defRPr>
            </a:lvl1pPr>
          </a:lstStyle>
          <a:p>
            <a:pPr>
              <a:defRPr lang="ko-KR" altLang="en-US"/>
            </a:pPr>
            <a:r>
              <a:rPr lang="en-US" altLang="en-US"/>
              <a:t/>
            </a:r>
            <a:endParaRPr lang="en-US" altLang="en-US"/>
          </a:p>
        </p:txBody>
      </p:sp>
      <p:sp>
        <p:nvSpPr>
          <p:cNvPr id="12" name="슬라이드 번호 개체 틀 5"/>
          <p:cNvSpPr>
            <a:spLocks noGrp="1"/>
          </p:cNvSpPr>
          <p:nvPr>
            <p:ph type="sldNum" sz="quarter" idx="4"/>
          </p:nvPr>
        </p:nvSpPr>
        <p:spPr>
          <a:xfrm>
            <a:off x="6553200" y="6356350"/>
            <a:ext cx="2133600" cy="365125"/>
          </a:xfrm>
          <a:prstGeom prst="rect">
            <a:avLst/>
          </a:prstGeom>
        </p:spPr>
        <p:txBody>
          <a:bodyPr/>
          <a:lstStyle>
            <a:lvl1pPr>
              <a:defRPr>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4개" type="fourObj" preserve="1">
  <p:cSld name="제목 및 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6" name="내용 개체 틀 2"/>
          <p:cNvSpPr>
            <a:spLocks noGrp="1"/>
          </p:cNvSpPr>
          <p:nvPr>
            <p:ph sz="quarter" idx="1"/>
          </p:nvPr>
        </p:nvSpPr>
        <p:spPr>
          <a:xfrm>
            <a:off x="457200" y="1286190"/>
            <a:ext cx="4038600" cy="24002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7" name="내용 개체 틀 3"/>
          <p:cNvSpPr>
            <a:spLocks noGrp="1"/>
          </p:cNvSpPr>
          <p:nvPr>
            <p:ph sz="quarter" idx="2"/>
          </p:nvPr>
        </p:nvSpPr>
        <p:spPr>
          <a:xfrm>
            <a:off x="4648200" y="1286190"/>
            <a:ext cx="4038600" cy="24002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8" name="내용 개체 틀 4"/>
          <p:cNvSpPr>
            <a:spLocks noGrp="1"/>
          </p:cNvSpPr>
          <p:nvPr>
            <p:ph sz="quarter" idx="3"/>
          </p:nvPr>
        </p:nvSpPr>
        <p:spPr>
          <a:xfrm>
            <a:off x="456028" y="3790019"/>
            <a:ext cx="4038600" cy="24002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9" name="내용 개체 틀 5"/>
          <p:cNvSpPr>
            <a:spLocks noGrp="1"/>
          </p:cNvSpPr>
          <p:nvPr>
            <p:ph sz="quarter" idx="4"/>
          </p:nvPr>
        </p:nvSpPr>
        <p:spPr>
          <a:xfrm>
            <a:off x="4647028" y="3790019"/>
            <a:ext cx="4038600" cy="24002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3" name="날짜 개체 틀 2"/>
          <p:cNvSpPr>
            <a:spLocks noGrp="1"/>
          </p:cNvSpPr>
          <p:nvPr>
            <p:ph type="dt" sz="half" idx="10"/>
          </p:nvPr>
        </p:nvSpPr>
        <p:spPr/>
        <p:txBody>
          <a:bodyPr/>
          <a:lstStyle/>
          <a:p>
            <a:pPr>
              <a:defRPr lang="ko-KR" altLang="en-US"/>
            </a:pPr>
            <a:fld id="{A3801A92-6E33-49B7-9DEB-C26B4B81EA87}" type="datetime1">
              <a:rPr lang="ko-KR" altLang="en-US"/>
              <a:pPr>
                <a:defRPr lang="ko-KR" altLang="en-US"/>
              </a:pPr>
              <a:t>2022-05-24</a:t>
            </a:fld>
            <a:endParaRPr lang="en-US" altLang="en-US"/>
          </a:p>
        </p:txBody>
      </p:sp>
      <p:sp>
        <p:nvSpPr>
          <p:cNvPr id="4" name="바닥글 개체 틀 3"/>
          <p:cNvSpPr>
            <a:spLocks noGrp="1"/>
          </p:cNvSpPr>
          <p:nvPr>
            <p:ph type="ftr" sz="quarter" idx="11"/>
          </p:nvPr>
        </p:nvSpPr>
        <p:spPr/>
        <p:txBody>
          <a:bodyPr/>
          <a:lstStyle/>
          <a:p>
            <a:pPr>
              <a:defRPr lang="ko-KR" altLang="en-US"/>
            </a:pPr>
            <a:r>
              <a:rPr lang="en-US" altLang="en-US"/>
              <a:t/>
            </a:r>
            <a:endParaRPr lang="en-US" altLang="en-US"/>
          </a:p>
        </p:txBody>
      </p:sp>
      <p:sp>
        <p:nvSpPr>
          <p:cNvPr id="5" name="슬라이드 번호 개체 틀 4"/>
          <p:cNvSpPr>
            <a:spLocks noGrp="1"/>
          </p:cNvSpPr>
          <p:nvPr>
            <p:ph type="sldNum" sz="quarter" idx="12"/>
          </p:nvPr>
        </p:nvSpPr>
        <p:spPr/>
        <p:txBody>
          <a:body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그림 및 설명" type="picTx" preserve="1">
  <p:cSld name="그림 및 설명">
    <p:bg>
      <p:bgRef idx="1002">
        <a:schemeClr val="bg1"/>
      </p:bgRef>
    </p:bg>
    <p:spTree>
      <p:nvGrpSpPr>
        <p:cNvPr id="1" name=""/>
        <p:cNvGrpSpPr/>
        <p:nvPr/>
      </p:nvGrpSpPr>
      <p:grpSpPr>
        <a:xfrm>
          <a:off x="0" y="0"/>
          <a:ext cx="0" cy="0"/>
          <a:chOff x="0" y="0"/>
          <a:chExt cx="0" cy="0"/>
        </a:xfrm>
      </p:grpSpPr>
      <p:grpSp>
        <p:nvGrpSpPr>
          <p:cNvPr id="8" name="그룹 7"/>
          <p:cNvGrpSpPr/>
          <p:nvPr/>
        </p:nvGrpSpPr>
        <p:grpSpPr>
          <a:xfrm rot="0">
            <a:off x="0" y="1214422"/>
            <a:ext cx="9144000" cy="219091"/>
            <a:chOff x="0" y="1214422"/>
            <a:chExt cx="9144000" cy="219091"/>
          </a:xfrm>
        </p:grpSpPr>
        <p:sp>
          <p:nvSpPr>
            <p:cNvPr id="9" name="직사각형 8"/>
            <p:cNvSpPr/>
            <p:nvPr/>
          </p:nvSpPr>
          <p:spPr>
            <a:xfrm>
              <a:off x="0" y="1214422"/>
              <a:ext cx="9144000" cy="71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10" name="직사각형 9"/>
            <p:cNvSpPr/>
            <p:nvPr/>
          </p:nvSpPr>
          <p:spPr>
            <a:xfrm>
              <a:off x="0" y="1357298"/>
              <a:ext cx="9144000" cy="714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11" name="그림 10" descr="pattern.png"/>
            <p:cNvPicPr>
              <a:picLocks noChangeAspect="1"/>
            </p:cNvPicPr>
            <p:nvPr/>
          </p:nvPicPr>
          <p:blipFill rotWithShape="1">
            <a:blip r:embed="rId2">
              <a:alphaModFix/>
              <a:lum/>
            </a:blip>
            <a:srcRect t="17710" b="79100"/>
            <a:stretch>
              <a:fillRect/>
            </a:stretch>
          </p:blipFill>
          <p:spPr>
            <a:xfrm>
              <a:off x="0" y="1214422"/>
              <a:ext cx="9144000" cy="219091"/>
            </a:xfrm>
            <a:prstGeom prst="rect">
              <a:avLst/>
            </a:prstGeom>
          </p:spPr>
        </p:pic>
      </p:grpSp>
      <p:sp>
        <p:nvSpPr>
          <p:cNvPr id="2" name="제목 1"/>
          <p:cNvSpPr>
            <a:spLocks noGrp="1"/>
          </p:cNvSpPr>
          <p:nvPr>
            <p:ph type="title" idx="0"/>
          </p:nvPr>
        </p:nvSpPr>
        <p:spPr>
          <a:xfrm>
            <a:off x="804541" y="326571"/>
            <a:ext cx="7461894" cy="770804"/>
          </a:xfrm>
        </p:spPr>
        <p:txBody>
          <a:bodyPr anchor="ctr">
            <a:noAutofit/>
          </a:bodyPr>
          <a:lstStyle>
            <a:lvl1pPr algn="ctr">
              <a:defRPr sz="4000" b="0"/>
            </a:lvl1pPr>
          </a:lstStyle>
          <a:p>
            <a:pPr lvl="0">
              <a:defRPr lang="ko-KR" altLang="en-US"/>
            </a:pPr>
            <a:r>
              <a:rPr lang="ko-KR" altLang="en-US"/>
              <a:t>마스터 제목 스타일 편집</a:t>
            </a:r>
            <a:endParaRPr lang="ko-KR" altLang="en-US"/>
          </a:p>
        </p:txBody>
      </p:sp>
      <p:sp>
        <p:nvSpPr>
          <p:cNvPr id="3" name="그림 개체 틀 2"/>
          <p:cNvSpPr>
            <a:spLocks noGrp="1" noTextEdit="1"/>
          </p:cNvSpPr>
          <p:nvPr>
            <p:ph type="pic" idx="1"/>
          </p:nvPr>
        </p:nvSpPr>
        <p:spPr>
          <a:xfrm>
            <a:off x="1977364" y="1567543"/>
            <a:ext cx="5116248" cy="3837186"/>
          </a:xfrm>
          <a:solidFill>
            <a:srgbClr val="41320b"/>
          </a:solidFill>
          <a:ln w="12700">
            <a:solidFill>
              <a:schemeClr val="accent1"/>
            </a:solidFill>
          </a:ln>
        </p:spPr>
        <p:txBody>
          <a:bodyPr vert="horz" lIns="91440" tIns="45720" rIns="91440" bIns="45720"/>
          <a:lstStyle>
            <a:lvl1pPr marL="0" indent="0" algn="l" defTabSz="914400" rtl="0" eaLnBrk="1" latinLnBrk="1" hangingPunct="1">
              <a:spcBef>
                <a:spcPct val="20000"/>
              </a:spcBef>
              <a:buClr>
                <a:schemeClr val="tx2"/>
              </a:buClr>
              <a:buSzPct val="100000"/>
              <a:buFont typeface="Wingdings"/>
              <a:buNone/>
              <a:defRPr lang="ko-KR" altLang="en-US" sz="2000" kern="1200" dirty="0">
                <a:solidFill>
                  <a:srgbClr val="ffffff"/>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그림을 추가하려면 아이콘을 클릭하십시오</a:t>
            </a:r>
            <a:endParaRPr lang="ko-KR" altLang="en-US"/>
          </a:p>
        </p:txBody>
      </p:sp>
      <p:sp>
        <p:nvSpPr>
          <p:cNvPr id="4" name="텍스트 개체 틀 3"/>
          <p:cNvSpPr>
            <a:spLocks noGrp="1"/>
          </p:cNvSpPr>
          <p:nvPr>
            <p:ph type="body" sz="half" idx="2"/>
          </p:nvPr>
        </p:nvSpPr>
        <p:spPr>
          <a:xfrm>
            <a:off x="1977365" y="5394489"/>
            <a:ext cx="5116246" cy="750560"/>
          </a:xfrm>
          <a:solidFill>
            <a:schemeClr val="tx2"/>
          </a:solidFill>
        </p:spPr>
        <p:txBody>
          <a:bodyPr vert="horz" lIns="91440" tIns="45720" rIns="91440" bIns="45720"/>
          <a:lstStyle>
            <a:lvl1pPr marL="0" indent="0">
              <a:buNone/>
              <a:defRPr lang="ko-KR" altLang="en-US" sz="1600" kern="1200" smtClean="0">
                <a:solidFill>
                  <a:srgbClr val="41320b"/>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1080135" latinLnBrk="1" hangingPunct="1">
              <a:spcBef>
                <a:spcPct val="20000"/>
              </a:spcBef>
              <a:buClr>
                <a:schemeClr val="tx2"/>
              </a:buClr>
              <a:buSzPct val="100000"/>
              <a:buFont typeface="Wingdings"/>
              <a:buNone/>
              <a:defRPr lang="ko-KR" altLang="en-US"/>
            </a:pPr>
            <a:r>
              <a:rPr lang="ko-KR" altLang="en-US"/>
              <a:t>마스터 텍스트 스타일을 편집합니다</a:t>
            </a:r>
            <a:endParaRPr lang="ko-KR" altLang="en-US"/>
          </a:p>
        </p:txBody>
      </p:sp>
      <p:sp>
        <p:nvSpPr>
          <p:cNvPr id="15" name="날짜 개체 틀 3"/>
          <p:cNvSpPr>
            <a:spLocks noGrp="1"/>
          </p:cNvSpPr>
          <p:nvPr>
            <p:ph type="dt" sz="half" idx="10"/>
          </p:nvPr>
        </p:nvSpPr>
        <p:spPr>
          <a:xfrm>
            <a:off x="457200" y="6356350"/>
            <a:ext cx="2133600" cy="365125"/>
          </a:xfrm>
          <a:prstGeom prst="rect">
            <a:avLst/>
          </a:prstGeom>
        </p:spPr>
        <p:txBody>
          <a:bodyPr/>
          <a:lstStyle>
            <a:lvl1pPr>
              <a:defRPr>
                <a:solidFill>
                  <a:schemeClr val="accent1">
                    <a:lumMod val="50000"/>
                  </a:schemeClr>
                </a:solidFill>
              </a:defRPr>
            </a:lvl1pPr>
          </a:lstStyle>
          <a:p>
            <a:pPr>
              <a:defRPr lang="ko-KR" altLang="en-US"/>
            </a:pPr>
            <a:fld id="{9DA2569A-5781-48D7-9EAE-A2AE01CEDC8F}" type="datetime1">
              <a:rPr lang="ko-KR" altLang="en-US"/>
              <a:pPr>
                <a:defRPr lang="ko-KR" altLang="en-US"/>
              </a:pPr>
              <a:t>2022-05-24</a:t>
            </a:fld>
            <a:endParaRPr lang="en-US" altLang="en-US"/>
          </a:p>
        </p:txBody>
      </p:sp>
      <p:sp>
        <p:nvSpPr>
          <p:cNvPr id="16" name="바닥글 개체 틀 4"/>
          <p:cNvSpPr>
            <a:spLocks noGrp="1"/>
          </p:cNvSpPr>
          <p:nvPr>
            <p:ph type="ftr" sz="quarter" idx="3"/>
          </p:nvPr>
        </p:nvSpPr>
        <p:spPr>
          <a:xfrm>
            <a:off x="3124200" y="6356350"/>
            <a:ext cx="2895600" cy="365125"/>
          </a:xfrm>
          <a:prstGeom prst="rect">
            <a:avLst/>
          </a:prstGeom>
        </p:spPr>
        <p:txBody>
          <a:bodyPr/>
          <a:lstStyle>
            <a:lvl1pPr>
              <a:defRPr>
                <a:solidFill>
                  <a:schemeClr val="accent1">
                    <a:lumMod val="50000"/>
                  </a:schemeClr>
                </a:solidFill>
              </a:defRPr>
            </a:lvl1pPr>
          </a:lstStyle>
          <a:p>
            <a:pPr>
              <a:defRPr lang="ko-KR" altLang="en-US"/>
            </a:pPr>
            <a:r>
              <a:rPr lang="en-US" altLang="en-US"/>
              <a:t/>
            </a:r>
            <a:endParaRPr lang="en-US" altLang="en-US"/>
          </a:p>
        </p:txBody>
      </p:sp>
      <p:sp>
        <p:nvSpPr>
          <p:cNvPr id="17" name="슬라이드 번호 개체 틀 5"/>
          <p:cNvSpPr>
            <a:spLocks noGrp="1"/>
          </p:cNvSpPr>
          <p:nvPr>
            <p:ph type="sldNum" sz="quarter" idx="4"/>
          </p:nvPr>
        </p:nvSpPr>
        <p:spPr>
          <a:xfrm>
            <a:off x="6553200" y="6356350"/>
            <a:ext cx="2133600" cy="365125"/>
          </a:xfrm>
          <a:prstGeom prst="rect">
            <a:avLst/>
          </a:prstGeom>
        </p:spPr>
        <p:txBody>
          <a:bodyPr/>
          <a:lstStyle>
            <a:lvl1pPr>
              <a:defRPr>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spTree>
  </p:cSld>
  <p:clrMapOvr>
    <a:overrideClrMapping bg1="dk1" tx1="lt1" bg2="dk2" tx2="lt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14" Type="http://schemas.openxmlformats.org/officeDocument/2006/relationships/image" Target="../media/image7.png"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무늬">
    <p:bg>
      <p:bgRef idx="1001">
        <a:schemeClr val="bg2"/>
      </p:bgRef>
    </p:bg>
    <p:spTree>
      <p:nvGrpSpPr>
        <p:cNvPr id="1" name=""/>
        <p:cNvGrpSpPr/>
        <p:nvPr/>
      </p:nvGrpSpPr>
      <p:grpSpPr>
        <a:xfrm>
          <a:off x="0" y="0"/>
          <a:ext cx="0" cy="0"/>
          <a:chOff x="0" y="0"/>
          <a:chExt cx="0" cy="0"/>
        </a:xfrm>
      </p:grpSpPr>
      <p:sp>
        <p:nvSpPr>
          <p:cNvPr id="55" name="직사각형 54"/>
          <p:cNvSpPr/>
          <p:nvPr/>
        </p:nvSpPr>
        <p:spPr>
          <a:xfrm rot="10800000" flipV="1">
            <a:off x="285720" y="3881"/>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51" name="직사각형 50"/>
          <p:cNvSpPr/>
          <p:nvPr/>
        </p:nvSpPr>
        <p:spPr>
          <a:xfrm>
            <a:off x="0"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sp>
        <p:nvSpPr>
          <p:cNvPr id="2" name="제목 개체 틀 1"/>
          <p:cNvSpPr>
            <a:spLocks noGrp="1"/>
          </p:cNvSpPr>
          <p:nvPr>
            <p:ph type="title" idx="0"/>
          </p:nvPr>
        </p:nvSpPr>
        <p:spPr>
          <a:xfrm>
            <a:off x="457200" y="188890"/>
            <a:ext cx="8229600" cy="801710"/>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3" name="텍스트 개체 틀 2"/>
          <p:cNvSpPr>
            <a:spLocks noGrp="1"/>
          </p:cNvSpPr>
          <p:nvPr>
            <p:ph type="body" idx="1"/>
          </p:nvPr>
        </p:nvSpPr>
        <p:spPr>
          <a:xfrm>
            <a:off x="457200" y="1285860"/>
            <a:ext cx="8229600" cy="4913973"/>
          </a:xfrm>
          <a:prstGeom prst="rect">
            <a:avLst/>
          </a:prstGeom>
        </p:spPr>
        <p:txBody>
          <a:bodyPr vert="horz" lIns="91440" tIns="45720" rIns="91440" bIns="45720"/>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accent1">
                    <a:lumMod val="50000"/>
                  </a:schemeClr>
                </a:solidFill>
              </a:defRPr>
            </a:lvl1pPr>
          </a:lstStyle>
          <a:p>
            <a:pPr>
              <a:defRPr lang="ko-KR" altLang="en-US"/>
            </a:pPr>
            <a:fld id="{C6445276-2BD3-4BFF-A7B8-B6C3F0E8B446}" type="datetime1">
              <a:rPr lang="ko-KR" altLang="en-US"/>
              <a:pPr>
                <a:defRPr lang="ko-KR" altLang="en-US"/>
              </a:pPr>
              <a:t>2022-05-24</a:t>
            </a:fld>
            <a:endParaRPr lang="en-US"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1200">
                <a:solidFill>
                  <a:schemeClr val="accent1">
                    <a:lumMod val="50000"/>
                  </a:schemeClr>
                </a:solidFill>
              </a:defRPr>
            </a:lvl1pPr>
          </a:lstStyle>
          <a:p>
            <a:pPr>
              <a:defRPr lang="ko-KR" altLang="en-US"/>
            </a:pPr>
            <a:r>
              <a:rPr lang="en-US" altLang="en-US"/>
              <a:t/>
            </a:r>
            <a:endParaRPr lang="en-US"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accent1">
                    <a:lumMod val="50000"/>
                  </a:schemeClr>
                </a:solidFill>
              </a:defRPr>
            </a:lvl1pPr>
          </a:lstStyle>
          <a:p>
            <a:pPr>
              <a:defRPr lang="ko-KR" altLang="en-US"/>
            </a:pPr>
            <a:fld id="{DF28FB93-0A08-4E7D-8E63-9EFA29F1E093}" type="slidenum">
              <a:rPr lang="en-US" altLang="en-US"/>
              <a:pPr>
                <a:defRPr lang="ko-KR" altLang="en-US"/>
              </a:pPr>
              <a:t>‹#›</a:t>
            </a:fld>
            <a:endParaRPr lang="en-US" altLang="en-US"/>
          </a:p>
        </p:txBody>
      </p:sp>
      <p:pic>
        <p:nvPicPr>
          <p:cNvPr id="12" name="그림 11" descr="pattern.png"/>
          <p:cNvPicPr>
            <a:picLocks noChangeAspect="1"/>
          </p:cNvPicPr>
          <p:nvPr/>
        </p:nvPicPr>
        <p:blipFill rotWithShape="1">
          <a:blip r:embed="rId14">
            <a:alphaModFix/>
            <a:lum/>
          </a:blip>
          <a:srcRect/>
          <a:stretch>
            <a:fillRect/>
          </a:stretch>
        </p:blipFill>
        <p:spPr>
          <a:xfrm>
            <a:off x="0" y="0"/>
            <a:ext cx="355600" cy="6858000"/>
          </a:xfrm>
          <a:prstGeom prst="rect">
            <a:avLst/>
          </a:prstGeom>
        </p:spPr>
      </p:pic>
    </p:spTree>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ransition xmlns:mc="http://schemas.openxmlformats.org/markup-compatibility/2006" xmlns:hp="http://schemas.haansoft.com/office/presentation/8.0" mc:Ignorable="hp" hp:hslDur="500"/>
  <p:hf sldNum="0" hdr="0" ftr="0" dt="0"/>
  <p:txStyles>
    <p:titleStyle>
      <a:lvl1pPr algn="l" defTabSz="914400" rtl="0" eaLnBrk="1" latinLnBrk="1" hangingPunct="1">
        <a:spcBef>
          <a:spcPct val="0"/>
        </a:spcBef>
        <a:buNone/>
        <a:defRPr sz="4400" b="0" kern="1200">
          <a:solidFill>
            <a:schemeClr val="accent1">
              <a:lumMod val="20000"/>
              <a:lumOff val="80000"/>
            </a:schemeClr>
          </a:solidFill>
          <a:latin typeface="+mj-lt"/>
          <a:ea typeface="+mj-ea"/>
          <a:cs typeface="+mj-cs"/>
        </a:defRPr>
      </a:lvl1pPr>
    </p:titleStyle>
    <p:bodyStyle>
      <a:lvl1pPr marL="177800" indent="-177800" algn="l" defTabSz="914400" rtl="0" eaLnBrk="1" latinLnBrk="1" hangingPunct="1">
        <a:spcBef>
          <a:spcPct val="20000"/>
        </a:spcBef>
        <a:buClr>
          <a:schemeClr val="tx2"/>
        </a:buClr>
        <a:buSzPct val="100000"/>
        <a:buFont typeface="Wingdings"/>
        <a:buChar char="§"/>
        <a:defRPr sz="2400" kern="1200">
          <a:solidFill>
            <a:schemeClr val="tx2"/>
          </a:solidFill>
          <a:latin typeface="+mn-lt"/>
          <a:ea typeface="+mn-ea"/>
          <a:cs typeface="+mn-cs"/>
        </a:defRPr>
      </a:lvl1pPr>
      <a:lvl2pPr marL="444500" indent="-215900" algn="l" defTabSz="914400" rtl="0" eaLnBrk="1" latinLnBrk="1" hangingPunct="1">
        <a:spcBef>
          <a:spcPct val="20000"/>
        </a:spcBef>
        <a:buClr>
          <a:schemeClr val="tx2">
            <a:lumMod val="90000"/>
            <a:lumOff val="10000"/>
          </a:schemeClr>
        </a:buClr>
        <a:buSzPct val="100000"/>
        <a:buFont typeface="Wingdings"/>
        <a:buChar char="§"/>
        <a:defRPr sz="2000" kern="1200">
          <a:solidFill>
            <a:schemeClr val="tx2"/>
          </a:solidFill>
          <a:latin typeface="+mn-lt"/>
          <a:ea typeface="+mn-ea"/>
          <a:cs typeface="+mn-cs"/>
        </a:defRPr>
      </a:lvl2pPr>
      <a:lvl3pPr marL="673100" indent="-228600" algn="l" defTabSz="914400" rtl="0" eaLnBrk="1" latinLnBrk="1" hangingPunct="1">
        <a:spcBef>
          <a:spcPct val="20000"/>
        </a:spcBef>
        <a:buClr>
          <a:schemeClr val="tx2"/>
        </a:buClr>
        <a:buSzPct val="100000"/>
        <a:buFont typeface="Wingdings"/>
        <a:buChar char="§"/>
        <a:defRPr sz="1800" kern="1200">
          <a:solidFill>
            <a:schemeClr val="tx2"/>
          </a:solidFill>
          <a:latin typeface="+mn-lt"/>
          <a:ea typeface="+mn-ea"/>
          <a:cs typeface="+mn-cs"/>
        </a:defRPr>
      </a:lvl3pPr>
      <a:lvl4pPr marL="901700" indent="-241300" algn="l" defTabSz="914400" rtl="0" eaLnBrk="1" latinLnBrk="1" hangingPunct="1">
        <a:spcBef>
          <a:spcPct val="20000"/>
        </a:spcBef>
        <a:buClr>
          <a:schemeClr val="tx2">
            <a:lumMod val="90000"/>
            <a:lumOff val="10000"/>
          </a:schemeClr>
        </a:buClr>
        <a:buSzPct val="100000"/>
        <a:buFont typeface="Arial"/>
        <a:buChar char="–"/>
        <a:defRPr sz="1600" kern="1200">
          <a:solidFill>
            <a:schemeClr val="tx2"/>
          </a:solidFill>
          <a:latin typeface="+mn-lt"/>
          <a:ea typeface="+mn-ea"/>
          <a:cs typeface="+mn-cs"/>
        </a:defRPr>
      </a:lvl4pPr>
      <a:lvl5pPr marL="1079500" indent="-177800" algn="l" defTabSz="914400" rtl="0" eaLnBrk="1" latinLnBrk="1" hangingPunct="1">
        <a:spcBef>
          <a:spcPct val="20000"/>
        </a:spcBef>
        <a:buClr>
          <a:schemeClr val="tx2"/>
        </a:buClr>
        <a:buSzPct val="100000"/>
        <a:buFont typeface="Arial"/>
        <a:buChar char="«"/>
        <a:defRPr lang="ko-KR" altLang="en-US" sz="1600" kern="1200" dirty="0">
          <a:solidFill>
            <a:schemeClr val="tx2"/>
          </a:solidFill>
          <a:latin typeface="+mn-lt"/>
          <a:ea typeface="+mn-ea"/>
          <a:cs typeface="+mn-cs"/>
        </a:defRPr>
      </a:lvl5pPr>
      <a:lvl6pPr marL="1308100" indent="-177800" algn="l" defTabSz="914400" rtl="0" eaLnBrk="1" latinLnBrk="1" hangingPunct="1">
        <a:spcBef>
          <a:spcPct val="20000"/>
        </a:spcBef>
        <a:buClr>
          <a:schemeClr val="tx2"/>
        </a:buClr>
        <a:buFont typeface="Tahoma"/>
        <a:buChar char="«"/>
        <a:defRPr sz="1600" kern="1200">
          <a:solidFill>
            <a:schemeClr val="tx2"/>
          </a:solidFill>
          <a:latin typeface="+mn-lt"/>
          <a:ea typeface="+mn-ea"/>
          <a:cs typeface="+mn-cs"/>
        </a:defRPr>
      </a:lvl6pPr>
      <a:lvl7pPr marL="1524000" indent="-177800" algn="l" defTabSz="914400" rtl="0" eaLnBrk="1" latinLnBrk="1" hangingPunct="1">
        <a:spcBef>
          <a:spcPct val="20000"/>
        </a:spcBef>
        <a:buClr>
          <a:schemeClr val="tx2"/>
        </a:buClr>
        <a:buFont typeface="Tahoma"/>
        <a:buChar char="«"/>
        <a:defRPr sz="1600" kern="1200">
          <a:solidFill>
            <a:schemeClr val="tx2"/>
          </a:solidFill>
          <a:latin typeface="+mn-lt"/>
          <a:ea typeface="+mn-ea"/>
          <a:cs typeface="+mn-cs"/>
        </a:defRPr>
      </a:lvl7pPr>
      <a:lvl8pPr marL="1701800" indent="-165100" algn="l" defTabSz="914400" rtl="0" eaLnBrk="1" latinLnBrk="1" hangingPunct="1">
        <a:spcBef>
          <a:spcPct val="20000"/>
        </a:spcBef>
        <a:buClr>
          <a:schemeClr val="tx2"/>
        </a:buClr>
        <a:buFont typeface="Tahoma"/>
        <a:buChar char="«"/>
        <a:defRPr sz="1600" kern="1200">
          <a:solidFill>
            <a:schemeClr val="tx2"/>
          </a:solidFill>
          <a:latin typeface="+mn-lt"/>
          <a:ea typeface="+mn-ea"/>
          <a:cs typeface="+mn-cs"/>
        </a:defRPr>
      </a:lvl8pPr>
      <a:lvl9pPr marL="1879600" indent="-165100" algn="l" defTabSz="914400" rtl="0" eaLnBrk="1" latinLnBrk="1" hangingPunct="1">
        <a:spcBef>
          <a:spcPct val="20000"/>
        </a:spcBef>
        <a:buClr>
          <a:schemeClr val="tx2"/>
        </a:buClr>
        <a:buFont typeface="Tahoma"/>
        <a:buChar char="«"/>
        <a:defRPr sz="1600" kern="1200">
          <a:solidFill>
            <a:schemeClr val="tx2"/>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jpeg"  /><Relationship Id="rId3" Type="http://schemas.openxmlformats.org/officeDocument/2006/relationships/image" Target="../media/image15.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 Id="rId3" Type="http://schemas.openxmlformats.org/officeDocument/2006/relationships/image" Target="../media/image11.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 Id="rId3" Type="http://schemas.openxmlformats.org/officeDocument/2006/relationships/image" Target="../media/image13.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a:xfrm>
            <a:off x="1285852" y="2564892"/>
            <a:ext cx="7000924" cy="957706"/>
          </a:xfrm>
        </p:spPr>
        <p:txBody>
          <a:bodyPr/>
          <a:lstStyle/>
          <a:p>
            <a:pPr marL="25400" algn="ctr">
              <a:defRPr lang="ko-KR" altLang="en-US"/>
            </a:pPr>
            <a:r>
              <a:rPr lang="ko-KR" altLang="en-US" sz="3000">
                <a:latin typeface="맑은 고딕"/>
                <a:ea typeface="맑은 고딕"/>
              </a:rPr>
              <a:t>아두이노를 이용한 원격제어 도어락</a:t>
            </a:r>
            <a:endParaRPr lang="ko-KR" altLang="en-US" sz="3000">
              <a:latin typeface="맑은 고딕"/>
              <a:ea typeface="맑은 고딕"/>
            </a:endParaRPr>
          </a:p>
        </p:txBody>
      </p:sp>
      <p:sp>
        <p:nvSpPr>
          <p:cNvPr id="3" name="부제목 2"/>
          <p:cNvSpPr>
            <a:spLocks noGrp="1"/>
          </p:cNvSpPr>
          <p:nvPr>
            <p:ph type="subTitle" idx="1"/>
          </p:nvPr>
        </p:nvSpPr>
        <p:spPr>
          <a:xfrm>
            <a:off x="1285852" y="3825049"/>
            <a:ext cx="7005640" cy="1764220"/>
          </a:xfrm>
        </p:spPr>
        <p:txBody>
          <a:bodyPr/>
          <a:lstStyle/>
          <a:p>
            <a:pPr marL="0" indent="0" algn="r" defTabSz="914400" eaLnBrk="1" latinLnBrk="1" hangingPunct="1">
              <a:spcBef>
                <a:spcPct val="20000"/>
              </a:spcBef>
              <a:buClr>
                <a:schemeClr val="accent1"/>
              </a:buClr>
              <a:buSzPct val="80000"/>
              <a:buFont typeface="Wingdings"/>
              <a:buNone/>
              <a:defRPr lang="ko-KR" altLang="en-US"/>
            </a:pPr>
            <a:r>
              <a:rPr xmlns:mc="http://schemas.openxmlformats.org/markup-compatibility/2006" xmlns:hp="http://schemas.haansoft.com/office/presentation/8.0" lang="ko-KR" altLang="en-US" sz="2000" b="0" i="0" kern="1200" spc="5" mc:Ignorable="hp" hp:hslEmbossed="0">
                <a:solidFill>
                  <a:schemeClr val="tx1"/>
                </a:solidFill>
                <a:latin typeface="맑은 고딕"/>
                <a:ea typeface="맑은 고딕"/>
                <a:cs typeface="맑은 고딕"/>
              </a:rPr>
              <a:t>20208017       조용찬</a:t>
            </a:r>
            <a:endParaRPr xmlns:mc="http://schemas.openxmlformats.org/markup-compatibility/2006" xmlns:hp="http://schemas.haansoft.com/office/presentation/8.0" lang="ko-KR" altLang="en-US" sz="2000" b="0" i="0" kern="1200" spc="5" mc:Ignorable="hp" hp:hslEmbossed="0">
              <a:solidFill>
                <a:schemeClr val="tx1"/>
              </a:solidFill>
              <a:latin typeface="맑은 고딕"/>
              <a:ea typeface="맑은 고딕"/>
              <a:cs typeface="맑은 고딕"/>
            </a:endParaRPr>
          </a:p>
          <a:p>
            <a:pPr marL="0" indent="0" algn="r" defTabSz="914400" eaLnBrk="1" latinLnBrk="1" hangingPunct="1">
              <a:spcBef>
                <a:spcPct val="20000"/>
              </a:spcBef>
              <a:buClr>
                <a:schemeClr val="accent1"/>
              </a:buClr>
              <a:buSzPct val="80000"/>
              <a:buFont typeface="Wingdings"/>
              <a:buNone/>
              <a:defRPr lang="ko-KR" altLang="en-US"/>
            </a:pPr>
            <a:r>
              <a:rPr xmlns:mc="http://schemas.openxmlformats.org/markup-compatibility/2006" xmlns:hp="http://schemas.haansoft.com/office/presentation/8.0" lang="ko-KR" altLang="en-US" sz="2000" b="0" i="0" kern="1200" spc="5" mc:Ignorable="hp" hp:hslEmbossed="0">
                <a:solidFill>
                  <a:schemeClr val="tx1"/>
                </a:solidFill>
                <a:latin typeface="맑은 고딕"/>
                <a:ea typeface="맑은 고딕"/>
                <a:cs typeface="맑은 고딕"/>
              </a:rPr>
              <a:t>20161615       안현상</a:t>
            </a:r>
            <a:endParaRPr xmlns:mc="http://schemas.openxmlformats.org/markup-compatibility/2006" xmlns:hp="http://schemas.haansoft.com/office/presentation/8.0" lang="ko-KR" altLang="en-US" sz="2000" b="0" i="0" kern="1200" spc="5" mc:Ignorable="hp" hp:hslEmbossed="0">
              <a:solidFill>
                <a:schemeClr val="tx1"/>
              </a:solidFill>
              <a:latin typeface="맑은 고딕"/>
              <a:ea typeface="맑은 고딕"/>
              <a:cs typeface="맑은 고딕"/>
            </a:endParaRPr>
          </a:p>
          <a:p>
            <a:pPr marL="0" indent="0" algn="r" defTabSz="914400" eaLnBrk="1" latinLnBrk="1" hangingPunct="1">
              <a:spcBef>
                <a:spcPct val="20000"/>
              </a:spcBef>
              <a:buClr>
                <a:schemeClr val="accent1"/>
              </a:buClr>
              <a:buSzPct val="80000"/>
              <a:buFont typeface="Wingdings"/>
              <a:buNone/>
              <a:defRPr lang="ko-KR" altLang="en-US"/>
            </a:pPr>
            <a:endParaRPr xmlns:mc="http://schemas.openxmlformats.org/markup-compatibility/2006" xmlns:hp="http://schemas.haansoft.com/office/presentation/8.0" lang="ko-KR" altLang="en-US" sz="2000" b="0" i="0" kern="1200" spc="5" mc:Ignorable="hp" hp:hslEmbossed="0">
              <a:solidFill>
                <a:schemeClr val="tx1"/>
              </a:solidFill>
              <a:latin typeface="맑은 고딕"/>
              <a:ea typeface="맑은 고딕"/>
              <a:cs typeface="맑은 고딕"/>
            </a:endParaRPr>
          </a:p>
          <a:p>
            <a:pPr marL="0" indent="0" algn="r" defTabSz="914400" eaLnBrk="1" latinLnBrk="1" hangingPunct="1">
              <a:spcBef>
                <a:spcPct val="20000"/>
              </a:spcBef>
              <a:buClr>
                <a:schemeClr val="accent1"/>
              </a:buClr>
              <a:buSzPct val="80000"/>
              <a:buFont typeface="Wingdings"/>
              <a:buNone/>
              <a:defRPr lang="ko-KR" altLang="en-US"/>
            </a:pPr>
            <a:r>
              <a:rPr xmlns:mc="http://schemas.openxmlformats.org/markup-compatibility/2006" xmlns:hp="http://schemas.haansoft.com/office/presentation/8.0" lang="ko-KR" altLang="en-US" sz="2000" b="0" i="0" kern="1200" spc="5" mc:Ignorable="hp" hp:hslEmbossed="0">
                <a:solidFill>
                  <a:schemeClr val="tx1"/>
                </a:solidFill>
                <a:latin typeface="맑은 고딕"/>
                <a:ea typeface="맑은 고딕"/>
                <a:cs typeface="맑은 고딕"/>
              </a:rPr>
              <a:t>지도교수 : 김차종 교수님</a:t>
            </a:r>
            <a:endParaRPr xmlns:mc="http://schemas.openxmlformats.org/markup-compatibility/2006" xmlns:hp="http://schemas.haansoft.com/office/presentation/8.0" lang="ko-KR" altLang="en-US" sz="2000" b="0" i="0" kern="1200" spc="5" mc:Ignorable="hp" hp:hslEmbossed="0">
              <a:solidFill>
                <a:schemeClr val="tx1"/>
              </a:solidFill>
              <a:latin typeface="맑은 고딕"/>
              <a:ea typeface="맑은 고딕"/>
              <a:cs typeface="맑은 고딕"/>
            </a:endParaRPr>
          </a:p>
        </p:txBody>
      </p:sp>
    </p:spTree>
  </p:cSld>
  <p:clrMapOvr>
    <a:masterClrMapping/>
  </p:clrMapOvr>
  <p:transition xmlns:mc="http://schemas.openxmlformats.org/markup-compatibility/2006" xmlns:hp="http://schemas.haansoft.com/office/presentation/8.0" mc:Ignorable="hp" hp:hslDur="500"/>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1"/>
          <p:cNvSpPr>
            <a:spLocks noGrp="1"/>
          </p:cNvSpPr>
          <p:nvPr>
            <p:ph type="title" idx="0"/>
          </p:nvPr>
        </p:nvSpPr>
        <p:spPr/>
        <p:txBody>
          <a:bodyPr/>
          <a:lstStyle/>
          <a:p>
            <a:pPr>
              <a:defRPr lang="ko-KR" altLang="en-US"/>
            </a:pPr>
            <a:r>
              <a:rPr lang="ko-KR" altLang="en-US" sz="4000"/>
              <a:t>코드</a:t>
            </a:r>
            <a:endParaRPr lang="ko-KR" altLang="en-US" sz="4000"/>
          </a:p>
        </p:txBody>
      </p:sp>
      <p:pic>
        <p:nvPicPr>
          <p:cNvPr id="7" name=""/>
          <p:cNvPicPr/>
          <p:nvPr/>
        </p:nvPicPr>
        <p:blipFill rotWithShape="1">
          <a:blip r:embed="rId2"/>
          <a:stretch>
            <a:fillRect/>
          </a:stretch>
        </p:blipFill>
        <p:spPr>
          <a:xfrm>
            <a:off x="457199" y="1556765"/>
            <a:ext cx="3960000" cy="3276000"/>
          </a:xfrm>
          <a:prstGeom prst="rect">
            <a:avLst/>
          </a:prstGeom>
        </p:spPr>
      </p:pic>
      <p:pic>
        <p:nvPicPr>
          <p:cNvPr id="8" name=""/>
          <p:cNvPicPr>
            <a:picLocks noChangeAspect="1"/>
          </p:cNvPicPr>
          <p:nvPr/>
        </p:nvPicPr>
        <p:blipFill rotWithShape="1">
          <a:blip r:embed="rId3"/>
          <a:stretch>
            <a:fillRect/>
          </a:stretch>
        </p:blipFill>
        <p:spPr>
          <a:xfrm>
            <a:off x="4932044" y="1556765"/>
            <a:ext cx="3960495" cy="3275346"/>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1"/>
          <p:cNvSpPr>
            <a:spLocks noGrp="1"/>
          </p:cNvSpPr>
          <p:nvPr>
            <p:ph type="title" idx="0"/>
          </p:nvPr>
        </p:nvSpPr>
        <p:spPr/>
        <p:txBody>
          <a:bodyPr/>
          <a:lstStyle/>
          <a:p>
            <a:pPr>
              <a:defRPr lang="ko-KR" altLang="en-US"/>
            </a:pPr>
            <a:r>
              <a:rPr lang="ko-KR" altLang="en-US" sz="4000"/>
              <a:t>코드</a:t>
            </a:r>
            <a:endParaRPr lang="ko-KR" altLang="en-US" sz="4000"/>
          </a:p>
        </p:txBody>
      </p:sp>
      <p:pic>
        <p:nvPicPr>
          <p:cNvPr id="9" name=""/>
          <p:cNvPicPr>
            <a:picLocks noChangeAspect="1"/>
          </p:cNvPicPr>
          <p:nvPr/>
        </p:nvPicPr>
        <p:blipFill rotWithShape="1">
          <a:blip r:embed="rId2"/>
          <a:stretch>
            <a:fillRect/>
          </a:stretch>
        </p:blipFill>
        <p:spPr>
          <a:xfrm>
            <a:off x="2970215" y="944689"/>
            <a:ext cx="3203569" cy="4968620"/>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1"/>
          <p:cNvSpPr>
            <a:spLocks noGrp="1"/>
          </p:cNvSpPr>
          <p:nvPr>
            <p:ph type="title" idx="0"/>
          </p:nvPr>
        </p:nvSpPr>
        <p:spPr/>
        <p:txBody>
          <a:bodyPr/>
          <a:lstStyle/>
          <a:p>
            <a:pPr>
              <a:defRPr lang="ko-KR" altLang="en-US"/>
            </a:pPr>
            <a:r>
              <a:rPr lang="ko-KR" altLang="en-US" sz="4000"/>
              <a:t>기대효과</a:t>
            </a:r>
            <a:endParaRPr lang="ko-KR" altLang="en-US" sz="4000"/>
          </a:p>
        </p:txBody>
      </p:sp>
      <p:sp>
        <p:nvSpPr>
          <p:cNvPr id="3" name="내용 개체 틀 2"/>
          <p:cNvSpPr>
            <a:spLocks noGrp="1"/>
          </p:cNvSpPr>
          <p:nvPr>
            <p:ph idx="1"/>
          </p:nvPr>
        </p:nvSpPr>
        <p:spPr/>
        <p:txBody>
          <a:bodyPr/>
          <a:lstStyle/>
          <a:p>
            <a:pPr indent="-469900">
              <a:defRPr lang="ko-KR" altLang="en-US"/>
            </a:pPr>
            <a:r>
              <a:rPr lang="ko-KR" altLang="en-US">
                <a:latin typeface="함초롬돋움"/>
                <a:cs typeface="함초롬돋움"/>
              </a:rPr>
              <a:t>직접 도어락의 키패드를 입력하지 않아도 개폐가 가능하여 비밀번호 유출의 위험성이 적고 편리하다.</a:t>
            </a:r>
            <a:endParaRPr lang="ko-KR" altLang="en-US">
              <a:latin typeface="함초롬돋움"/>
              <a:cs typeface="함초롬돋움"/>
            </a:endParaRPr>
          </a:p>
          <a:p>
            <a:pPr indent="-469900">
              <a:defRPr lang="ko-KR" altLang="en-US"/>
            </a:pPr>
            <a:endParaRPr lang="ko-KR" altLang="en-US">
              <a:latin typeface="함초롬돋움"/>
              <a:cs typeface="함초롬돋움"/>
            </a:endParaRPr>
          </a:p>
          <a:p>
            <a:pPr indent="-469900">
              <a:defRPr lang="ko-KR" altLang="en-US"/>
            </a:pPr>
            <a:r>
              <a:rPr lang="ko-KR" altLang="en-US">
                <a:latin typeface="함초롬돋움"/>
                <a:cs typeface="함초롬돋움"/>
              </a:rPr>
              <a:t>비 접촉식 잠금 해제 방법으로 바이러스 감염 예방에 도움이 된다.</a:t>
            </a:r>
            <a:endParaRPr lang="ko-KR" altLang="en-US">
              <a:latin typeface="함초롬돋움"/>
              <a:cs typeface="함초롬돋움"/>
            </a:endParaRPr>
          </a:p>
          <a:p>
            <a:pPr indent="-469900">
              <a:defRPr lang="ko-KR" altLang="en-US"/>
            </a:pPr>
            <a:endParaRPr lang="ko-KR" altLang="en-US">
              <a:latin typeface="함초롬돋움"/>
              <a:cs typeface="함초롬돋움"/>
            </a:endParaRPr>
          </a:p>
          <a:p>
            <a:pPr indent="-469900">
              <a:defRPr lang="ko-KR" altLang="en-US"/>
            </a:pPr>
            <a:r>
              <a:rPr lang="ko-KR" altLang="ko-KR">
                <a:latin typeface="함초롬돋움"/>
                <a:cs typeface="함초롬돋움"/>
              </a:rPr>
              <a:t>도어락 앞의 대상을 확인할 수 있는 기능을 통해 편리성과 보안 기능이 강화된 스마트 도어락 시스템을 기대할 수 있다.</a:t>
            </a:r>
            <a:endParaRPr lang="ko-KR" altLang="ko-KR">
              <a:latin typeface="함초롬돋움"/>
              <a:cs typeface="함초롬돋움"/>
            </a:endParaRPr>
          </a:p>
        </p:txBody>
      </p:sp>
    </p:spTree>
  </p:cSld>
  <p:clrMapOvr>
    <a:masterClrMapping/>
  </p:clrMapOvr>
  <p:transition xmlns:mc="http://schemas.openxmlformats.org/markup-compatibility/2006" xmlns:hp="http://schemas.haansoft.com/office/presentation/8.0" mc:Ignorable="hp" hp:hslDur="500"/>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1"/>
          <p:cNvSpPr>
            <a:spLocks noGrp="1"/>
          </p:cNvSpPr>
          <p:nvPr>
            <p:ph type="title" idx="0"/>
          </p:nvPr>
        </p:nvSpPr>
        <p:spPr/>
        <p:txBody>
          <a:bodyPr/>
          <a:lstStyle/>
          <a:p>
            <a:pPr>
              <a:defRPr lang="ko-KR" altLang="en-US"/>
            </a:pPr>
            <a:r>
              <a:rPr lang="ko-KR" altLang="en-US" sz="4000"/>
              <a:t>목차</a:t>
            </a:r>
            <a:endParaRPr lang="ko-KR" altLang="en-US" sz="4000"/>
          </a:p>
        </p:txBody>
      </p:sp>
      <p:sp>
        <p:nvSpPr>
          <p:cNvPr id="3" name="내용 개체 틀 2"/>
          <p:cNvSpPr>
            <a:spLocks noGrp="1"/>
          </p:cNvSpPr>
          <p:nvPr>
            <p:ph idx="1"/>
          </p:nvPr>
        </p:nvSpPr>
        <p:spPr/>
        <p:txBody>
          <a:bodyPr/>
          <a:lstStyle/>
          <a:p>
            <a:pPr>
              <a:defRPr lang="ko-KR" altLang="en-US"/>
            </a:pPr>
            <a:r>
              <a:rPr lang="ko-KR" altLang="en-US"/>
              <a:t>배경 및 필요성</a:t>
            </a:r>
            <a:endParaRPr lang="ko-KR" altLang="en-US"/>
          </a:p>
          <a:p>
            <a:pPr>
              <a:defRPr lang="ko-KR" altLang="en-US"/>
            </a:pPr>
            <a:r>
              <a:rPr lang="ko-KR" altLang="en-US"/>
              <a:t>유사 제품 분석</a:t>
            </a:r>
            <a:endParaRPr lang="ko-KR" altLang="en-US"/>
          </a:p>
          <a:p>
            <a:pPr>
              <a:defRPr lang="ko-KR" altLang="en-US"/>
            </a:pPr>
            <a:r>
              <a:rPr lang="ko-KR" altLang="en-US"/>
              <a:t>주요기능</a:t>
            </a:r>
            <a:endParaRPr lang="ko-KR" altLang="en-US"/>
          </a:p>
          <a:p>
            <a:pPr>
              <a:defRPr lang="ko-KR" altLang="en-US"/>
            </a:pPr>
            <a:r>
              <a:rPr lang="ko-KR" altLang="en-US"/>
              <a:t>회로도</a:t>
            </a:r>
            <a:endParaRPr lang="ko-KR" altLang="en-US"/>
          </a:p>
          <a:p>
            <a:pPr>
              <a:defRPr lang="ko-KR" altLang="en-US"/>
            </a:pPr>
            <a:r>
              <a:rPr lang="ko-KR" altLang="en-US"/>
              <a:t>코드</a:t>
            </a:r>
            <a:endParaRPr lang="ko-KR" altLang="en-US"/>
          </a:p>
          <a:p>
            <a:pPr>
              <a:defRPr lang="ko-KR" altLang="en-US"/>
            </a:pPr>
            <a:r>
              <a:rPr lang="ko-KR" altLang="en-US"/>
              <a:t>기대효과</a:t>
            </a:r>
            <a:endParaRPr lang="ko-KR" altLang="en-US"/>
          </a:p>
        </p:txBody>
      </p:sp>
    </p:spTree>
  </p:cSld>
  <p:clrMapOvr>
    <a:masterClrMapping/>
  </p:clrMapOvr>
  <p:transition xmlns:mc="http://schemas.openxmlformats.org/markup-compatibility/2006" xmlns:hp="http://schemas.haansoft.com/office/presentation/8.0" mc:Ignorable="hp" hp:hslDur="500"/>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1"/>
          <p:cNvSpPr>
            <a:spLocks noGrp="1"/>
          </p:cNvSpPr>
          <p:nvPr>
            <p:ph type="title" idx="0"/>
          </p:nvPr>
        </p:nvSpPr>
        <p:spPr/>
        <p:txBody>
          <a:bodyPr/>
          <a:lstStyle/>
          <a:p>
            <a:pPr>
              <a:defRPr lang="ko-KR" altLang="en-US"/>
            </a:pPr>
            <a:r>
              <a:rPr lang="ko-KR" altLang="en-US" sz="4000"/>
              <a:t>배경 및 필요성</a:t>
            </a:r>
            <a:endParaRPr lang="ko-KR" altLang="en-US" sz="4000"/>
          </a:p>
        </p:txBody>
      </p:sp>
      <p:sp>
        <p:nvSpPr>
          <p:cNvPr id="3" name="내용 개체 틀 2"/>
          <p:cNvSpPr>
            <a:spLocks noGrp="1"/>
          </p:cNvSpPr>
          <p:nvPr>
            <p:ph idx="1"/>
          </p:nvPr>
        </p:nvSpPr>
        <p:spPr/>
        <p:txBody>
          <a:bodyPr/>
          <a:lstStyle/>
          <a:p>
            <a:pPr indent="-469900">
              <a:defRPr lang="ko-KR" altLang="en-US"/>
            </a:pPr>
            <a:r>
              <a:rPr lang="ko-KR" altLang="ko-KR">
                <a:latin typeface="함초롬돋움"/>
                <a:cs typeface="함초롬돋움"/>
              </a:rPr>
              <a:t>기존의 디지털 도어락은 대부분 비밀번호 입력을 통한 문의 개폐를 지원하므로</a:t>
            </a:r>
            <a:r>
              <a:rPr lang="ko-KR" altLang="en-US">
                <a:latin typeface="함초롬돋움"/>
                <a:cs typeface="함초롬돋움"/>
              </a:rPr>
              <a:t> 비밀번호 노출이나 지문이 남는 등</a:t>
            </a:r>
            <a:r>
              <a:rPr lang="ko-KR" altLang="ko-KR">
                <a:latin typeface="함초롬돋움"/>
                <a:cs typeface="함초롬돋움"/>
              </a:rPr>
              <a:t> 보안상의 허점이 있</a:t>
            </a:r>
            <a:r>
              <a:rPr lang="ko-KR" altLang="en-US">
                <a:latin typeface="함초롬돋움"/>
                <a:cs typeface="함초롬돋움"/>
              </a:rPr>
              <a:t>다.</a:t>
            </a:r>
            <a:endParaRPr lang="ko-KR" altLang="en-US">
              <a:latin typeface="함초롬돋움"/>
              <a:cs typeface="함초롬돋움"/>
            </a:endParaRPr>
          </a:p>
          <a:p>
            <a:pPr indent="-469900">
              <a:defRPr lang="ko-KR" altLang="en-US"/>
            </a:pPr>
            <a:endParaRPr lang="ko-KR" altLang="en-US">
              <a:latin typeface="함초롬돋움"/>
              <a:cs typeface="함초롬돋움"/>
            </a:endParaRPr>
          </a:p>
          <a:p>
            <a:pPr indent="-469900">
              <a:defRPr lang="ko-KR" altLang="en-US"/>
            </a:pPr>
            <a:r>
              <a:rPr lang="ko-KR" altLang="ko-KR">
                <a:latin typeface="함초롬돋움"/>
                <a:cs typeface="함초롬돋움"/>
              </a:rPr>
              <a:t>본 캡스톤디자인은 스마트폰 애플리케이션을 이용하여 디지털 도어락을 원격으로  개폐하고, 도어락 앞의 대상을 확인할 수 있는 기능을 통해 편리성과 보안 기능이 강화된 스마트 도어락 시스템을 설계하고 구현한다.</a:t>
            </a:r>
            <a:endParaRPr lang="ko-KR" altLang="ko-KR">
              <a:latin typeface="함초롬돋움"/>
              <a:cs typeface="함초롬돋움"/>
            </a:endParaRPr>
          </a:p>
        </p:txBody>
      </p:sp>
    </p:spTree>
  </p:cSld>
  <p:clrMapOvr>
    <a:masterClrMapping/>
  </p:clrMapOvr>
  <p:transition xmlns:mc="http://schemas.openxmlformats.org/markup-compatibility/2006" xmlns:hp="http://schemas.haansoft.com/office/presentation/8.0" mc:Ignorable="hp" hp:hslDur="500"/>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1"/>
          <p:cNvSpPr>
            <a:spLocks noGrp="1"/>
          </p:cNvSpPr>
          <p:nvPr>
            <p:ph type="title" idx="0"/>
          </p:nvPr>
        </p:nvSpPr>
        <p:spPr/>
        <p:txBody>
          <a:bodyPr/>
          <a:lstStyle/>
          <a:p>
            <a:pPr>
              <a:defRPr lang="ko-KR" altLang="en-US"/>
            </a:pPr>
            <a:r>
              <a:rPr lang="ko-KR" altLang="en-US" sz="4000"/>
              <a:t>유사제품분석 </a:t>
            </a:r>
            <a:r>
              <a:rPr lang="en-US" altLang="ko-KR" sz="4000"/>
              <a:t> SHS-1321</a:t>
            </a:r>
            <a:endParaRPr lang="en-US" altLang="ko-KR" sz="4000"/>
          </a:p>
        </p:txBody>
      </p:sp>
      <p:sp>
        <p:nvSpPr>
          <p:cNvPr id="4" name="내용 개체 틀 2"/>
          <p:cNvSpPr/>
          <p:nvPr/>
        </p:nvSpPr>
        <p:spPr>
          <a:xfrm>
            <a:off x="3563874" y="1285860"/>
            <a:ext cx="5256658" cy="4913973"/>
          </a:xfrm>
          <a:prstGeom prst="rect">
            <a:avLst/>
          </a:prstGeom>
        </p:spPr>
        <p:txBody>
          <a:bodyPr vert="horz" lIns="91440" tIns="45720" rIns="91440" bIns="45720"/>
          <a:p>
            <a:pPr marL="177800" indent="-177800" algn="l" defTabSz="914400" eaLnBrk="1" latinLnBrk="1" hangingPunct="1">
              <a:spcBef>
                <a:spcPct val="20000"/>
              </a:spcBef>
              <a:buClr>
                <a:schemeClr val="tx2"/>
              </a:buClr>
              <a:buSzPct val="100000"/>
              <a:buFont typeface="Wingdings"/>
              <a:buChar char="§"/>
              <a:defRPr lang="ko-KR" altLang="en-US"/>
            </a:pPr>
            <a:r>
              <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rPr>
              <a:t>휴대폰, 지갑 등에 부착할 수 있는 스마트키태그를 이용하여 도어락 잠금해제 가능</a:t>
            </a:r>
            <a:endPar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endParaRPr>
          </a:p>
          <a:p>
            <a:pPr marL="177800" indent="-177800" algn="l" defTabSz="914400" eaLnBrk="1" latinLnBrk="1" hangingPunct="1">
              <a:spcBef>
                <a:spcPct val="20000"/>
              </a:spcBef>
              <a:buClr>
                <a:schemeClr val="tx2"/>
              </a:buClr>
              <a:buSzPct val="100000"/>
              <a:buFont typeface="Wingdings"/>
              <a:buChar char="§"/>
              <a:defRPr lang="ko-KR" altLang="en-US"/>
            </a:pPr>
            <a:r>
              <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rPr>
              <a:t>등록된 키태그 외에 또다른 키태그로는 잠금해제 불가능</a:t>
            </a:r>
            <a:endPar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endParaRPr>
          </a:p>
          <a:p>
            <a:pPr marL="177800" indent="-177800" algn="l" defTabSz="914400" eaLnBrk="1" latinLnBrk="1" hangingPunct="1">
              <a:spcBef>
                <a:spcPct val="20000"/>
              </a:spcBef>
              <a:buClr>
                <a:schemeClr val="tx2"/>
              </a:buClr>
              <a:buSzPct val="100000"/>
              <a:buFont typeface="Wingdings"/>
              <a:buChar char="§"/>
              <a:defRPr lang="ko-KR" altLang="en-US"/>
            </a:pPr>
            <a:r>
              <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rPr>
              <a:t>매직넘버 기능으로 비밀번호 유출 방지</a:t>
            </a:r>
            <a:endPar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endParaRPr>
          </a:p>
        </p:txBody>
      </p:sp>
      <p:pic>
        <p:nvPicPr>
          <p:cNvPr id="5" name=""/>
          <p:cNvPicPr>
            <a:picLocks noChangeAspect="1"/>
          </p:cNvPicPr>
          <p:nvPr/>
        </p:nvPicPr>
        <p:blipFill rotWithShape="1">
          <a:blip r:embed="rId2"/>
          <a:stretch>
            <a:fillRect/>
          </a:stretch>
        </p:blipFill>
        <p:spPr>
          <a:xfrm>
            <a:off x="457199" y="1285200"/>
            <a:ext cx="2934000" cy="4630903"/>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1"/>
          <p:cNvSpPr>
            <a:spLocks noGrp="1"/>
          </p:cNvSpPr>
          <p:nvPr>
            <p:ph type="title" idx="0"/>
          </p:nvPr>
        </p:nvSpPr>
        <p:spPr/>
        <p:txBody>
          <a:bodyPr/>
          <a:lstStyle/>
          <a:p>
            <a:pPr>
              <a:defRPr lang="ko-KR" altLang="en-US"/>
            </a:pPr>
            <a:r>
              <a:rPr lang="ko-KR" altLang="en-US" sz="4000"/>
              <a:t>유사제품분석  웰콤 블루투스 IOT 네오</a:t>
            </a:r>
            <a:endParaRPr lang="ko-KR" altLang="en-US" sz="4000"/>
          </a:p>
        </p:txBody>
      </p:sp>
      <p:sp>
        <p:nvSpPr>
          <p:cNvPr id="4" name="내용 개체 틀 2"/>
          <p:cNvSpPr>
            <a:spLocks noGrp="1"/>
          </p:cNvSpPr>
          <p:nvPr>
            <p:ph idx="1"/>
          </p:nvPr>
        </p:nvSpPr>
        <p:spPr>
          <a:xfrm>
            <a:off x="3563874" y="1285860"/>
            <a:ext cx="5256658" cy="4913973"/>
          </a:xfrm>
        </p:spPr>
        <p:txBody>
          <a:bodyPr vert="horz" lIns="91440" tIns="45720" rIns="91440" bIns="45720"/>
          <a:lstStyle/>
          <a:p>
            <a:pPr marL="177800" indent="-177800" algn="l" defTabSz="914400" eaLnBrk="1" latinLnBrk="1" hangingPunct="1">
              <a:spcBef>
                <a:spcPct val="20000"/>
              </a:spcBef>
              <a:buClr>
                <a:schemeClr val="tx2"/>
              </a:buClr>
              <a:buSzPct val="100000"/>
              <a:buFont typeface="Wingdings"/>
              <a:buChar char="§"/>
              <a:defRPr lang="ko-KR" altLang="en-US"/>
            </a:pPr>
            <a:r>
              <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rPr>
              <a:t>등록된 스마트폰을 통해 원격 잠금해제 가능</a:t>
            </a:r>
            <a:endPar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endParaRPr>
          </a:p>
          <a:p>
            <a:pPr marL="177800" indent="-177800" algn="l" defTabSz="914400" eaLnBrk="1" latinLnBrk="1" hangingPunct="1">
              <a:spcBef>
                <a:spcPct val="20000"/>
              </a:spcBef>
              <a:buClr>
                <a:schemeClr val="tx2"/>
              </a:buClr>
              <a:buSzPct val="100000"/>
              <a:buFont typeface="Wingdings"/>
              <a:buChar char="§"/>
              <a:defRPr lang="ko-KR" altLang="en-US"/>
            </a:pPr>
            <a:r>
              <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rPr>
              <a:t>임시 키 발급(유효기간, 일회용)</a:t>
            </a:r>
            <a:endPar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endParaRPr>
          </a:p>
          <a:p>
            <a:pPr marL="177800" indent="-177800" algn="l" defTabSz="914400" eaLnBrk="1" latinLnBrk="1" hangingPunct="1">
              <a:spcBef>
                <a:spcPct val="20000"/>
              </a:spcBef>
              <a:buClr>
                <a:schemeClr val="tx2"/>
              </a:buClr>
              <a:buSzPct val="100000"/>
              <a:buFont typeface="Wingdings"/>
              <a:buChar char="§"/>
              <a:defRPr lang="ko-KR" altLang="en-US"/>
            </a:pPr>
            <a:r>
              <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rPr>
              <a:t>비밀번호 원격 등록/삭제</a:t>
            </a:r>
            <a:endPar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endParaRPr>
          </a:p>
          <a:p>
            <a:pPr>
              <a:defRPr lang="ko-KR" altLang="en-US"/>
            </a:pPr>
            <a:r>
              <a:rPr lang="ko-KR" altLang="en-US" sz="2000"/>
              <a:t>실시간 출입 기록을 스마트폰 푸시알림으로 알림</a:t>
            </a:r>
            <a:endParaRPr lang="ko-KR" altLang="en-US" sz="2000"/>
          </a:p>
          <a:p>
            <a:pPr>
              <a:defRPr lang="ko-KR" altLang="en-US"/>
            </a:pPr>
            <a:r>
              <a:rPr lang="ko-KR" altLang="en-US" sz="2000"/>
              <a:t>출입기록 조회 가능</a:t>
            </a:r>
            <a:endPar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endParaRPr>
          </a:p>
          <a:p>
            <a:pPr marL="177800" indent="-177800" algn="l" defTabSz="914400" eaLnBrk="1" latinLnBrk="1" hangingPunct="1">
              <a:spcBef>
                <a:spcPct val="20000"/>
              </a:spcBef>
              <a:buClr>
                <a:schemeClr val="tx2"/>
              </a:buClr>
              <a:buSzPct val="100000"/>
              <a:buFont typeface="Wingdings"/>
              <a:buChar char="§"/>
              <a:defRPr lang="ko-KR" altLang="en-US"/>
            </a:pPr>
            <a:r>
              <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rPr>
              <a:t>매직넘버 기능으로 비밀번호 유출 방지</a:t>
            </a:r>
            <a:endPar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endParaRPr>
          </a:p>
          <a:p>
            <a:pPr marL="177800" indent="-177800" algn="l" defTabSz="914400" eaLnBrk="1" latinLnBrk="1" hangingPunct="1">
              <a:spcBef>
                <a:spcPct val="20000"/>
              </a:spcBef>
              <a:buClr>
                <a:schemeClr val="tx2"/>
              </a:buClr>
              <a:buSzPct val="100000"/>
              <a:buFont typeface="Wingdings"/>
              <a:buChar char="§"/>
              <a:defRPr lang="ko-KR" altLang="en-US"/>
            </a:pPr>
            <a:endPar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endParaRPr>
          </a:p>
        </p:txBody>
      </p:sp>
      <p:pic>
        <p:nvPicPr>
          <p:cNvPr id="5" name=""/>
          <p:cNvPicPr>
            <a:picLocks noChangeAspect="1"/>
          </p:cNvPicPr>
          <p:nvPr/>
        </p:nvPicPr>
        <p:blipFill rotWithShape="1">
          <a:blip r:embed="rId2"/>
          <a:stretch>
            <a:fillRect/>
          </a:stretch>
        </p:blipFill>
        <p:spPr>
          <a:xfrm>
            <a:off x="457200" y="1285200"/>
            <a:ext cx="2934000" cy="2919652"/>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1"/>
          <p:cNvSpPr>
            <a:spLocks noGrp="1"/>
          </p:cNvSpPr>
          <p:nvPr>
            <p:ph type="title" idx="0"/>
          </p:nvPr>
        </p:nvSpPr>
        <p:spPr/>
        <p:txBody>
          <a:bodyPr/>
          <a:lstStyle/>
          <a:p>
            <a:pPr>
              <a:defRPr lang="ko-KR" altLang="en-US"/>
            </a:pPr>
            <a:r>
              <a:rPr lang="ko-KR" altLang="en-US" sz="4000"/>
              <a:t>유사제품분석  게이트맨</a:t>
            </a:r>
            <a:r>
              <a:rPr lang="en-US" altLang="ko-KR" sz="4000"/>
              <a:t> WK-20</a:t>
            </a:r>
            <a:endParaRPr lang="en-US" altLang="ko-KR" sz="4000"/>
          </a:p>
        </p:txBody>
      </p:sp>
      <p:sp>
        <p:nvSpPr>
          <p:cNvPr id="3" name="내용 개체 틀 2"/>
          <p:cNvSpPr>
            <a:spLocks noGrp="1"/>
          </p:cNvSpPr>
          <p:nvPr>
            <p:ph idx="1"/>
          </p:nvPr>
        </p:nvSpPr>
        <p:spPr>
          <a:xfrm>
            <a:off x="3563874" y="1285860"/>
            <a:ext cx="5256658" cy="4913973"/>
          </a:xfrm>
        </p:spPr>
        <p:txBody>
          <a:bodyPr/>
          <a:lstStyle/>
          <a:p>
            <a:pPr>
              <a:defRPr lang="ko-KR" altLang="en-US"/>
            </a:pPr>
            <a:r>
              <a:rPr lang="ko-KR" altLang="en-US" sz="2000"/>
              <a:t>도어락에 다가갈 시 자동으로 푸시알림 전송</a:t>
            </a:r>
            <a:endParaRPr lang="ko-KR" altLang="en-US" sz="2000"/>
          </a:p>
          <a:p>
            <a:pPr>
              <a:defRPr lang="ko-KR" altLang="en-US"/>
            </a:pPr>
            <a:r>
              <a:rPr lang="ko-KR" altLang="en-US" sz="2000"/>
              <a:t>블루투스 팩을 통해 스마트폰으로 도어락  잠금해제 가능</a:t>
            </a:r>
            <a:endParaRPr lang="ko-KR" altLang="en-US" sz="2000"/>
          </a:p>
          <a:p>
            <a:pPr>
              <a:defRPr lang="ko-KR" altLang="en-US"/>
            </a:pPr>
            <a:r>
              <a:rPr lang="ko-KR" altLang="en-US" sz="2000"/>
              <a:t>실시간 출입 기록을 스마트폰 푸시알림으로 알림</a:t>
            </a:r>
            <a:endParaRPr lang="ko-KR" altLang="en-US" sz="2000"/>
          </a:p>
          <a:p>
            <a:pPr>
              <a:defRPr lang="ko-KR" altLang="en-US"/>
            </a:pPr>
            <a:r>
              <a:rPr lang="ko-KR" altLang="en-US" sz="2000"/>
              <a:t>출입기록 및 푸시알림 내역 조회 가능</a:t>
            </a:r>
            <a:endParaRPr lang="ko-KR" altLang="en-US" sz="2000"/>
          </a:p>
          <a:p>
            <a:pPr>
              <a:defRPr lang="ko-KR" altLang="en-US"/>
            </a:pPr>
            <a:r>
              <a:rPr lang="ko-KR" altLang="en-US" sz="2000"/>
              <a:t>집 안에서도 스마트폰으로 도어락 잠금해제 가능(원격 열림, 닫힘 기능)</a:t>
            </a:r>
            <a:endParaRPr lang="ko-KR" altLang="en-US" sz="2000"/>
          </a:p>
          <a:p>
            <a:pPr marL="177800" indent="-177800" algn="l" defTabSz="914400" eaLnBrk="1" latinLnBrk="1" hangingPunct="1">
              <a:spcBef>
                <a:spcPct val="20000"/>
              </a:spcBef>
              <a:buClr>
                <a:schemeClr val="tx2"/>
              </a:buClr>
              <a:buSzPct val="100000"/>
              <a:buFont typeface="Wingdings"/>
              <a:buChar char="§"/>
              <a:defRPr lang="ko-KR" altLang="en-US"/>
            </a:pPr>
            <a:r>
              <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rPr>
              <a:t>매직넘버 기능으로 비밀번호 유출 방지</a:t>
            </a:r>
            <a:endParaRPr xmlns:mc="http://schemas.openxmlformats.org/markup-compatibility/2006" xmlns:hp="http://schemas.haansoft.com/office/presentation/8.0" lang="ko-KR" altLang="en-US" sz="2000" b="0" i="0" kern="1200" spc="5" mc:Ignorable="hp" hp:hslEmbossed="0">
              <a:solidFill>
                <a:schemeClr val="tx2"/>
              </a:solidFill>
              <a:latin typeface="+mn-lt"/>
              <a:ea typeface="+mn-ea"/>
              <a:cs typeface="+mn-cs"/>
            </a:endParaRPr>
          </a:p>
        </p:txBody>
      </p:sp>
      <p:pic>
        <p:nvPicPr>
          <p:cNvPr id="4" name=""/>
          <p:cNvPicPr>
            <a:picLocks noChangeAspect="1"/>
          </p:cNvPicPr>
          <p:nvPr/>
        </p:nvPicPr>
        <p:blipFill rotWithShape="1">
          <a:blip r:embed="rId2"/>
          <a:stretch>
            <a:fillRect/>
          </a:stretch>
        </p:blipFill>
        <p:spPr>
          <a:xfrm>
            <a:off x="457200" y="1285860"/>
            <a:ext cx="2935143" cy="3295284"/>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1"/>
          <p:cNvSpPr>
            <a:spLocks noGrp="1"/>
          </p:cNvSpPr>
          <p:nvPr>
            <p:ph type="title" idx="0"/>
          </p:nvPr>
        </p:nvSpPr>
        <p:spPr/>
        <p:txBody>
          <a:bodyPr/>
          <a:lstStyle/>
          <a:p>
            <a:pPr>
              <a:defRPr lang="ko-KR" altLang="en-US"/>
            </a:pPr>
            <a:r>
              <a:rPr lang="ko-KR" altLang="en-US" sz="4000"/>
              <a:t>주요기능</a:t>
            </a:r>
            <a:endParaRPr lang="ko-KR" altLang="en-US" sz="4000"/>
          </a:p>
        </p:txBody>
      </p:sp>
      <p:sp>
        <p:nvSpPr>
          <p:cNvPr id="3" name="내용 개체 틀 2"/>
          <p:cNvSpPr>
            <a:spLocks noGrp="1"/>
          </p:cNvSpPr>
          <p:nvPr>
            <p:ph idx="1"/>
          </p:nvPr>
        </p:nvSpPr>
        <p:spPr/>
        <p:txBody>
          <a:bodyPr/>
          <a:lstStyle/>
          <a:p>
            <a:pPr>
              <a:defRPr lang="ko-KR" altLang="en-US"/>
            </a:pPr>
            <a:r>
              <a:rPr lang="ko-KR" altLang="en-US"/>
              <a:t>어플을 이용하여 도어락을 원격으로 개폐한다.</a:t>
            </a:r>
            <a:endParaRPr lang="ko-KR" altLang="en-US"/>
          </a:p>
          <a:p>
            <a:pPr>
              <a:defRPr lang="ko-KR" altLang="en-US"/>
            </a:pPr>
            <a:endParaRPr lang="ko-KR" altLang="en-US"/>
          </a:p>
          <a:p>
            <a:pPr>
              <a:defRPr lang="ko-KR" altLang="en-US"/>
            </a:pPr>
            <a:r>
              <a:rPr lang="ko-KR" altLang="en-US"/>
              <a:t>어플을 이용하여 도어락의 비밀번호를 변경할 수 있다.</a:t>
            </a:r>
            <a:endParaRPr lang="ko-KR" altLang="en-US"/>
          </a:p>
          <a:p>
            <a:pPr>
              <a:defRPr lang="ko-KR" altLang="en-US"/>
            </a:pPr>
            <a:endParaRPr lang="ko-KR" altLang="en-US"/>
          </a:p>
          <a:p>
            <a:pPr>
              <a:defRPr lang="ko-KR" altLang="en-US"/>
            </a:pPr>
            <a:r>
              <a:rPr lang="ko-KR" altLang="en-US"/>
              <a:t>도어락의 캠을 통해 도어락 앞의 대상을 확인할 수 있다.</a:t>
            </a:r>
            <a:endParaRPr lang="ko-KR" altLang="en-US"/>
          </a:p>
        </p:txBody>
      </p:sp>
    </p:spTree>
  </p:cSld>
  <p:clrMapOvr>
    <a:masterClrMapping/>
  </p:clrMapOvr>
  <p:transition xmlns:mc="http://schemas.openxmlformats.org/markup-compatibility/2006" xmlns:hp="http://schemas.haansoft.com/office/presentation/8.0" mc:Ignorable="hp" hp:hslDur="500"/>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1"/>
          <p:cNvSpPr>
            <a:spLocks noGrp="1"/>
          </p:cNvSpPr>
          <p:nvPr>
            <p:ph type="title" idx="0"/>
          </p:nvPr>
        </p:nvSpPr>
        <p:spPr/>
        <p:txBody>
          <a:bodyPr/>
          <a:lstStyle/>
          <a:p>
            <a:pPr>
              <a:defRPr lang="ko-KR" altLang="en-US"/>
            </a:pPr>
            <a:r>
              <a:rPr lang="ko-KR" altLang="en-US"/>
              <a:t>회로도</a:t>
            </a:r>
            <a:endParaRPr lang="ko-KR" altLang="en-US"/>
          </a:p>
        </p:txBody>
      </p:sp>
      <p:pic>
        <p:nvPicPr>
          <p:cNvPr id="4" name=""/>
          <p:cNvPicPr/>
          <p:nvPr/>
        </p:nvPicPr>
        <p:blipFill rotWithShape="1">
          <a:blip r:embed="rId3">
            <a:lum/>
          </a:blip>
          <a:srcRect/>
          <a:stretch>
            <a:fillRect/>
          </a:stretch>
        </p:blipFill>
        <p:spPr>
          <a:xfrm>
            <a:off x="457200" y="1268730"/>
            <a:ext cx="6164199" cy="4728464"/>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1"/>
          <p:cNvSpPr>
            <a:spLocks noGrp="1"/>
          </p:cNvSpPr>
          <p:nvPr>
            <p:ph type="title" idx="0"/>
          </p:nvPr>
        </p:nvSpPr>
        <p:spPr/>
        <p:txBody>
          <a:bodyPr/>
          <a:lstStyle/>
          <a:p>
            <a:pPr>
              <a:defRPr lang="ko-KR" altLang="en-US"/>
            </a:pPr>
            <a:r>
              <a:rPr lang="ko-KR" altLang="en-US" sz="4000"/>
              <a:t>코드</a:t>
            </a:r>
            <a:endParaRPr lang="ko-KR" altLang="en-US" sz="4000"/>
          </a:p>
        </p:txBody>
      </p:sp>
      <p:pic>
        <p:nvPicPr>
          <p:cNvPr id="4" name=""/>
          <p:cNvPicPr>
            <a:picLocks noChangeAspect="1"/>
          </p:cNvPicPr>
          <p:nvPr/>
        </p:nvPicPr>
        <p:blipFill rotWithShape="1">
          <a:blip r:embed="rId2"/>
          <a:stretch>
            <a:fillRect/>
          </a:stretch>
        </p:blipFill>
        <p:spPr>
          <a:xfrm>
            <a:off x="395477" y="1340738"/>
            <a:ext cx="4114800" cy="4758205"/>
          </a:xfrm>
          <a:prstGeom prst="rect">
            <a:avLst/>
          </a:prstGeom>
        </p:spPr>
      </p:pic>
      <p:pic>
        <p:nvPicPr>
          <p:cNvPr id="5" name=""/>
          <p:cNvPicPr>
            <a:picLocks noChangeAspect="1"/>
          </p:cNvPicPr>
          <p:nvPr/>
        </p:nvPicPr>
        <p:blipFill rotWithShape="1">
          <a:blip r:embed="rId3"/>
          <a:stretch>
            <a:fillRect/>
          </a:stretch>
        </p:blipFill>
        <p:spPr>
          <a:xfrm>
            <a:off x="4538091" y="1359354"/>
            <a:ext cx="4524154" cy="4739590"/>
          </a:xfrm>
          <a:prstGeom prst="rect">
            <a:avLst/>
          </a:prstGeom>
        </p:spPr>
      </p:pic>
    </p:spTree>
  </p:cSld>
  <p:clrMapOvr>
    <a:masterClrMapping/>
  </p:clrMapOvr>
  <p:transition xmlns:mc="http://schemas.openxmlformats.org/markup-compatibility/2006" xmlns:hp="http://schemas.haansoft.com/office/presentation/8.0" mc:Ignorable="hp" hp:hslDur="500"/>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무늬">
  <a:themeElements>
    <a:clrScheme name="무늬">
      <a:dk1>
        <a:srgbClr val="2e0432"/>
      </a:dk1>
      <a:lt1>
        <a:srgbClr val="f9f2e1"/>
      </a:lt1>
      <a:dk2>
        <a:srgbClr val="171b24"/>
      </a:dk2>
      <a:lt2>
        <a:srgbClr val="bc9022"/>
      </a:lt2>
      <a:accent1>
        <a:srgbClr val="e4c26c"/>
      </a:accent1>
      <a:accent2>
        <a:srgbClr val="0e4434"/>
      </a:accent2>
      <a:accent3>
        <a:srgbClr val="4f7164"/>
      </a:accent3>
      <a:accent4>
        <a:srgbClr val="5f5f5f"/>
      </a:accent4>
      <a:accent5>
        <a:srgbClr val="dddddd"/>
      </a:accent5>
      <a:accent6>
        <a:srgbClr val="6a4870"/>
      </a:accent6>
      <a:hlink>
        <a:srgbClr val="4ddab0"/>
      </a:hlink>
      <a:folHlink>
        <a:srgbClr val="ffd965"/>
      </a:folHlink>
    </a:clrScheme>
    <a:fontScheme name="무늬">
      <a:majorFont>
        <a:latin typeface="Arial"/>
        <a:ea typeface="한컴 윤고딕 240"/>
        <a:cs typeface=""/>
      </a:majorFont>
      <a:minorFont>
        <a:latin typeface="Tahoma"/>
        <a:ea typeface="함초롬돋움"/>
        <a:cs typeface=""/>
      </a:minorFont>
    </a:fontScheme>
    <a:fmtScheme name="무늬">
      <a:fillStyleLst>
        <a:solidFill>
          <a:schemeClr val="phClr"/>
        </a:solidFill>
        <a:gradFill rotWithShape="1">
          <a:gsLst>
            <a:gs pos="0">
              <a:schemeClr val="phClr">
                <a:tint val="60000"/>
                <a:satMod val="100000"/>
              </a:schemeClr>
            </a:gs>
            <a:gs pos="100000">
              <a:schemeClr val="phClr">
                <a:tint val="100000"/>
                <a:satMod val="350000"/>
              </a:schemeClr>
            </a:gs>
          </a:gsLst>
          <a:path path="rect">
            <a:fillToRect l="100000" t="100000" r="100000" b="100000"/>
          </a:path>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5875" cap="flat" cmpd="sng" algn="ctr">
          <a:solidFill>
            <a:schemeClr val="phClr">
              <a:shade val="95000"/>
              <a:satMod val="105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reflection blurRad="12700" stA="26000" endPos="28000" dist="38100" dir="5400000" sy="-100000" rotWithShape="0"/>
          </a:effectLst>
        </a:effectStyle>
        <a:effectStyle>
          <a:effectLst>
            <a:outerShdw blurRad="40000" dist="23000" dir="5400000" rotWithShape="0">
              <a:srgbClr val="000000">
                <a:alpha val="35000"/>
              </a:srgbClr>
            </a:outerShdw>
          </a:effectLst>
        </a:effectStyle>
        <a:effectStyle>
          <a:effectLst>
            <a:innerShdw blurRad="50800" dist="25400" dir="13500000">
              <a:srgbClr val="000000">
                <a:alpha val="75000"/>
              </a:srgbClr>
            </a:innerShdw>
          </a:effectLst>
        </a:effectStyle>
      </a:effectStyleLst>
      <a:bgFillStyleLst>
        <a:solidFill>
          <a:schemeClr val="phClr"/>
        </a:solidFill>
        <a:gradFill rotWithShape="1">
          <a:gsLst>
            <a:gs pos="0">
              <a:schemeClr val="phClr">
                <a:tint val="90000"/>
                <a:shade val="80000"/>
                <a:hueMod val="100000"/>
                <a:satMod val="100000"/>
              </a:schemeClr>
            </a:gs>
            <a:gs pos="100000">
              <a:schemeClr val="phClr">
                <a:tint val="100000"/>
                <a:shade val="100000"/>
                <a:satMod val="100000"/>
              </a:schemeClr>
            </a:gs>
          </a:gsLst>
          <a:path path="circle">
            <a:fillToRect l="50000" t="50000" r="50000" b="50000"/>
          </a:path>
        </a:gradFill>
        <a:gradFill rotWithShape="1">
          <a:gsLst>
            <a:gs pos="0">
              <a:schemeClr val="phClr">
                <a:tint val="80000"/>
                <a:satMod val="100000"/>
              </a:schemeClr>
            </a:gs>
            <a:gs pos="100000">
              <a:schemeClr val="phClr">
                <a:shade val="50000"/>
                <a:satMod val="100000"/>
              </a:schemeClr>
            </a:gs>
          </a:gsLst>
          <a:path path="rect">
            <a:fillToRect r="80000" b="8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
      </a:majorFont>
      <a:minorFont>
        <a:latin typeface="함초롬돋움"/>
        <a:ea typeface="함초롬돋움"/>
        <a:cs typeface=""/>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9</ep:Words>
  <ep:PresentationFormat>화면 슬라이드 쇼(4:3)</ep:PresentationFormat>
  <ep:Paragraphs>8</ep:Paragraphs>
  <ep:Slides>12</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12</vt:i4>
      </vt:variant>
    </vt:vector>
  </ep:HeadingPairs>
  <ep:TitlesOfParts>
    <vt:vector size="13" baseType="lpstr">
      <vt:lpstr>무늬</vt:lpstr>
      <vt:lpstr>아두이노를 이용한 원격제어 도어락</vt:lpstr>
      <vt:lpstr>목차</vt:lpstr>
      <vt:lpstr>배경 및 필요성</vt:lpstr>
      <vt:lpstr>유사제품분석  SHS-1321</vt:lpstr>
      <vt:lpstr>유사제품분석  웰콤 블루투스 IOT 네오</vt:lpstr>
      <vt:lpstr>유사제품분석  웰콤 블루투스 IOT 네오</vt:lpstr>
      <vt:lpstr>주요기능</vt:lpstr>
      <vt:lpstr>회로도</vt:lpstr>
      <vt:lpstr>코드</vt:lpstr>
      <vt:lpstr>코드</vt:lpstr>
      <vt:lpstr>코드</vt:lpstr>
      <vt:lpstr>슬라이드 12</vt:lpstr>
    </vt:vector>
  </ep:TitlesOfParts>
  <ep:HyperlinkBase/>
  <ep:Application>Hancom Office Hanshow 2014</ep:Application>
  <ep:AppVersion>0900.0000.01</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2022-05-24T09:51:49.476</dcterms:created>
  <dc:creator>ycj37</dc:creator>
  <cp:lastModifiedBy>ycj37</cp:lastModifiedBy>
  <dcterms:modified xsi:type="dcterms:W3CDTF">2022-05-24T12:21:57.683</dcterms:modified>
  <cp:revision>31</cp:revision>
  <dc:title>블루투스 원격제어 스마트 도어락</dc:title>
</cp:coreProperties>
</file>