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9" r:id="rId5"/>
    <p:sldId id="260" r:id="rId6"/>
    <p:sldId id="265" r:id="rId7"/>
    <p:sldId id="264" r:id="rId8"/>
    <p:sldId id="261" r:id="rId9"/>
    <p:sldId id="269" r:id="rId10"/>
    <p:sldId id="268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43374-1A4F-48B4-87DE-7EDFC8A5B8BC}" v="12" dt="2022-10-21T06:05:52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B9CC2-2D85-C212-2A6F-9F308CFA2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E9014F-FC53-6AF3-CA1D-21AF11834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05689-1DB8-8B04-C4CB-99A99017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196-A9E4-49CF-A21E-803DF82BACED}" type="datetimeFigureOut">
              <a:rPr lang="ko-KR" altLang="en-US" smtClean="0"/>
              <a:t>2022. 10. 21.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DA29E-C6C8-78FF-01DA-20285BF7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71CB2-83B1-EF5C-5387-232C5145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C76A-86FD-46DA-A783-0AB741919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7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84A40-740D-2023-9F9C-3FCC0AE1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D7019-D346-445D-8D51-D730B589D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5B183-EF4F-C731-FED5-C11F0991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196-A9E4-49CF-A21E-803DF82BACED}" type="datetimeFigureOut">
              <a:rPr lang="ko-KR" altLang="en-US" smtClean="0"/>
              <a:t>2022. 10. 21.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31F64-3FE2-8BA9-1950-97B4F507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C23E7-2703-5F42-CA5D-F72922A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C76A-86FD-46DA-A783-0AB741919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4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CE53D8-1752-A577-D085-A67E6CF6A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7ABA2-D6F7-0BBE-0FF8-401819904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0BAE5-C73F-AAFA-3C55-C5802AF1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196-A9E4-49CF-A21E-803DF82BACED}" type="datetimeFigureOut">
              <a:rPr lang="ko-KR" altLang="en-US" smtClean="0"/>
              <a:t>2022. 10. 21.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E73FE-C391-B0C4-2DC6-184F5083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B4414-5377-CC09-4068-D1E38F14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C76A-86FD-46DA-A783-0AB741919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4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F310-EDD3-C633-D29F-61601157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F47A0-D719-194D-75CB-62D56252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55D67-616A-F6DA-13DD-585BC77D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196-A9E4-49CF-A21E-803DF82BACED}" type="datetimeFigureOut">
              <a:rPr lang="ko-KR" altLang="en-US" smtClean="0"/>
              <a:t>2022. 10. 21.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050D8-6AA1-3206-1250-DF5C3C7A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17723-AF85-06C0-1FF6-6A810CE8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C76A-86FD-46DA-A783-0AB741919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3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A1F89-5702-D4B2-2BC2-BC646467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03EA1-0402-D580-529B-819FEE5A8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56C3A-8705-1AC6-1F12-CB872C0D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196-A9E4-49CF-A21E-803DF82BACED}" type="datetimeFigureOut">
              <a:rPr lang="ko-KR" altLang="en-US" smtClean="0"/>
              <a:t>2022. 10. 21.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002BB-CD03-F58B-9437-FBAE5A45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C8592-1DB5-59A5-1330-DB4BCD70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C76A-86FD-46DA-A783-0AB741919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3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FD341-7179-767D-B822-EBD6D34C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9E746-88EA-667F-C9B4-76CF8312C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EB4CB-2AD0-A8C3-94F8-E2860B78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9AB65-6CF1-DDFE-079F-104AD76D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196-A9E4-49CF-A21E-803DF82BACED}" type="datetimeFigureOut">
              <a:rPr lang="ko-KR" altLang="en-US" smtClean="0"/>
              <a:t>2022. 10. 21.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C9AC1-2B75-E311-BCFA-314E5937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A408C-EAA3-96FE-D1EB-BA5F7F0E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C76A-86FD-46DA-A783-0AB741919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31F67-45C8-6603-EE59-63EA302E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201EF-D39C-92D8-9E15-D5F89E7F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481FA1-7F7A-8403-8105-F9F09DD9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543DBF-EC26-19B0-2A08-74063B5D3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1F4FEF-18FC-C244-A5A5-BBC7AAE78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FE48B-F40B-0D95-D721-9E9E1B82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196-A9E4-49CF-A21E-803DF82BACED}" type="datetimeFigureOut">
              <a:rPr lang="ko-KR" altLang="en-US" smtClean="0"/>
              <a:t>2022. 10. 21.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323CD7-6B35-AFAB-8275-EFF19F47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BD491D-2A4A-7FF1-0ACC-D6106F59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C76A-86FD-46DA-A783-0AB741919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4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2E056-3ACC-6136-FDC7-33CCF38C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2A0250-5C2A-B260-4F62-B745B85A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196-A9E4-49CF-A21E-803DF82BACED}" type="datetimeFigureOut">
              <a:rPr lang="ko-KR" altLang="en-US" smtClean="0"/>
              <a:t>2022. 10. 21.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DAF353-1A87-5CC9-A008-8E3E015B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60539E-50F3-32FD-F501-DE122E7E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C76A-86FD-46DA-A783-0AB741919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7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7AC5E7-28A3-7CE5-4CAE-1C3F715D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196-A9E4-49CF-A21E-803DF82BACED}" type="datetimeFigureOut">
              <a:rPr lang="ko-KR" altLang="en-US" smtClean="0"/>
              <a:t>2022. 10. 21.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7697D7-7D5C-D4AD-D9FD-D8863A21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E9E67-B733-8FC2-75C0-DE2B113A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C76A-86FD-46DA-A783-0AB741919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BDCFC-89D6-5D63-E5D8-B2EEDE42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A2F5B-6343-02EF-1F24-4FBBF72A4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84F64-A826-86FE-BB58-9AEDD96A2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AFABE-9EA0-8D77-899E-4FA69AA3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196-A9E4-49CF-A21E-803DF82BACED}" type="datetimeFigureOut">
              <a:rPr lang="ko-KR" altLang="en-US" smtClean="0"/>
              <a:t>2022. 10. 21.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24EB0-0A25-894F-032D-5ADFCD28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951F7-2256-CEA2-F682-ACE2B14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C76A-86FD-46DA-A783-0AB741919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1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14A0C-58C4-24C1-CDC7-D487146F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5F69E-EE55-C3CD-9201-EC0231C5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EA1F1-F7EF-5E6E-EEAD-7911D7BD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420AE0-05E6-BA67-7F1D-AB5066D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196-A9E4-49CF-A21E-803DF82BACED}" type="datetimeFigureOut">
              <a:rPr lang="ko-KR" altLang="en-US" smtClean="0"/>
              <a:t>2022. 10. 21.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877E2-1756-5A9B-935D-4A106F48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9B58A-EAB5-F748-5243-310C1F39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C76A-86FD-46DA-A783-0AB741919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BF1B69-96E1-5A25-1FE4-0D57994F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FAAC4-6565-F12C-F94E-76BDA1E5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33F66-B7F9-3362-8C99-FDA21B5B6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F196-A9E4-49CF-A21E-803DF82BACED}" type="datetimeFigureOut">
              <a:rPr lang="ko-KR" altLang="en-US" smtClean="0"/>
              <a:t>2022. 10. 21.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ED833-9852-84D6-F914-E21139B3A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3CC15-252A-525C-491A-DB8CB2BD2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C76A-86FD-46DA-A783-0AB741919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4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98A7C-7A41-2E02-D82E-E803541BC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캡스톤디자인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838C6B-543D-57EC-49BC-1981DA400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rPr>
              <a:t>엄진식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rPr>
              <a:t>유성현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  <a:cs typeface="noto sans" panose="020B0502040504020204" pitchFamily="34" charset="0"/>
            </a:endParaRPr>
          </a:p>
          <a:p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rPr>
              <a:t>조영록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1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58752D-7F9A-B613-C757-A1E24F16FDCF}"/>
              </a:ext>
            </a:extLst>
          </p:cNvPr>
          <p:cNvSpPr txBox="1"/>
          <p:nvPr/>
        </p:nvSpPr>
        <p:spPr>
          <a:xfrm>
            <a:off x="431320" y="345057"/>
            <a:ext cx="7988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webRTC</a:t>
            </a:r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동작 </a:t>
            </a:r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:</a:t>
            </a:r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Signaling server</a:t>
            </a:r>
            <a:endParaRPr lang="ko-KR" altLang="en-US" sz="4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076" name="Picture 4" descr="GitHub - satanas/simple-signaling-server: A dead simple signaling server  for WebRTC">
            <a:extLst>
              <a:ext uri="{FF2B5EF4-FFF2-40B4-BE49-F238E27FC236}">
                <a16:creationId xmlns:a16="http://schemas.microsoft.com/office/drawing/2014/main" id="{E90E332D-9D4E-CC0A-6AFC-10B0953D7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5" y="1130061"/>
            <a:ext cx="7159212" cy="508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02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58752D-7F9A-B613-C757-A1E24F16FDCF}"/>
              </a:ext>
            </a:extLst>
          </p:cNvPr>
          <p:cNvSpPr txBox="1"/>
          <p:nvPr/>
        </p:nvSpPr>
        <p:spPr>
          <a:xfrm>
            <a:off x="431321" y="345057"/>
            <a:ext cx="370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webRTC</a:t>
            </a:r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3F54A-2507-A87A-314E-63084FBEBD6D}"/>
              </a:ext>
            </a:extLst>
          </p:cNvPr>
          <p:cNvSpPr txBox="1"/>
          <p:nvPr/>
        </p:nvSpPr>
        <p:spPr>
          <a:xfrm>
            <a:off x="5245320" y="2998113"/>
            <a:ext cx="1701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196775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58752D-7F9A-B613-C757-A1E24F16FDCF}"/>
              </a:ext>
            </a:extLst>
          </p:cNvPr>
          <p:cNvSpPr txBox="1"/>
          <p:nvPr/>
        </p:nvSpPr>
        <p:spPr>
          <a:xfrm>
            <a:off x="431321" y="345057"/>
            <a:ext cx="3338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구조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3392816-CFC1-52E6-890A-522132DE13AA}"/>
              </a:ext>
            </a:extLst>
          </p:cNvPr>
          <p:cNvSpPr/>
          <p:nvPr/>
        </p:nvSpPr>
        <p:spPr>
          <a:xfrm>
            <a:off x="707315" y="2057247"/>
            <a:ext cx="1590187" cy="15917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087E9D-87A8-5693-AFFC-4D12F936E053}"/>
              </a:ext>
            </a:extLst>
          </p:cNvPr>
          <p:cNvSpPr/>
          <p:nvPr/>
        </p:nvSpPr>
        <p:spPr>
          <a:xfrm>
            <a:off x="3317984" y="1421767"/>
            <a:ext cx="4197389" cy="37122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AC642-6799-51EB-BD2B-9F4EF64FFA3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297502" y="2853111"/>
            <a:ext cx="1020482" cy="42477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33F54A-2507-A87A-314E-63084FBEBD6D}"/>
              </a:ext>
            </a:extLst>
          </p:cNvPr>
          <p:cNvSpPr txBox="1"/>
          <p:nvPr/>
        </p:nvSpPr>
        <p:spPr>
          <a:xfrm>
            <a:off x="630147" y="1645747"/>
            <a:ext cx="170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Client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033C9-B4EF-D762-2C92-2C8B8133D018}"/>
              </a:ext>
            </a:extLst>
          </p:cNvPr>
          <p:cNvSpPr txBox="1"/>
          <p:nvPr/>
        </p:nvSpPr>
        <p:spPr>
          <a:xfrm>
            <a:off x="3061267" y="1052435"/>
            <a:ext cx="170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Servers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60138B-899B-FAA5-E61F-5C4A7B56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40" y="2181357"/>
            <a:ext cx="540598" cy="46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9B8EA2-DCB1-3A60-E743-4E05B75E9173}"/>
              </a:ext>
            </a:extLst>
          </p:cNvPr>
          <p:cNvSpPr txBox="1"/>
          <p:nvPr/>
        </p:nvSpPr>
        <p:spPr>
          <a:xfrm>
            <a:off x="688516" y="2800385"/>
            <a:ext cx="170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React SPA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28" name="Picture 4" descr="Designing REST API's the right way - Digital Solutions, IT Services &amp;  Consulting - Payoda">
            <a:extLst>
              <a:ext uri="{FF2B5EF4-FFF2-40B4-BE49-F238E27FC236}">
                <a16:creationId xmlns:a16="http://schemas.microsoft.com/office/drawing/2014/main" id="{2E78E09A-B760-6E68-8564-F408DDAF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80" y="1779452"/>
            <a:ext cx="834463" cy="5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049CBC-4272-CF2A-2C04-6056B570F1B4}"/>
              </a:ext>
            </a:extLst>
          </p:cNvPr>
          <p:cNvSpPr txBox="1"/>
          <p:nvPr/>
        </p:nvSpPr>
        <p:spPr>
          <a:xfrm>
            <a:off x="4536097" y="1687914"/>
            <a:ext cx="241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Study REST API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2ACA5-9B8B-0DD9-0A3C-925A38261702}"/>
              </a:ext>
            </a:extLst>
          </p:cNvPr>
          <p:cNvSpPr txBox="1"/>
          <p:nvPr/>
        </p:nvSpPr>
        <p:spPr>
          <a:xfrm>
            <a:off x="4536098" y="2046434"/>
            <a:ext cx="290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Auth REST API using JWT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95D39ED-AFAC-F210-37F1-9FBCF0AC7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198" y="2853068"/>
            <a:ext cx="665712" cy="66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13148F-589B-2AD9-47E3-8ABB69EED4DC}"/>
              </a:ext>
            </a:extLst>
          </p:cNvPr>
          <p:cNvSpPr txBox="1"/>
          <p:nvPr/>
        </p:nvSpPr>
        <p:spPr>
          <a:xfrm>
            <a:off x="4536095" y="2862365"/>
            <a:ext cx="224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Socket IO Server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채팅용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웹소켓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9C30C-4C24-BB8B-037A-E72D8C7D3F49}"/>
              </a:ext>
            </a:extLst>
          </p:cNvPr>
          <p:cNvSpPr txBox="1"/>
          <p:nvPr/>
        </p:nvSpPr>
        <p:spPr>
          <a:xfrm>
            <a:off x="4536096" y="3926860"/>
            <a:ext cx="208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webRTC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Server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화상회의 연결용</a:t>
            </a:r>
          </a:p>
        </p:txBody>
      </p:sp>
      <p:pic>
        <p:nvPicPr>
          <p:cNvPr id="1032" name="Picture 8" descr="Press Kit | WebRTC">
            <a:extLst>
              <a:ext uri="{FF2B5EF4-FFF2-40B4-BE49-F238E27FC236}">
                <a16:creationId xmlns:a16="http://schemas.microsoft.com/office/drawing/2014/main" id="{D7B23CF4-E6C8-0256-6B9B-5CCAE8D0C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31" y="3926860"/>
            <a:ext cx="665884" cy="79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ED92187-060F-46DF-2782-2D498944D02D}"/>
              </a:ext>
            </a:extLst>
          </p:cNvPr>
          <p:cNvSpPr/>
          <p:nvPr/>
        </p:nvSpPr>
        <p:spPr>
          <a:xfrm>
            <a:off x="8272273" y="1465706"/>
            <a:ext cx="1127185" cy="1431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64AB97-AE15-086C-6548-6D6D3001FB0F}"/>
              </a:ext>
            </a:extLst>
          </p:cNvPr>
          <p:cNvSpPr txBox="1"/>
          <p:nvPr/>
        </p:nvSpPr>
        <p:spPr>
          <a:xfrm>
            <a:off x="7698098" y="1079531"/>
            <a:ext cx="170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229381-7CD3-ED9C-8FDD-7BCF4BD33863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7437735" y="2181357"/>
            <a:ext cx="834538" cy="4974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PostgreSQL Logo / Software / Logonoid.com">
            <a:extLst>
              <a:ext uri="{FF2B5EF4-FFF2-40B4-BE49-F238E27FC236}">
                <a16:creationId xmlns:a16="http://schemas.microsoft.com/office/drawing/2014/main" id="{5BADAD06-2F84-197F-5823-256F3C2C9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427" y="1785527"/>
            <a:ext cx="711491" cy="79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62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22E7047-E7AC-5B17-A5E5-2888BDFB1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461" y="900429"/>
            <a:ext cx="7772400" cy="1459950"/>
          </a:xfrm>
          <a:prstGeom prst="rect">
            <a:avLst/>
          </a:prstGeom>
        </p:spPr>
      </p:pic>
      <p:pic>
        <p:nvPicPr>
          <p:cNvPr id="5" name="그림 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FFA5A2C1-5167-C8A2-1C8E-B82824422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74" y="3706512"/>
            <a:ext cx="7772400" cy="290697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6D68904-AD6F-5565-FD3E-9650EA568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79" y="2067438"/>
            <a:ext cx="7772400" cy="24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2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58752D-7F9A-B613-C757-A1E24F16FDCF}"/>
              </a:ext>
            </a:extLst>
          </p:cNvPr>
          <p:cNvSpPr txBox="1"/>
          <p:nvPr/>
        </p:nvSpPr>
        <p:spPr>
          <a:xfrm>
            <a:off x="431321" y="345057"/>
            <a:ext cx="3338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Client</a:t>
            </a:r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구조</a:t>
            </a: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B5660FDD-5EAF-F00D-2765-034427262CDF}"/>
              </a:ext>
            </a:extLst>
          </p:cNvPr>
          <p:cNvSpPr/>
          <p:nvPr/>
        </p:nvSpPr>
        <p:spPr>
          <a:xfrm>
            <a:off x="866799" y="1196196"/>
            <a:ext cx="10458401" cy="446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61580-7675-FE3D-8887-ED32E298926B}"/>
              </a:ext>
            </a:extLst>
          </p:cNvPr>
          <p:cNvSpPr txBox="1"/>
          <p:nvPr/>
        </p:nvSpPr>
        <p:spPr>
          <a:xfrm>
            <a:off x="1378202" y="1213070"/>
            <a:ext cx="9791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홈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내비게이션 바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스터디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채팅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&amp;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화상 회의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마이페이지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로그인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)/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회원가입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65BB27-5559-B6B2-99BB-7C596C93596C}"/>
              </a:ext>
            </a:extLst>
          </p:cNvPr>
          <p:cNvSpPr txBox="1"/>
          <p:nvPr/>
        </p:nvSpPr>
        <p:spPr>
          <a:xfrm>
            <a:off x="1378196" y="2602253"/>
            <a:ext cx="9791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스터디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스터디 검색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상세정보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스터디 생성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스터디 참여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72ED73-5A3D-F277-1410-C7A677041997}"/>
              </a:ext>
            </a:extLst>
          </p:cNvPr>
          <p:cNvSpPr txBox="1"/>
          <p:nvPr/>
        </p:nvSpPr>
        <p:spPr>
          <a:xfrm>
            <a:off x="1378196" y="3802582"/>
            <a:ext cx="9791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채팅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&amp;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화상 회의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각 스터디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채팅방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각 스터디 화상 회의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8EDE2A-4E5D-DFC6-7750-0D1C7BCABBF4}"/>
              </a:ext>
            </a:extLst>
          </p:cNvPr>
          <p:cNvSpPr txBox="1"/>
          <p:nvPr/>
        </p:nvSpPr>
        <p:spPr>
          <a:xfrm>
            <a:off x="1378196" y="4721600"/>
            <a:ext cx="9791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4.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마이페이지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나의 프로필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나의 스터디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상세정보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A33D68D3-C4F7-A860-C3AB-D31EE71B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85" y="464591"/>
            <a:ext cx="540598" cy="46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86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58752D-7F9A-B613-C757-A1E24F16FDCF}"/>
              </a:ext>
            </a:extLst>
          </p:cNvPr>
          <p:cNvSpPr txBox="1"/>
          <p:nvPr/>
        </p:nvSpPr>
        <p:spPr>
          <a:xfrm>
            <a:off x="431321" y="345057"/>
            <a:ext cx="370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REST API</a:t>
            </a:r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구조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087E9D-87A8-5693-AFFC-4D12F936E053}"/>
              </a:ext>
            </a:extLst>
          </p:cNvPr>
          <p:cNvSpPr/>
          <p:nvPr/>
        </p:nvSpPr>
        <p:spPr>
          <a:xfrm>
            <a:off x="523025" y="1909310"/>
            <a:ext cx="10458401" cy="446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033C9-B4EF-D762-2C92-2C8B8133D018}"/>
              </a:ext>
            </a:extLst>
          </p:cNvPr>
          <p:cNvSpPr txBox="1"/>
          <p:nvPr/>
        </p:nvSpPr>
        <p:spPr>
          <a:xfrm>
            <a:off x="1085818" y="1546225"/>
            <a:ext cx="170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Servers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28" name="Picture 4" descr="Designing REST API's the right way - Digital Solutions, IT Services &amp;  Consulting - Payoda">
            <a:extLst>
              <a:ext uri="{FF2B5EF4-FFF2-40B4-BE49-F238E27FC236}">
                <a16:creationId xmlns:a16="http://schemas.microsoft.com/office/drawing/2014/main" id="{2E78E09A-B760-6E68-8564-F408DDAF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6" y="1457111"/>
            <a:ext cx="834463" cy="590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049CBC-4272-CF2A-2C04-6056B570F1B4}"/>
              </a:ext>
            </a:extLst>
          </p:cNvPr>
          <p:cNvSpPr txBox="1"/>
          <p:nvPr/>
        </p:nvSpPr>
        <p:spPr>
          <a:xfrm>
            <a:off x="913003" y="3866234"/>
            <a:ext cx="70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APP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A270E-F87A-A44E-A58E-D36EC52D5DF7}"/>
              </a:ext>
            </a:extLst>
          </p:cNvPr>
          <p:cNvSpPr txBox="1"/>
          <p:nvPr/>
        </p:nvSpPr>
        <p:spPr>
          <a:xfrm>
            <a:off x="1780221" y="2992091"/>
            <a:ext cx="16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StudyModule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6C481-081E-629D-22A9-7D9DC04C300F}"/>
              </a:ext>
            </a:extLst>
          </p:cNvPr>
          <p:cNvSpPr txBox="1"/>
          <p:nvPr/>
        </p:nvSpPr>
        <p:spPr>
          <a:xfrm>
            <a:off x="1780221" y="4800762"/>
            <a:ext cx="16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AuthModule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611CE-C78B-678C-6610-D07D50BFB4F9}"/>
              </a:ext>
            </a:extLst>
          </p:cNvPr>
          <p:cNvSpPr txBox="1"/>
          <p:nvPr/>
        </p:nvSpPr>
        <p:spPr>
          <a:xfrm>
            <a:off x="3502627" y="5466429"/>
            <a:ext cx="39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imports : Passport, JWT Module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3D7F7-0E07-FD0C-025B-8ACBE48FBB86}"/>
              </a:ext>
            </a:extLst>
          </p:cNvPr>
          <p:cNvSpPr txBox="1"/>
          <p:nvPr/>
        </p:nvSpPr>
        <p:spPr>
          <a:xfrm>
            <a:off x="6095999" y="4484421"/>
            <a:ext cx="212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Auth Service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결과 이용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JWT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B00D6-CB90-0C58-2AD3-CFA8E64313BC}"/>
              </a:ext>
            </a:extLst>
          </p:cNvPr>
          <p:cNvSpPr txBox="1"/>
          <p:nvPr/>
        </p:nvSpPr>
        <p:spPr>
          <a:xfrm>
            <a:off x="3502627" y="4465607"/>
            <a:ext cx="274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Auth controller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method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정의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인증 및 유저 객체 참조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51FC49-7297-9D6A-6D30-3C703F255BA0}"/>
              </a:ext>
            </a:extLst>
          </p:cNvPr>
          <p:cNvSpPr txBox="1"/>
          <p:nvPr/>
        </p:nvSpPr>
        <p:spPr>
          <a:xfrm>
            <a:off x="8349630" y="4520887"/>
            <a:ext cx="250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User repository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DB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작업 후 반환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DEEA1-DB59-5497-F792-792931B663B9}"/>
              </a:ext>
            </a:extLst>
          </p:cNvPr>
          <p:cNvSpPr txBox="1"/>
          <p:nvPr/>
        </p:nvSpPr>
        <p:spPr>
          <a:xfrm>
            <a:off x="6224655" y="2408550"/>
            <a:ext cx="212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Study Service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요청 전달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값 반환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71F618-FF43-A1B4-F411-15164E9268CA}"/>
              </a:ext>
            </a:extLst>
          </p:cNvPr>
          <p:cNvSpPr txBox="1"/>
          <p:nvPr/>
        </p:nvSpPr>
        <p:spPr>
          <a:xfrm>
            <a:off x="3631283" y="2427364"/>
            <a:ext cx="2742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Study controller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method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정의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인증 및 유저 일부 참조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Dto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타입 검증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5A4DED-36A4-26ED-7641-7E0A1927B160}"/>
              </a:ext>
            </a:extLst>
          </p:cNvPr>
          <p:cNvSpPr txBox="1"/>
          <p:nvPr/>
        </p:nvSpPr>
        <p:spPr>
          <a:xfrm>
            <a:off x="8542287" y="2427364"/>
            <a:ext cx="250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study repository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DB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작업 후 반환</a:t>
            </a:r>
          </a:p>
        </p:txBody>
      </p:sp>
    </p:spTree>
    <p:extLst>
      <p:ext uri="{BB962C8B-B14F-4D97-AF65-F5344CB8AC3E}">
        <p14:creationId xmlns:p14="http://schemas.microsoft.com/office/powerpoint/2010/main" val="198294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58752D-7F9A-B613-C757-A1E24F16FDCF}"/>
              </a:ext>
            </a:extLst>
          </p:cNvPr>
          <p:cNvSpPr txBox="1"/>
          <p:nvPr/>
        </p:nvSpPr>
        <p:spPr>
          <a:xfrm>
            <a:off x="431321" y="345057"/>
            <a:ext cx="370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API </a:t>
            </a:r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내용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087E9D-87A8-5693-AFFC-4D12F936E053}"/>
              </a:ext>
            </a:extLst>
          </p:cNvPr>
          <p:cNvSpPr/>
          <p:nvPr/>
        </p:nvSpPr>
        <p:spPr>
          <a:xfrm>
            <a:off x="523025" y="1909310"/>
            <a:ext cx="10458401" cy="446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28" name="Picture 4" descr="Designing REST API's the right way - Digital Solutions, IT Services &amp;  Consulting - Payoda">
            <a:extLst>
              <a:ext uri="{FF2B5EF4-FFF2-40B4-BE49-F238E27FC236}">
                <a16:creationId xmlns:a16="http://schemas.microsoft.com/office/drawing/2014/main" id="{2E78E09A-B760-6E68-8564-F408DDAF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" y="1239550"/>
            <a:ext cx="1237852" cy="8762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5A4DED-36A4-26ED-7641-7E0A1927B160}"/>
              </a:ext>
            </a:extLst>
          </p:cNvPr>
          <p:cNvSpPr txBox="1"/>
          <p:nvPr/>
        </p:nvSpPr>
        <p:spPr>
          <a:xfrm>
            <a:off x="1034429" y="2217914"/>
            <a:ext cx="97917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Study API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getAllStudy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: get | ”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Studys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/” | return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studys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data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createStudy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: post | ”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Studys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/” | need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studyDto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token | return study obj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getStudyById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: get | ”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Studys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/:id” | need id | return study data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deleteStudy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: delete | ”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Studys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/:id” | need id, token | return status code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updateStudyStatus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: patch| ”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Studys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/:id/status” | need id, status, token | return study obj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updateStudyUsers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: patch| ”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Studys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/:id/users” | need id, status, token | return study obj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BA309-454F-F05C-D4CC-252334399D7A}"/>
              </a:ext>
            </a:extLst>
          </p:cNvPr>
          <p:cNvSpPr txBox="1"/>
          <p:nvPr/>
        </p:nvSpPr>
        <p:spPr>
          <a:xfrm>
            <a:off x="1034430" y="4526642"/>
            <a:ext cx="943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Auth API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signUp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: Post | ”auth/signup” | need auth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dto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signIn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: Post | “auth/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signin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” | need auth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dto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getUserData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: Post | “auth/user” | need token | return user obj</a:t>
            </a:r>
          </a:p>
        </p:txBody>
      </p:sp>
    </p:spTree>
    <p:extLst>
      <p:ext uri="{BB962C8B-B14F-4D97-AF65-F5344CB8AC3E}">
        <p14:creationId xmlns:p14="http://schemas.microsoft.com/office/powerpoint/2010/main" val="297836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58752D-7F9A-B613-C757-A1E24F16FDCF}"/>
              </a:ext>
            </a:extLst>
          </p:cNvPr>
          <p:cNvSpPr txBox="1"/>
          <p:nvPr/>
        </p:nvSpPr>
        <p:spPr>
          <a:xfrm>
            <a:off x="431320" y="345057"/>
            <a:ext cx="4097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ORM </a:t>
            </a:r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엔티티</a:t>
            </a:r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49CBC-4272-CF2A-2C04-6056B570F1B4}"/>
              </a:ext>
            </a:extLst>
          </p:cNvPr>
          <p:cNvSpPr txBox="1"/>
          <p:nvPr/>
        </p:nvSpPr>
        <p:spPr>
          <a:xfrm>
            <a:off x="1240806" y="1476717"/>
            <a:ext cx="17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User Entity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B97F0CA-57AD-D616-A4E1-5930BB24C5DA}"/>
              </a:ext>
            </a:extLst>
          </p:cNvPr>
          <p:cNvSpPr/>
          <p:nvPr/>
        </p:nvSpPr>
        <p:spPr>
          <a:xfrm>
            <a:off x="523026" y="1909310"/>
            <a:ext cx="2901662" cy="31026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B439A-FA09-C842-074A-C1A5906B8E78}"/>
              </a:ext>
            </a:extLst>
          </p:cNvPr>
          <p:cNvSpPr txBox="1"/>
          <p:nvPr/>
        </p:nvSpPr>
        <p:spPr>
          <a:xfrm>
            <a:off x="694465" y="2269823"/>
            <a:ext cx="2583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primary generate key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=&gt; Id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Username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Password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Nickname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Introduce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Area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Category 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A637E1-686B-A6B0-9481-B944247B5DC7}"/>
              </a:ext>
            </a:extLst>
          </p:cNvPr>
          <p:cNvCxnSpPr/>
          <p:nvPr/>
        </p:nvCxnSpPr>
        <p:spPr>
          <a:xfrm>
            <a:off x="3424688" y="3429000"/>
            <a:ext cx="38732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E4B19B-5E3E-5024-E66A-70C5007D2917}"/>
              </a:ext>
            </a:extLst>
          </p:cNvPr>
          <p:cNvSpPr/>
          <p:nvPr/>
        </p:nvSpPr>
        <p:spPr>
          <a:xfrm>
            <a:off x="7297948" y="1538375"/>
            <a:ext cx="3019244" cy="3827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20D6C8-D210-89D7-2B3E-07C6D50ECBA5}"/>
              </a:ext>
            </a:extLst>
          </p:cNvPr>
          <p:cNvSpPr txBox="1"/>
          <p:nvPr/>
        </p:nvSpPr>
        <p:spPr>
          <a:xfrm>
            <a:off x="7967389" y="1105783"/>
            <a:ext cx="17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Study Entity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F12109-D895-6781-137C-5B92CF6BD2A3}"/>
              </a:ext>
            </a:extLst>
          </p:cNvPr>
          <p:cNvSpPr txBox="1"/>
          <p:nvPr/>
        </p:nvSpPr>
        <p:spPr>
          <a:xfrm>
            <a:off x="3449476" y="2946804"/>
            <a:ext cx="32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9D3F9-C0F8-8881-A54E-B4C49026C06D}"/>
              </a:ext>
            </a:extLst>
          </p:cNvPr>
          <p:cNvSpPr txBox="1"/>
          <p:nvPr/>
        </p:nvSpPr>
        <p:spPr>
          <a:xfrm>
            <a:off x="6952893" y="2946804"/>
            <a:ext cx="32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16B11-DF8B-8524-7055-1090A5C38D78}"/>
              </a:ext>
            </a:extLst>
          </p:cNvPr>
          <p:cNvSpPr txBox="1"/>
          <p:nvPr/>
        </p:nvSpPr>
        <p:spPr>
          <a:xfrm>
            <a:off x="461551" y="5162593"/>
            <a:ext cx="330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Similar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AuthCredentialsDto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F122C-1A27-AD3A-4880-AEC6B76969BB}"/>
              </a:ext>
            </a:extLst>
          </p:cNvPr>
          <p:cNvSpPr txBox="1"/>
          <p:nvPr/>
        </p:nvSpPr>
        <p:spPr>
          <a:xfrm>
            <a:off x="7551882" y="1897089"/>
            <a:ext cx="25835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primary generate key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=&gt; Id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Title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Description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Section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Hashtag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Area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Date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Users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Status</a:t>
            </a:r>
          </a:p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Isdelete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C8597-2569-9AF7-5958-850826A05164}"/>
              </a:ext>
            </a:extLst>
          </p:cNvPr>
          <p:cNvSpPr txBox="1"/>
          <p:nvPr/>
        </p:nvSpPr>
        <p:spPr>
          <a:xfrm>
            <a:off x="7369134" y="5531406"/>
            <a:ext cx="330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Similar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CreateStudyDto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27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58752D-7F9A-B613-C757-A1E24F16FDCF}"/>
              </a:ext>
            </a:extLst>
          </p:cNvPr>
          <p:cNvSpPr txBox="1"/>
          <p:nvPr/>
        </p:nvSpPr>
        <p:spPr>
          <a:xfrm>
            <a:off x="431321" y="345057"/>
            <a:ext cx="5047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Socket io</a:t>
            </a:r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구조와 동작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3392816-CFC1-52E6-890A-522132DE13AA}"/>
              </a:ext>
            </a:extLst>
          </p:cNvPr>
          <p:cNvSpPr/>
          <p:nvPr/>
        </p:nvSpPr>
        <p:spPr>
          <a:xfrm>
            <a:off x="707315" y="1608674"/>
            <a:ext cx="2508984" cy="50164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087E9D-87A8-5693-AFFC-4D12F936E053}"/>
              </a:ext>
            </a:extLst>
          </p:cNvPr>
          <p:cNvSpPr/>
          <p:nvPr/>
        </p:nvSpPr>
        <p:spPr>
          <a:xfrm>
            <a:off x="3806502" y="1620172"/>
            <a:ext cx="3272597" cy="50049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AC642-6799-51EB-BD2B-9F4EF64FFA3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216299" y="4116880"/>
            <a:ext cx="590203" cy="574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33F54A-2507-A87A-314E-63084FBEBD6D}"/>
              </a:ext>
            </a:extLst>
          </p:cNvPr>
          <p:cNvSpPr txBox="1"/>
          <p:nvPr/>
        </p:nvSpPr>
        <p:spPr>
          <a:xfrm>
            <a:off x="1049906" y="1217645"/>
            <a:ext cx="170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Client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033C9-B4EF-D762-2C92-2C8B8133D018}"/>
              </a:ext>
            </a:extLst>
          </p:cNvPr>
          <p:cNvSpPr txBox="1"/>
          <p:nvPr/>
        </p:nvSpPr>
        <p:spPr>
          <a:xfrm>
            <a:off x="4498691" y="1251095"/>
            <a:ext cx="258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Socket IO Server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95D39ED-AFAC-F210-37F1-9FBCF0AC7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07" y="1247391"/>
            <a:ext cx="665712" cy="6657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7B8D47-A898-72E6-6CB4-73D80177C096}"/>
              </a:ext>
            </a:extLst>
          </p:cNvPr>
          <p:cNvSpPr/>
          <p:nvPr/>
        </p:nvSpPr>
        <p:spPr>
          <a:xfrm>
            <a:off x="7631661" y="1586977"/>
            <a:ext cx="3234956" cy="50049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4D94A-0A2B-BBF8-A5EE-4184C0FCDAA7}"/>
              </a:ext>
            </a:extLst>
          </p:cNvPr>
          <p:cNvSpPr txBox="1"/>
          <p:nvPr/>
        </p:nvSpPr>
        <p:spPr>
          <a:xfrm>
            <a:off x="7556221" y="1251095"/>
            <a:ext cx="346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Client B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47AC57-6F46-C1E5-48AD-5014FA5EE2A7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7079099" y="4089434"/>
            <a:ext cx="552562" cy="3319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58DDDC-0B4B-48A2-0336-A70C7899E9E3}"/>
              </a:ext>
            </a:extLst>
          </p:cNvPr>
          <p:cNvSpPr txBox="1"/>
          <p:nvPr/>
        </p:nvSpPr>
        <p:spPr>
          <a:xfrm>
            <a:off x="707315" y="1810103"/>
            <a:ext cx="2508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소켓 연결 요청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채팅방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참여 요청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감지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채팅방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소켓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받음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기존 채팅 내역 불러옴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메시지 전달 요청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49B360-C23E-1E5E-05D0-E8A1D17CB653}"/>
              </a:ext>
            </a:extLst>
          </p:cNvPr>
          <p:cNvSpPr txBox="1"/>
          <p:nvPr/>
        </p:nvSpPr>
        <p:spPr>
          <a:xfrm>
            <a:off x="4008034" y="1948194"/>
            <a:ext cx="26601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소켓 연결 응답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감지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방 제목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채팅방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생성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소켓 연결 응답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감지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채팅방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참여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감지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유저에게 메시지 전달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7A5231-48C5-E81B-9AA9-D2B734C4A72E}"/>
              </a:ext>
            </a:extLst>
          </p:cNvPr>
          <p:cNvSpPr txBox="1"/>
          <p:nvPr/>
        </p:nvSpPr>
        <p:spPr>
          <a:xfrm>
            <a:off x="5338126" y="510707"/>
            <a:ext cx="207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Event Driven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방식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ACE36E-76AA-DDA5-E8EE-337E3EEDF1AF}"/>
              </a:ext>
            </a:extLst>
          </p:cNvPr>
          <p:cNvSpPr txBox="1"/>
          <p:nvPr/>
        </p:nvSpPr>
        <p:spPr>
          <a:xfrm>
            <a:off x="7956687" y="3484751"/>
            <a:ext cx="26601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소켓 연결 요청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채팅방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참여 요청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감지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기존 채팅내역 불러옴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소켓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 방 연결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감지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채팅 출력</a:t>
            </a:r>
          </a:p>
        </p:txBody>
      </p:sp>
    </p:spTree>
    <p:extLst>
      <p:ext uri="{BB962C8B-B14F-4D97-AF65-F5344CB8AC3E}">
        <p14:creationId xmlns:p14="http://schemas.microsoft.com/office/powerpoint/2010/main" val="181403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58752D-7F9A-B613-C757-A1E24F16FDCF}"/>
              </a:ext>
            </a:extLst>
          </p:cNvPr>
          <p:cNvSpPr txBox="1"/>
          <p:nvPr/>
        </p:nvSpPr>
        <p:spPr>
          <a:xfrm>
            <a:off x="431321" y="345057"/>
            <a:ext cx="5047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webRTC</a:t>
            </a:r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동작 </a:t>
            </a:r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4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122" name="Picture 2" descr="Build the backend services needed for a WebRTC app">
            <a:extLst>
              <a:ext uri="{FF2B5EF4-FFF2-40B4-BE49-F238E27FC236}">
                <a16:creationId xmlns:a16="http://schemas.microsoft.com/office/drawing/2014/main" id="{B7B4A26A-749D-6A46-1B4A-FDDA6327C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3" y="1673991"/>
            <a:ext cx="5740221" cy="390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6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428</Words>
  <Application>Microsoft Macintosh PowerPoint</Application>
  <PresentationFormat>와이드스크린</PresentationFormat>
  <Paragraphs>140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Noto Sans KR</vt:lpstr>
      <vt:lpstr>Arial</vt:lpstr>
      <vt:lpstr>Office 테마</vt:lpstr>
      <vt:lpstr>캡스톤디자인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</dc:title>
  <dc:creator>유성현</dc:creator>
  <cp:lastModifiedBy>조영록</cp:lastModifiedBy>
  <cp:revision>110</cp:revision>
  <dcterms:created xsi:type="dcterms:W3CDTF">2022-10-20T13:43:44Z</dcterms:created>
  <dcterms:modified xsi:type="dcterms:W3CDTF">2022-10-21T10:18:40Z</dcterms:modified>
</cp:coreProperties>
</file>