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9" r:id="rId4"/>
    <p:sldId id="269" r:id="rId5"/>
    <p:sldId id="270" r:id="rId6"/>
    <p:sldId id="268" r:id="rId7"/>
    <p:sldId id="267" r:id="rId8"/>
    <p:sldId id="262" r:id="rId9"/>
    <p:sldId id="263" r:id="rId10"/>
    <p:sldId id="264" r:id="rId11"/>
    <p:sldId id="265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E4FA26-1E5C-44B5-8443-8F2480CA8FDF}" v="118" dt="2022-05-19T06:27:06.411"/>
    <p1510:client id="{B25AACD5-CF9F-4987-959B-90F96A62DAE8}" v="35" dt="2022-05-19T01:47:04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성현" userId="3cbbb94a-3518-4751-891e-3c8a4a9f2a55" providerId="ADAL" clId="{B25AACD5-CF9F-4987-959B-90F96A62DAE8}"/>
    <pc:docChg chg="custSel addSld modSld sldOrd">
      <pc:chgData name="유성현" userId="3cbbb94a-3518-4751-891e-3c8a4a9f2a55" providerId="ADAL" clId="{B25AACD5-CF9F-4987-959B-90F96A62DAE8}" dt="2022-05-19T01:47:14.010" v="406" actId="1076"/>
      <pc:docMkLst>
        <pc:docMk/>
      </pc:docMkLst>
      <pc:sldChg chg="modSp mod ord">
        <pc:chgData name="유성현" userId="3cbbb94a-3518-4751-891e-3c8a4a9f2a55" providerId="ADAL" clId="{B25AACD5-CF9F-4987-959B-90F96A62DAE8}" dt="2022-05-19T01:34:31.141" v="358"/>
        <pc:sldMkLst>
          <pc:docMk/>
          <pc:sldMk cId="2473649842" sldId="257"/>
        </pc:sldMkLst>
        <pc:spChg chg="mod">
          <ac:chgData name="유성현" userId="3cbbb94a-3518-4751-891e-3c8a4a9f2a55" providerId="ADAL" clId="{B25AACD5-CF9F-4987-959B-90F96A62DAE8}" dt="2022-05-19T01:33:55.529" v="356" actId="1076"/>
          <ac:spMkLst>
            <pc:docMk/>
            <pc:sldMk cId="2473649842" sldId="257"/>
            <ac:spMk id="3" creationId="{35E8D64F-31E9-1A04-3BE8-6BE96EC185CA}"/>
          </ac:spMkLst>
        </pc:spChg>
        <pc:spChg chg="mod">
          <ac:chgData name="유성현" userId="3cbbb94a-3518-4751-891e-3c8a4a9f2a55" providerId="ADAL" clId="{B25AACD5-CF9F-4987-959B-90F96A62DAE8}" dt="2022-05-19T01:33:52.863" v="355" actId="1076"/>
          <ac:spMkLst>
            <pc:docMk/>
            <pc:sldMk cId="2473649842" sldId="257"/>
            <ac:spMk id="4" creationId="{4A601842-833E-90B3-A1C2-DDFBE370F447}"/>
          </ac:spMkLst>
        </pc:spChg>
      </pc:sldChg>
      <pc:sldChg chg="addSp modSp mod">
        <pc:chgData name="유성현" userId="3cbbb94a-3518-4751-891e-3c8a4a9f2a55" providerId="ADAL" clId="{B25AACD5-CF9F-4987-959B-90F96A62DAE8}" dt="2022-05-19T01:34:45.176" v="383" actId="1076"/>
        <pc:sldMkLst>
          <pc:docMk/>
          <pc:sldMk cId="27830417" sldId="259"/>
        </pc:sldMkLst>
        <pc:spChg chg="add mod">
          <ac:chgData name="유성현" userId="3cbbb94a-3518-4751-891e-3c8a4a9f2a55" providerId="ADAL" clId="{B25AACD5-CF9F-4987-959B-90F96A62DAE8}" dt="2022-05-19T01:34:45.176" v="383" actId="1076"/>
          <ac:spMkLst>
            <pc:docMk/>
            <pc:sldMk cId="27830417" sldId="259"/>
            <ac:spMk id="2" creationId="{A75B03E5-F2BC-D39B-F360-B70A15DC493F}"/>
          </ac:spMkLst>
        </pc:spChg>
      </pc:sldChg>
      <pc:sldChg chg="addSp modSp mod">
        <pc:chgData name="유성현" userId="3cbbb94a-3518-4751-891e-3c8a4a9f2a55" providerId="ADAL" clId="{B25AACD5-CF9F-4987-959B-90F96A62DAE8}" dt="2022-05-19T01:46:57.744" v="402" actId="1076"/>
        <pc:sldMkLst>
          <pc:docMk/>
          <pc:sldMk cId="3883695257" sldId="260"/>
        </pc:sldMkLst>
        <pc:spChg chg="add mod">
          <ac:chgData name="유성현" userId="3cbbb94a-3518-4751-891e-3c8a4a9f2a55" providerId="ADAL" clId="{B25AACD5-CF9F-4987-959B-90F96A62DAE8}" dt="2022-05-19T01:46:57.744" v="402" actId="1076"/>
          <ac:spMkLst>
            <pc:docMk/>
            <pc:sldMk cId="3883695257" sldId="260"/>
            <ac:spMk id="2" creationId="{3D28CBD7-B551-A8C2-8D31-971C8A2E4452}"/>
          </ac:spMkLst>
        </pc:spChg>
      </pc:sldChg>
      <pc:sldChg chg="delSp modSp add mod">
        <pc:chgData name="유성현" userId="3cbbb94a-3518-4751-891e-3c8a4a9f2a55" providerId="ADAL" clId="{B25AACD5-CF9F-4987-959B-90F96A62DAE8}" dt="2022-05-19T01:47:14.010" v="406" actId="1076"/>
        <pc:sldMkLst>
          <pc:docMk/>
          <pc:sldMk cId="1449529342" sldId="261"/>
        </pc:sldMkLst>
        <pc:spChg chg="mod">
          <ac:chgData name="유성현" userId="3cbbb94a-3518-4751-891e-3c8a4a9f2a55" providerId="ADAL" clId="{B25AACD5-CF9F-4987-959B-90F96A62DAE8}" dt="2022-05-19T01:47:11.010" v="405" actId="1076"/>
          <ac:spMkLst>
            <pc:docMk/>
            <pc:sldMk cId="1449529342" sldId="261"/>
            <ac:spMk id="2" creationId="{0D1F73C3-C074-CAD3-A08B-55AA9F106722}"/>
          </ac:spMkLst>
        </pc:spChg>
        <pc:spChg chg="del">
          <ac:chgData name="유성현" userId="3cbbb94a-3518-4751-891e-3c8a4a9f2a55" providerId="ADAL" clId="{B25AACD5-CF9F-4987-959B-90F96A62DAE8}" dt="2022-05-19T01:47:07.807" v="404" actId="478"/>
          <ac:spMkLst>
            <pc:docMk/>
            <pc:sldMk cId="1449529342" sldId="261"/>
            <ac:spMk id="3" creationId="{35E8D64F-31E9-1A04-3BE8-6BE96EC185CA}"/>
          </ac:spMkLst>
        </pc:spChg>
        <pc:spChg chg="mod">
          <ac:chgData name="유성현" userId="3cbbb94a-3518-4751-891e-3c8a4a9f2a55" providerId="ADAL" clId="{B25AACD5-CF9F-4987-959B-90F96A62DAE8}" dt="2022-05-19T01:47:14.010" v="406" actId="1076"/>
          <ac:spMkLst>
            <pc:docMk/>
            <pc:sldMk cId="1449529342" sldId="261"/>
            <ac:spMk id="4" creationId="{4A601842-833E-90B3-A1C2-DDFBE370F447}"/>
          </ac:spMkLst>
        </pc:spChg>
      </pc:sldChg>
    </pc:docChg>
  </pc:docChgLst>
  <pc:docChgLst>
    <pc:chgData name="유성현" userId="3cbbb94a-3518-4751-891e-3c8a4a9f2a55" providerId="ADAL" clId="{2BE4FA26-1E5C-44B5-8443-8F2480CA8FDF}"/>
    <pc:docChg chg="undo custSel addSld delSld modSld sldOrd">
      <pc:chgData name="유성현" userId="3cbbb94a-3518-4751-891e-3c8a4a9f2a55" providerId="ADAL" clId="{2BE4FA26-1E5C-44B5-8443-8F2480CA8FDF}" dt="2022-05-19T06:27:55.973" v="1379" actId="1076"/>
      <pc:docMkLst>
        <pc:docMk/>
      </pc:docMkLst>
      <pc:sldChg chg="modSp mod">
        <pc:chgData name="유성현" userId="3cbbb94a-3518-4751-891e-3c8a4a9f2a55" providerId="ADAL" clId="{2BE4FA26-1E5C-44B5-8443-8F2480CA8FDF}" dt="2022-05-17T12:55:37.250" v="3"/>
        <pc:sldMkLst>
          <pc:docMk/>
          <pc:sldMk cId="1131360776" sldId="256"/>
        </pc:sldMkLst>
        <pc:spChg chg="mod">
          <ac:chgData name="유성현" userId="3cbbb94a-3518-4751-891e-3c8a4a9f2a55" providerId="ADAL" clId="{2BE4FA26-1E5C-44B5-8443-8F2480CA8FDF}" dt="2022-05-17T12:55:37.250" v="3"/>
          <ac:spMkLst>
            <pc:docMk/>
            <pc:sldMk cId="1131360776" sldId="256"/>
            <ac:spMk id="3" creationId="{9F786170-7C7E-198B-C6D1-BB4346CFBD51}"/>
          </ac:spMkLst>
        </pc:spChg>
      </pc:sldChg>
      <pc:sldChg chg="addSp delSp modSp del mod ord">
        <pc:chgData name="유성현" userId="3cbbb94a-3518-4751-891e-3c8a4a9f2a55" providerId="ADAL" clId="{2BE4FA26-1E5C-44B5-8443-8F2480CA8FDF}" dt="2022-05-19T06:18:45.820" v="1273" actId="47"/>
        <pc:sldMkLst>
          <pc:docMk/>
          <pc:sldMk cId="2473649842" sldId="257"/>
        </pc:sldMkLst>
        <pc:spChg chg="add mod">
          <ac:chgData name="유성현" userId="3cbbb94a-3518-4751-891e-3c8a4a9f2a55" providerId="ADAL" clId="{2BE4FA26-1E5C-44B5-8443-8F2480CA8FDF}" dt="2022-05-18T13:37:45.851" v="369" actId="1076"/>
          <ac:spMkLst>
            <pc:docMk/>
            <pc:sldMk cId="2473649842" sldId="257"/>
            <ac:spMk id="2" creationId="{0D1F73C3-C074-CAD3-A08B-55AA9F106722}"/>
          </ac:spMkLst>
        </pc:spChg>
        <pc:spChg chg="add del mod">
          <ac:chgData name="유성현" userId="3cbbb94a-3518-4751-891e-3c8a4a9f2a55" providerId="ADAL" clId="{2BE4FA26-1E5C-44B5-8443-8F2480CA8FDF}" dt="2022-05-19T06:17:44.323" v="1257" actId="21"/>
          <ac:spMkLst>
            <pc:docMk/>
            <pc:sldMk cId="2473649842" sldId="257"/>
            <ac:spMk id="3" creationId="{35E8D64F-31E9-1A04-3BE8-6BE96EC185CA}"/>
          </ac:spMkLst>
        </pc:spChg>
        <pc:spChg chg="add mod">
          <ac:chgData name="유성현" userId="3cbbb94a-3518-4751-891e-3c8a4a9f2a55" providerId="ADAL" clId="{2BE4FA26-1E5C-44B5-8443-8F2480CA8FDF}" dt="2022-05-18T13:37:56.833" v="370" actId="1076"/>
          <ac:spMkLst>
            <pc:docMk/>
            <pc:sldMk cId="2473649842" sldId="257"/>
            <ac:spMk id="4" creationId="{4A601842-833E-90B3-A1C2-DDFBE370F447}"/>
          </ac:spMkLst>
        </pc:spChg>
      </pc:sldChg>
      <pc:sldChg chg="addSp delSp modSp del mod">
        <pc:chgData name="유성현" userId="3cbbb94a-3518-4751-891e-3c8a4a9f2a55" providerId="ADAL" clId="{2BE4FA26-1E5C-44B5-8443-8F2480CA8FDF}" dt="2022-05-19T06:20:11.022" v="1275" actId="47"/>
        <pc:sldMkLst>
          <pc:docMk/>
          <pc:sldMk cId="859831654" sldId="258"/>
        </pc:sldMkLst>
        <pc:spChg chg="add del mod">
          <ac:chgData name="유성현" userId="3cbbb94a-3518-4751-891e-3c8a4a9f2a55" providerId="ADAL" clId="{2BE4FA26-1E5C-44B5-8443-8F2480CA8FDF}" dt="2022-05-18T14:41:51.434" v="378" actId="478"/>
          <ac:spMkLst>
            <pc:docMk/>
            <pc:sldMk cId="859831654" sldId="258"/>
            <ac:spMk id="2" creationId="{B87EF70C-E5CF-3904-55FC-826A87BF6EF9}"/>
          </ac:spMkLst>
        </pc:spChg>
        <pc:spChg chg="add mod">
          <ac:chgData name="유성현" userId="3cbbb94a-3518-4751-891e-3c8a4a9f2a55" providerId="ADAL" clId="{2BE4FA26-1E5C-44B5-8443-8F2480CA8FDF}" dt="2022-05-18T14:43:08.810" v="413" actId="1076"/>
          <ac:spMkLst>
            <pc:docMk/>
            <pc:sldMk cId="859831654" sldId="258"/>
            <ac:spMk id="3" creationId="{BC5CFB8B-36C3-1568-EF58-2C7237B42110}"/>
          </ac:spMkLst>
        </pc:spChg>
        <pc:picChg chg="add mod">
          <ac:chgData name="유성현" userId="3cbbb94a-3518-4751-891e-3c8a4a9f2a55" providerId="ADAL" clId="{2BE4FA26-1E5C-44B5-8443-8F2480CA8FDF}" dt="2022-05-18T14:42:11.961" v="384" actId="1076"/>
          <ac:picMkLst>
            <pc:docMk/>
            <pc:sldMk cId="859831654" sldId="258"/>
            <ac:picMk id="1025" creationId="{3A569EA1-5DED-692A-0C9F-A88F19F32403}"/>
          </ac:picMkLst>
        </pc:picChg>
      </pc:sldChg>
      <pc:sldChg chg="addSp delSp modSp add del mod">
        <pc:chgData name="유성현" userId="3cbbb94a-3518-4751-891e-3c8a4a9f2a55" providerId="ADAL" clId="{2BE4FA26-1E5C-44B5-8443-8F2480CA8FDF}" dt="2022-05-19T06:27:55.973" v="1379" actId="1076"/>
        <pc:sldMkLst>
          <pc:docMk/>
          <pc:sldMk cId="27830417" sldId="259"/>
        </pc:sldMkLst>
        <pc:spChg chg="del mod">
          <ac:chgData name="유성현" userId="3cbbb94a-3518-4751-891e-3c8a4a9f2a55" providerId="ADAL" clId="{2BE4FA26-1E5C-44B5-8443-8F2480CA8FDF}" dt="2022-05-19T06:27:52.695" v="1378" actId="478"/>
          <ac:spMkLst>
            <pc:docMk/>
            <pc:sldMk cId="27830417" sldId="259"/>
            <ac:spMk id="2" creationId="{A75B03E5-F2BC-D39B-F360-B70A15DC493F}"/>
          </ac:spMkLst>
        </pc:spChg>
        <pc:picChg chg="add del mod">
          <ac:chgData name="유성현" userId="3cbbb94a-3518-4751-891e-3c8a4a9f2a55" providerId="ADAL" clId="{2BE4FA26-1E5C-44B5-8443-8F2480CA8FDF}" dt="2022-05-19T06:22:24.510" v="1305" actId="478"/>
          <ac:picMkLst>
            <pc:docMk/>
            <pc:sldMk cId="27830417" sldId="259"/>
            <ac:picMk id="4" creationId="{1B6C10DC-4B47-EC67-5473-2D6393E49E44}"/>
          </ac:picMkLst>
        </pc:picChg>
        <pc:picChg chg="add mod">
          <ac:chgData name="유성현" userId="3cbbb94a-3518-4751-891e-3c8a4a9f2a55" providerId="ADAL" clId="{2BE4FA26-1E5C-44B5-8443-8F2480CA8FDF}" dt="2022-05-19T06:27:55.973" v="1379" actId="1076"/>
          <ac:picMkLst>
            <pc:docMk/>
            <pc:sldMk cId="27830417" sldId="259"/>
            <ac:picMk id="6" creationId="{A5F37EF9-68D2-B026-4F5D-DBEEDB26364C}"/>
          </ac:picMkLst>
        </pc:picChg>
      </pc:sldChg>
      <pc:sldChg chg="delSp del mod">
        <pc:chgData name="유성현" userId="3cbbb94a-3518-4751-891e-3c8a4a9f2a55" providerId="ADAL" clId="{2BE4FA26-1E5C-44B5-8443-8F2480CA8FDF}" dt="2022-05-19T06:17:36.941" v="1254" actId="47"/>
        <pc:sldMkLst>
          <pc:docMk/>
          <pc:sldMk cId="1449529342" sldId="261"/>
        </pc:sldMkLst>
        <pc:spChg chg="del">
          <ac:chgData name="유성현" userId="3cbbb94a-3518-4751-891e-3c8a4a9f2a55" providerId="ADAL" clId="{2BE4FA26-1E5C-44B5-8443-8F2480CA8FDF}" dt="2022-05-19T06:17:07.608" v="1238" actId="21"/>
          <ac:spMkLst>
            <pc:docMk/>
            <pc:sldMk cId="1449529342" sldId="261"/>
            <ac:spMk id="4" creationId="{4A601842-833E-90B3-A1C2-DDFBE370F447}"/>
          </ac:spMkLst>
        </pc:spChg>
      </pc:sldChg>
      <pc:sldChg chg="addSp delSp modSp add mod">
        <pc:chgData name="유성현" userId="3cbbb94a-3518-4751-891e-3c8a4a9f2a55" providerId="ADAL" clId="{2BE4FA26-1E5C-44B5-8443-8F2480CA8FDF}" dt="2022-05-19T06:17:25.138" v="1245" actId="1076"/>
        <pc:sldMkLst>
          <pc:docMk/>
          <pc:sldMk cId="1181784392" sldId="262"/>
        </pc:sldMkLst>
        <pc:spChg chg="del mod">
          <ac:chgData name="유성현" userId="3cbbb94a-3518-4751-891e-3c8a4a9f2a55" providerId="ADAL" clId="{2BE4FA26-1E5C-44B5-8443-8F2480CA8FDF}" dt="2022-05-19T05:22:38.842" v="418"/>
          <ac:spMkLst>
            <pc:docMk/>
            <pc:sldMk cId="1181784392" sldId="262"/>
            <ac:spMk id="2" creationId="{0D1F73C3-C074-CAD3-A08B-55AA9F106722}"/>
          </ac:spMkLst>
        </pc:spChg>
        <pc:spChg chg="del">
          <ac:chgData name="유성현" userId="3cbbb94a-3518-4751-891e-3c8a4a9f2a55" providerId="ADAL" clId="{2BE4FA26-1E5C-44B5-8443-8F2480CA8FDF}" dt="2022-05-19T05:22:38.841" v="416" actId="478"/>
          <ac:spMkLst>
            <pc:docMk/>
            <pc:sldMk cId="1181784392" sldId="262"/>
            <ac:spMk id="4" creationId="{4A601842-833E-90B3-A1C2-DDFBE370F447}"/>
          </ac:spMkLst>
        </pc:spChg>
        <pc:spChg chg="add del mod">
          <ac:chgData name="유성현" userId="3cbbb94a-3518-4751-891e-3c8a4a9f2a55" providerId="ADAL" clId="{2BE4FA26-1E5C-44B5-8443-8F2480CA8FDF}" dt="2022-05-19T05:24:47.948" v="472"/>
          <ac:spMkLst>
            <pc:docMk/>
            <pc:sldMk cId="1181784392" sldId="262"/>
            <ac:spMk id="6" creationId="{29A444AB-C4FE-2EAA-53B0-6DE85C3798F2}"/>
          </ac:spMkLst>
        </pc:spChg>
        <pc:spChg chg="add mod">
          <ac:chgData name="유성현" userId="3cbbb94a-3518-4751-891e-3c8a4a9f2a55" providerId="ADAL" clId="{2BE4FA26-1E5C-44B5-8443-8F2480CA8FDF}" dt="2022-05-19T06:17:13.729" v="1241" actId="1076"/>
          <ac:spMkLst>
            <pc:docMk/>
            <pc:sldMk cId="1181784392" sldId="262"/>
            <ac:spMk id="7" creationId="{446F5302-5DD2-399C-B015-C48573569505}"/>
          </ac:spMkLst>
        </pc:spChg>
        <pc:spChg chg="add mod">
          <ac:chgData name="유성현" userId="3cbbb94a-3518-4751-891e-3c8a4a9f2a55" providerId="ADAL" clId="{2BE4FA26-1E5C-44B5-8443-8F2480CA8FDF}" dt="2022-05-19T06:17:19.964" v="1244" actId="1076"/>
          <ac:spMkLst>
            <pc:docMk/>
            <pc:sldMk cId="1181784392" sldId="262"/>
            <ac:spMk id="10" creationId="{C7731868-9CD6-2E95-7F70-274A4B00336E}"/>
          </ac:spMkLst>
        </pc:spChg>
        <pc:spChg chg="add mod">
          <ac:chgData name="유성현" userId="3cbbb94a-3518-4751-891e-3c8a4a9f2a55" providerId="ADAL" clId="{2BE4FA26-1E5C-44B5-8443-8F2480CA8FDF}" dt="2022-05-19T06:17:25.138" v="1245" actId="1076"/>
          <ac:spMkLst>
            <pc:docMk/>
            <pc:sldMk cId="1181784392" sldId="262"/>
            <ac:spMk id="11" creationId="{DF5C92B2-FE38-84F7-DFEB-C323740B9C85}"/>
          </ac:spMkLst>
        </pc:spChg>
        <pc:picChg chg="add mod">
          <ac:chgData name="유성현" userId="3cbbb94a-3518-4751-891e-3c8a4a9f2a55" providerId="ADAL" clId="{2BE4FA26-1E5C-44B5-8443-8F2480CA8FDF}" dt="2022-05-19T06:17:11.440" v="1240" actId="1076"/>
          <ac:picMkLst>
            <pc:docMk/>
            <pc:sldMk cId="1181784392" sldId="262"/>
            <ac:picMk id="5" creationId="{489CC02C-81DD-467B-2E23-AB6315634439}"/>
          </ac:picMkLst>
        </pc:picChg>
        <pc:picChg chg="add mod">
          <ac:chgData name="유성현" userId="3cbbb94a-3518-4751-891e-3c8a4a9f2a55" providerId="ADAL" clId="{2BE4FA26-1E5C-44B5-8443-8F2480CA8FDF}" dt="2022-05-19T06:17:15.401" v="1242" actId="1076"/>
          <ac:picMkLst>
            <pc:docMk/>
            <pc:sldMk cId="1181784392" sldId="262"/>
            <ac:picMk id="9" creationId="{5EAE7EFB-1313-98E5-EB5B-11BCABFE5407}"/>
          </ac:picMkLst>
        </pc:picChg>
      </pc:sldChg>
      <pc:sldChg chg="addSp delSp modSp new mod">
        <pc:chgData name="유성현" userId="3cbbb94a-3518-4751-891e-3c8a4a9f2a55" providerId="ADAL" clId="{2BE4FA26-1E5C-44B5-8443-8F2480CA8FDF}" dt="2022-05-19T05:29:21.041" v="678" actId="1076"/>
        <pc:sldMkLst>
          <pc:docMk/>
          <pc:sldMk cId="1312985442" sldId="263"/>
        </pc:sldMkLst>
        <pc:spChg chg="add mod">
          <ac:chgData name="유성현" userId="3cbbb94a-3518-4751-891e-3c8a4a9f2a55" providerId="ADAL" clId="{2BE4FA26-1E5C-44B5-8443-8F2480CA8FDF}" dt="2022-05-19T05:28:08.625" v="623" actId="14100"/>
          <ac:spMkLst>
            <pc:docMk/>
            <pc:sldMk cId="1312985442" sldId="263"/>
            <ac:spMk id="8" creationId="{A86CB5FA-996B-D6C7-D433-EE1BEA010540}"/>
          </ac:spMkLst>
        </pc:spChg>
        <pc:spChg chg="add mod">
          <ac:chgData name="유성현" userId="3cbbb94a-3518-4751-891e-3c8a4a9f2a55" providerId="ADAL" clId="{2BE4FA26-1E5C-44B5-8443-8F2480CA8FDF}" dt="2022-05-19T05:29:21.041" v="678" actId="1076"/>
          <ac:spMkLst>
            <pc:docMk/>
            <pc:sldMk cId="1312985442" sldId="263"/>
            <ac:spMk id="11" creationId="{47B6D620-C429-C02E-BC3F-1261B00E0710}"/>
          </ac:spMkLst>
        </pc:spChg>
        <pc:picChg chg="add del">
          <ac:chgData name="유성현" userId="3cbbb94a-3518-4751-891e-3c8a4a9f2a55" providerId="ADAL" clId="{2BE4FA26-1E5C-44B5-8443-8F2480CA8FDF}" dt="2022-05-19T05:27:08.158" v="520" actId="478"/>
          <ac:picMkLst>
            <pc:docMk/>
            <pc:sldMk cId="1312985442" sldId="263"/>
            <ac:picMk id="3" creationId="{3B308263-2BE5-C820-62DA-39757DF4AC8F}"/>
          </ac:picMkLst>
        </pc:picChg>
        <pc:picChg chg="add del">
          <ac:chgData name="유성현" userId="3cbbb94a-3518-4751-891e-3c8a4a9f2a55" providerId="ADAL" clId="{2BE4FA26-1E5C-44B5-8443-8F2480CA8FDF}" dt="2022-05-19T05:27:05.051" v="519" actId="22"/>
          <ac:picMkLst>
            <pc:docMk/>
            <pc:sldMk cId="1312985442" sldId="263"/>
            <ac:picMk id="5" creationId="{11161445-C793-94D7-BE3E-D270F13943A0}"/>
          </ac:picMkLst>
        </pc:picChg>
        <pc:picChg chg="add mod">
          <ac:chgData name="유성현" userId="3cbbb94a-3518-4751-891e-3c8a4a9f2a55" providerId="ADAL" clId="{2BE4FA26-1E5C-44B5-8443-8F2480CA8FDF}" dt="2022-05-19T05:28:10.379" v="624" actId="1076"/>
          <ac:picMkLst>
            <pc:docMk/>
            <pc:sldMk cId="1312985442" sldId="263"/>
            <ac:picMk id="7" creationId="{CBAF2AB4-AB33-4187-381F-5ADFA4495B3F}"/>
          </ac:picMkLst>
        </pc:picChg>
        <pc:picChg chg="add mod">
          <ac:chgData name="유성현" userId="3cbbb94a-3518-4751-891e-3c8a4a9f2a55" providerId="ADAL" clId="{2BE4FA26-1E5C-44B5-8443-8F2480CA8FDF}" dt="2022-05-19T05:28:58.359" v="627" actId="1076"/>
          <ac:picMkLst>
            <pc:docMk/>
            <pc:sldMk cId="1312985442" sldId="263"/>
            <ac:picMk id="10" creationId="{7FAFBE6D-F1F8-35A5-6748-319B26170026}"/>
          </ac:picMkLst>
        </pc:picChg>
      </pc:sldChg>
      <pc:sldChg chg="addSp modSp add mod">
        <pc:chgData name="유성현" userId="3cbbb94a-3518-4751-891e-3c8a4a9f2a55" providerId="ADAL" clId="{2BE4FA26-1E5C-44B5-8443-8F2480CA8FDF}" dt="2022-05-19T05:39:44.157" v="892" actId="1076"/>
        <pc:sldMkLst>
          <pc:docMk/>
          <pc:sldMk cId="1257081126" sldId="264"/>
        </pc:sldMkLst>
        <pc:spChg chg="add mod">
          <ac:chgData name="유성현" userId="3cbbb94a-3518-4751-891e-3c8a4a9f2a55" providerId="ADAL" clId="{2BE4FA26-1E5C-44B5-8443-8F2480CA8FDF}" dt="2022-05-19T05:39:31.195" v="887" actId="1076"/>
          <ac:spMkLst>
            <pc:docMk/>
            <pc:sldMk cId="1257081126" sldId="264"/>
            <ac:spMk id="4" creationId="{88868FA0-D858-ACCD-ED32-A40698EB3CA1}"/>
          </ac:spMkLst>
        </pc:spChg>
        <pc:spChg chg="add mod">
          <ac:chgData name="유성현" userId="3cbbb94a-3518-4751-891e-3c8a4a9f2a55" providerId="ADAL" clId="{2BE4FA26-1E5C-44B5-8443-8F2480CA8FDF}" dt="2022-05-19T05:39:44.157" v="892" actId="1076"/>
          <ac:spMkLst>
            <pc:docMk/>
            <pc:sldMk cId="1257081126" sldId="264"/>
            <ac:spMk id="7" creationId="{42173831-E977-98DE-3999-98950C822DB1}"/>
          </ac:spMkLst>
        </pc:spChg>
        <pc:picChg chg="add mod">
          <ac:chgData name="유성현" userId="3cbbb94a-3518-4751-891e-3c8a4a9f2a55" providerId="ADAL" clId="{2BE4FA26-1E5C-44B5-8443-8F2480CA8FDF}" dt="2022-05-19T05:39:28.875" v="886" actId="1076"/>
          <ac:picMkLst>
            <pc:docMk/>
            <pc:sldMk cId="1257081126" sldId="264"/>
            <ac:picMk id="3" creationId="{C1A03FEC-E62F-43E2-F04D-927A75A05424}"/>
          </ac:picMkLst>
        </pc:picChg>
        <pc:picChg chg="add mod">
          <ac:chgData name="유성현" userId="3cbbb94a-3518-4751-891e-3c8a4a9f2a55" providerId="ADAL" clId="{2BE4FA26-1E5C-44B5-8443-8F2480CA8FDF}" dt="2022-05-19T05:39:36.982" v="888" actId="1076"/>
          <ac:picMkLst>
            <pc:docMk/>
            <pc:sldMk cId="1257081126" sldId="264"/>
            <ac:picMk id="6" creationId="{9F83D181-6D91-1DA9-251C-3BCE06BEC155}"/>
          </ac:picMkLst>
        </pc:picChg>
      </pc:sldChg>
      <pc:sldChg chg="addSp delSp modSp add mod">
        <pc:chgData name="유성현" userId="3cbbb94a-3518-4751-891e-3c8a4a9f2a55" providerId="ADAL" clId="{2BE4FA26-1E5C-44B5-8443-8F2480CA8FDF}" dt="2022-05-19T05:47:49.901" v="1103" actId="1076"/>
        <pc:sldMkLst>
          <pc:docMk/>
          <pc:sldMk cId="1756772685" sldId="265"/>
        </pc:sldMkLst>
        <pc:spChg chg="add mod">
          <ac:chgData name="유성현" userId="3cbbb94a-3518-4751-891e-3c8a4a9f2a55" providerId="ADAL" clId="{2BE4FA26-1E5C-44B5-8443-8F2480CA8FDF}" dt="2022-05-19T05:47:26.782" v="1091" actId="1076"/>
          <ac:spMkLst>
            <pc:docMk/>
            <pc:sldMk cId="1756772685" sldId="265"/>
            <ac:spMk id="4" creationId="{861589B0-E9D4-CD9C-A63F-98FD867665D8}"/>
          </ac:spMkLst>
        </pc:spChg>
        <pc:spChg chg="add del mod">
          <ac:chgData name="유성현" userId="3cbbb94a-3518-4751-891e-3c8a4a9f2a55" providerId="ADAL" clId="{2BE4FA26-1E5C-44B5-8443-8F2480CA8FDF}" dt="2022-05-19T05:41:10.980" v="924"/>
          <ac:spMkLst>
            <pc:docMk/>
            <pc:sldMk cId="1756772685" sldId="265"/>
            <ac:spMk id="7" creationId="{A423039A-A4FF-4EAF-747B-4C412B2EC588}"/>
          </ac:spMkLst>
        </pc:spChg>
        <pc:spChg chg="add mod">
          <ac:chgData name="유성현" userId="3cbbb94a-3518-4751-891e-3c8a4a9f2a55" providerId="ADAL" clId="{2BE4FA26-1E5C-44B5-8443-8F2480CA8FDF}" dt="2022-05-19T05:47:30.783" v="1093" actId="1076"/>
          <ac:spMkLst>
            <pc:docMk/>
            <pc:sldMk cId="1756772685" sldId="265"/>
            <ac:spMk id="8" creationId="{EF4D689E-734A-6D9D-E1B6-6717D98D4D96}"/>
          </ac:spMkLst>
        </pc:spChg>
        <pc:spChg chg="add mod">
          <ac:chgData name="유성현" userId="3cbbb94a-3518-4751-891e-3c8a4a9f2a55" providerId="ADAL" clId="{2BE4FA26-1E5C-44B5-8443-8F2480CA8FDF}" dt="2022-05-19T05:47:49.901" v="1103" actId="1076"/>
          <ac:spMkLst>
            <pc:docMk/>
            <pc:sldMk cId="1756772685" sldId="265"/>
            <ac:spMk id="13" creationId="{4121F46B-5D18-9F67-8A47-FF0E7FB8856E}"/>
          </ac:spMkLst>
        </pc:spChg>
        <pc:picChg chg="add mod">
          <ac:chgData name="유성현" userId="3cbbb94a-3518-4751-891e-3c8a4a9f2a55" providerId="ADAL" clId="{2BE4FA26-1E5C-44B5-8443-8F2480CA8FDF}" dt="2022-05-19T05:47:24.114" v="1090" actId="14100"/>
          <ac:picMkLst>
            <pc:docMk/>
            <pc:sldMk cId="1756772685" sldId="265"/>
            <ac:picMk id="3" creationId="{F7D51486-97C8-110B-7D0E-796CC89BA518}"/>
          </ac:picMkLst>
        </pc:picChg>
        <pc:picChg chg="add mod">
          <ac:chgData name="유성현" userId="3cbbb94a-3518-4751-891e-3c8a4a9f2a55" providerId="ADAL" clId="{2BE4FA26-1E5C-44B5-8443-8F2480CA8FDF}" dt="2022-05-19T05:47:34.432" v="1096" actId="14100"/>
          <ac:picMkLst>
            <pc:docMk/>
            <pc:sldMk cId="1756772685" sldId="265"/>
            <ac:picMk id="6" creationId="{80492DBC-F280-5EAA-5946-5F6F15AD2331}"/>
          </ac:picMkLst>
        </pc:picChg>
        <pc:picChg chg="add mod">
          <ac:chgData name="유성현" userId="3cbbb94a-3518-4751-891e-3c8a4a9f2a55" providerId="ADAL" clId="{2BE4FA26-1E5C-44B5-8443-8F2480CA8FDF}" dt="2022-05-19T05:47:41.712" v="1101" actId="1076"/>
          <ac:picMkLst>
            <pc:docMk/>
            <pc:sldMk cId="1756772685" sldId="265"/>
            <ac:picMk id="10" creationId="{4343B784-69AA-8FDB-92A7-4B041DE8D3DC}"/>
          </ac:picMkLst>
        </pc:picChg>
        <pc:picChg chg="add mod">
          <ac:chgData name="유성현" userId="3cbbb94a-3518-4751-891e-3c8a4a9f2a55" providerId="ADAL" clId="{2BE4FA26-1E5C-44B5-8443-8F2480CA8FDF}" dt="2022-05-19T05:47:46.161" v="1102" actId="1076"/>
          <ac:picMkLst>
            <pc:docMk/>
            <pc:sldMk cId="1756772685" sldId="265"/>
            <ac:picMk id="12" creationId="{67D61F31-782F-6C36-C7DB-A07C0FBADEC4}"/>
          </ac:picMkLst>
        </pc:picChg>
      </pc:sldChg>
      <pc:sldChg chg="add del">
        <pc:chgData name="유성현" userId="3cbbb94a-3518-4751-891e-3c8a4a9f2a55" providerId="ADAL" clId="{2BE4FA26-1E5C-44B5-8443-8F2480CA8FDF}" dt="2022-05-19T06:26:08.270" v="1327" actId="47"/>
        <pc:sldMkLst>
          <pc:docMk/>
          <pc:sldMk cId="2777283787" sldId="266"/>
        </pc:sldMkLst>
      </pc:sldChg>
      <pc:sldChg chg="addSp delSp modSp add mod">
        <pc:chgData name="유성현" userId="3cbbb94a-3518-4751-891e-3c8a4a9f2a55" providerId="ADAL" clId="{2BE4FA26-1E5C-44B5-8443-8F2480CA8FDF}" dt="2022-05-19T06:16:59.891" v="1237" actId="1076"/>
        <pc:sldMkLst>
          <pc:docMk/>
          <pc:sldMk cId="1565635294" sldId="267"/>
        </pc:sldMkLst>
        <pc:spChg chg="del mod">
          <ac:chgData name="유성현" userId="3cbbb94a-3518-4751-891e-3c8a4a9f2a55" providerId="ADAL" clId="{2BE4FA26-1E5C-44B5-8443-8F2480CA8FDF}" dt="2022-05-19T05:53:58.471" v="1106" actId="478"/>
          <ac:spMkLst>
            <pc:docMk/>
            <pc:sldMk cId="1565635294" sldId="267"/>
            <ac:spMk id="2" creationId="{A75B03E5-F2BC-D39B-F360-B70A15DC493F}"/>
          </ac:spMkLst>
        </pc:spChg>
        <pc:spChg chg="add mod">
          <ac:chgData name="유성현" userId="3cbbb94a-3518-4751-891e-3c8a4a9f2a55" providerId="ADAL" clId="{2BE4FA26-1E5C-44B5-8443-8F2480CA8FDF}" dt="2022-05-19T06:06:53.741" v="1207" actId="1076"/>
          <ac:spMkLst>
            <pc:docMk/>
            <pc:sldMk cId="1565635294" sldId="267"/>
            <ac:spMk id="7" creationId="{821B7A48-8AF5-48A0-54BF-F5C89729D07F}"/>
          </ac:spMkLst>
        </pc:spChg>
        <pc:picChg chg="add mod">
          <ac:chgData name="유성현" userId="3cbbb94a-3518-4751-891e-3c8a4a9f2a55" providerId="ADAL" clId="{2BE4FA26-1E5C-44B5-8443-8F2480CA8FDF}" dt="2022-05-19T06:16:57.733" v="1236" actId="1076"/>
          <ac:picMkLst>
            <pc:docMk/>
            <pc:sldMk cId="1565635294" sldId="267"/>
            <ac:picMk id="4" creationId="{FA784A54-56AC-043C-6AB4-E868E617AA15}"/>
          </ac:picMkLst>
        </pc:picChg>
        <pc:picChg chg="add mod">
          <ac:chgData name="유성현" userId="3cbbb94a-3518-4751-891e-3c8a4a9f2a55" providerId="ADAL" clId="{2BE4FA26-1E5C-44B5-8443-8F2480CA8FDF}" dt="2022-05-19T06:16:59.891" v="1237" actId="1076"/>
          <ac:picMkLst>
            <pc:docMk/>
            <pc:sldMk cId="1565635294" sldId="267"/>
            <ac:picMk id="6" creationId="{6D4DB084-3ADC-D96A-F6BE-71CB7F525A9B}"/>
          </ac:picMkLst>
        </pc:picChg>
      </pc:sldChg>
      <pc:sldChg chg="addSp delSp modSp add mod ord">
        <pc:chgData name="유성현" userId="3cbbb94a-3518-4751-891e-3c8a4a9f2a55" providerId="ADAL" clId="{2BE4FA26-1E5C-44B5-8443-8F2480CA8FDF}" dt="2022-05-19T06:26:33.009" v="1348"/>
        <pc:sldMkLst>
          <pc:docMk/>
          <pc:sldMk cId="4270502801" sldId="268"/>
        </pc:sldMkLst>
        <pc:spChg chg="del">
          <ac:chgData name="유성현" userId="3cbbb94a-3518-4751-891e-3c8a4a9f2a55" providerId="ADAL" clId="{2BE4FA26-1E5C-44B5-8443-8F2480CA8FDF}" dt="2022-05-19T06:07:03.581" v="1209" actId="478"/>
          <ac:spMkLst>
            <pc:docMk/>
            <pc:sldMk cId="4270502801" sldId="268"/>
            <ac:spMk id="2" creationId="{A75B03E5-F2BC-D39B-F360-B70A15DC493F}"/>
          </ac:spMkLst>
        </pc:spChg>
        <pc:spChg chg="add del mod">
          <ac:chgData name="유성현" userId="3cbbb94a-3518-4751-891e-3c8a4a9f2a55" providerId="ADAL" clId="{2BE4FA26-1E5C-44B5-8443-8F2480CA8FDF}" dt="2022-05-19T06:10:16.271" v="1235"/>
          <ac:spMkLst>
            <pc:docMk/>
            <pc:sldMk cId="4270502801" sldId="268"/>
            <ac:spMk id="13" creationId="{9BB30048-62FD-E32F-DE90-F992EE936E41}"/>
          </ac:spMkLst>
        </pc:spChg>
        <pc:spChg chg="add mod">
          <ac:chgData name="유성현" userId="3cbbb94a-3518-4751-891e-3c8a4a9f2a55" providerId="ADAL" clId="{2BE4FA26-1E5C-44B5-8443-8F2480CA8FDF}" dt="2022-05-19T06:19:55.648" v="1274" actId="20577"/>
          <ac:spMkLst>
            <pc:docMk/>
            <pc:sldMk cId="4270502801" sldId="268"/>
            <ac:spMk id="14" creationId="{72A297D2-A144-799B-AC9F-1036C41E09B6}"/>
          </ac:spMkLst>
        </pc:spChg>
        <pc:picChg chg="add del mod">
          <ac:chgData name="유성현" userId="3cbbb94a-3518-4751-891e-3c8a4a9f2a55" providerId="ADAL" clId="{2BE4FA26-1E5C-44B5-8443-8F2480CA8FDF}" dt="2022-05-19T06:07:51.886" v="1216" actId="478"/>
          <ac:picMkLst>
            <pc:docMk/>
            <pc:sldMk cId="4270502801" sldId="268"/>
            <ac:picMk id="4" creationId="{6AFA1022-D35F-8AD7-D669-6DBB8684B963}"/>
          </ac:picMkLst>
        </pc:picChg>
        <pc:picChg chg="add mod">
          <ac:chgData name="유성현" userId="3cbbb94a-3518-4751-891e-3c8a4a9f2a55" providerId="ADAL" clId="{2BE4FA26-1E5C-44B5-8443-8F2480CA8FDF}" dt="2022-05-19T06:18:42.680" v="1272" actId="1076"/>
          <ac:picMkLst>
            <pc:docMk/>
            <pc:sldMk cId="4270502801" sldId="268"/>
            <ac:picMk id="6" creationId="{CA975F5A-A0BB-537A-875E-3F41FEEF7459}"/>
          </ac:picMkLst>
        </pc:picChg>
        <pc:picChg chg="add del mod">
          <ac:chgData name="유성현" userId="3cbbb94a-3518-4751-891e-3c8a4a9f2a55" providerId="ADAL" clId="{2BE4FA26-1E5C-44B5-8443-8F2480CA8FDF}" dt="2022-05-19T06:08:39.503" v="1221" actId="478"/>
          <ac:picMkLst>
            <pc:docMk/>
            <pc:sldMk cId="4270502801" sldId="268"/>
            <ac:picMk id="8" creationId="{469FD86D-842D-2D82-9060-350EB5A23021}"/>
          </ac:picMkLst>
        </pc:picChg>
        <pc:picChg chg="add del">
          <ac:chgData name="유성현" userId="3cbbb94a-3518-4751-891e-3c8a4a9f2a55" providerId="ADAL" clId="{2BE4FA26-1E5C-44B5-8443-8F2480CA8FDF}" dt="2022-05-19T06:08:56.333" v="1223" actId="478"/>
          <ac:picMkLst>
            <pc:docMk/>
            <pc:sldMk cId="4270502801" sldId="268"/>
            <ac:picMk id="10" creationId="{2BBD5332-2A70-09BB-205F-330587591FFE}"/>
          </ac:picMkLst>
        </pc:picChg>
        <pc:picChg chg="add mod">
          <ac:chgData name="유성현" userId="3cbbb94a-3518-4751-891e-3c8a4a9f2a55" providerId="ADAL" clId="{2BE4FA26-1E5C-44B5-8443-8F2480CA8FDF}" dt="2022-05-19T06:18:38.606" v="1270" actId="1076"/>
          <ac:picMkLst>
            <pc:docMk/>
            <pc:sldMk cId="4270502801" sldId="268"/>
            <ac:picMk id="12" creationId="{2223F296-331C-F734-71C5-5CFAD0BC2CE2}"/>
          </ac:picMkLst>
        </pc:picChg>
      </pc:sldChg>
      <pc:sldChg chg="new del">
        <pc:chgData name="유성현" userId="3cbbb94a-3518-4751-891e-3c8a4a9f2a55" providerId="ADAL" clId="{2BE4FA26-1E5C-44B5-8443-8F2480CA8FDF}" dt="2022-05-19T06:17:37.524" v="1255" actId="47"/>
        <pc:sldMkLst>
          <pc:docMk/>
          <pc:sldMk cId="340800274" sldId="269"/>
        </pc:sldMkLst>
      </pc:sldChg>
      <pc:sldChg chg="addSp modSp new mod">
        <pc:chgData name="유성현" userId="3cbbb94a-3518-4751-891e-3c8a4a9f2a55" providerId="ADAL" clId="{2BE4FA26-1E5C-44B5-8443-8F2480CA8FDF}" dt="2022-05-19T06:25:45.397" v="1326" actId="1076"/>
        <pc:sldMkLst>
          <pc:docMk/>
          <pc:sldMk cId="1238366656" sldId="269"/>
        </pc:sldMkLst>
        <pc:picChg chg="add mod">
          <ac:chgData name="유성현" userId="3cbbb94a-3518-4751-891e-3c8a4a9f2a55" providerId="ADAL" clId="{2BE4FA26-1E5C-44B5-8443-8F2480CA8FDF}" dt="2022-05-19T06:25:45.397" v="1326" actId="1076"/>
          <ac:picMkLst>
            <pc:docMk/>
            <pc:sldMk cId="1238366656" sldId="269"/>
            <ac:picMk id="3" creationId="{7DFE208F-1CBD-56D9-4D41-959E79029A9A}"/>
          </ac:picMkLst>
        </pc:picChg>
      </pc:sldChg>
      <pc:sldChg chg="new del">
        <pc:chgData name="유성현" userId="3cbbb94a-3518-4751-891e-3c8a4a9f2a55" providerId="ADAL" clId="{2BE4FA26-1E5C-44B5-8443-8F2480CA8FDF}" dt="2022-05-19T06:17:31.262" v="1249" actId="47"/>
        <pc:sldMkLst>
          <pc:docMk/>
          <pc:sldMk cId="1854475588" sldId="269"/>
        </pc:sldMkLst>
      </pc:sldChg>
      <pc:sldChg chg="new del ord">
        <pc:chgData name="유성현" userId="3cbbb94a-3518-4751-891e-3c8a4a9f2a55" providerId="ADAL" clId="{2BE4FA26-1E5C-44B5-8443-8F2480CA8FDF}" dt="2022-05-19T06:20:26.819" v="1281" actId="680"/>
        <pc:sldMkLst>
          <pc:docMk/>
          <pc:sldMk cId="1986854560" sldId="269"/>
        </pc:sldMkLst>
      </pc:sldChg>
      <pc:sldChg chg="new del">
        <pc:chgData name="유성현" userId="3cbbb94a-3518-4751-891e-3c8a4a9f2a55" providerId="ADAL" clId="{2BE4FA26-1E5C-44B5-8443-8F2480CA8FDF}" dt="2022-05-19T06:17:29.978" v="1248" actId="47"/>
        <pc:sldMkLst>
          <pc:docMk/>
          <pc:sldMk cId="1450956486" sldId="270"/>
        </pc:sldMkLst>
      </pc:sldChg>
      <pc:sldChg chg="new del">
        <pc:chgData name="유성현" userId="3cbbb94a-3518-4751-891e-3c8a4a9f2a55" providerId="ADAL" clId="{2BE4FA26-1E5C-44B5-8443-8F2480CA8FDF}" dt="2022-05-19T06:17:36.492" v="1253" actId="47"/>
        <pc:sldMkLst>
          <pc:docMk/>
          <pc:sldMk cId="2008868913" sldId="270"/>
        </pc:sldMkLst>
      </pc:sldChg>
      <pc:sldChg chg="delSp modSp new mod">
        <pc:chgData name="유성현" userId="3cbbb94a-3518-4751-891e-3c8a4a9f2a55" providerId="ADAL" clId="{2BE4FA26-1E5C-44B5-8443-8F2480CA8FDF}" dt="2022-05-19T06:26:28.751" v="1346" actId="478"/>
        <pc:sldMkLst>
          <pc:docMk/>
          <pc:sldMk cId="2494304766" sldId="270"/>
        </pc:sldMkLst>
        <pc:spChg chg="mod">
          <ac:chgData name="유성현" userId="3cbbb94a-3518-4751-891e-3c8a4a9f2a55" providerId="ADAL" clId="{2BE4FA26-1E5C-44B5-8443-8F2480CA8FDF}" dt="2022-05-19T06:26:25.243" v="1345"/>
          <ac:spMkLst>
            <pc:docMk/>
            <pc:sldMk cId="2494304766" sldId="270"/>
            <ac:spMk id="2" creationId="{0F326F11-997E-ABFD-3A86-EB810F6B4F30}"/>
          </ac:spMkLst>
        </pc:spChg>
        <pc:spChg chg="del">
          <ac:chgData name="유성현" userId="3cbbb94a-3518-4751-891e-3c8a4a9f2a55" providerId="ADAL" clId="{2BE4FA26-1E5C-44B5-8443-8F2480CA8FDF}" dt="2022-05-19T06:26:28.751" v="1346" actId="478"/>
          <ac:spMkLst>
            <pc:docMk/>
            <pc:sldMk cId="2494304766" sldId="270"/>
            <ac:spMk id="3" creationId="{649260D0-9883-E873-4F0C-BFF1F41C598B}"/>
          </ac:spMkLst>
        </pc:spChg>
      </pc:sldChg>
      <pc:sldChg chg="new del">
        <pc:chgData name="유성현" userId="3cbbb94a-3518-4751-891e-3c8a4a9f2a55" providerId="ADAL" clId="{2BE4FA26-1E5C-44B5-8443-8F2480CA8FDF}" dt="2022-05-19T06:17:39.158" v="1256" actId="47"/>
        <pc:sldMkLst>
          <pc:docMk/>
          <pc:sldMk cId="216732603" sldId="271"/>
        </pc:sldMkLst>
      </pc:sldChg>
      <pc:sldChg chg="new del">
        <pc:chgData name="유성현" userId="3cbbb94a-3518-4751-891e-3c8a4a9f2a55" providerId="ADAL" clId="{2BE4FA26-1E5C-44B5-8443-8F2480CA8FDF}" dt="2022-05-19T06:26:42.998" v="1350" actId="47"/>
        <pc:sldMkLst>
          <pc:docMk/>
          <pc:sldMk cId="2317440061" sldId="271"/>
        </pc:sldMkLst>
      </pc:sldChg>
      <pc:sldChg chg="delSp modSp new mod ord">
        <pc:chgData name="유성현" userId="3cbbb94a-3518-4751-891e-3c8a4a9f2a55" providerId="ADAL" clId="{2BE4FA26-1E5C-44B5-8443-8F2480CA8FDF}" dt="2022-05-19T06:27:14.702" v="1377"/>
        <pc:sldMkLst>
          <pc:docMk/>
          <pc:sldMk cId="3803846437" sldId="271"/>
        </pc:sldMkLst>
        <pc:spChg chg="mod">
          <ac:chgData name="유성현" userId="3cbbb94a-3518-4751-891e-3c8a4a9f2a55" providerId="ADAL" clId="{2BE4FA26-1E5C-44B5-8443-8F2480CA8FDF}" dt="2022-05-19T06:27:06.410" v="1374"/>
          <ac:spMkLst>
            <pc:docMk/>
            <pc:sldMk cId="3803846437" sldId="271"/>
            <ac:spMk id="2" creationId="{B14928AC-6116-2891-9927-0E1FA88782F5}"/>
          </ac:spMkLst>
        </pc:spChg>
        <pc:spChg chg="del">
          <ac:chgData name="유성현" userId="3cbbb94a-3518-4751-891e-3c8a4a9f2a55" providerId="ADAL" clId="{2BE4FA26-1E5C-44B5-8443-8F2480CA8FDF}" dt="2022-05-19T06:27:09.423" v="1375" actId="478"/>
          <ac:spMkLst>
            <pc:docMk/>
            <pc:sldMk cId="3803846437" sldId="271"/>
            <ac:spMk id="3" creationId="{9EEAA5C4-E86B-C8DF-293A-8892BD103E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394CB-FC73-8CFE-F397-71F0BEF74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609D24-D2E6-856C-D726-FC49D8F09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1964E-34E1-67AB-C149-C0178FAC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EBD1-4268-4A34-AFF4-EFA6C616F26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670CE-551E-CD82-56BE-B77F17DC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36A3E5-0226-4896-9979-790BBB39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4FA5-579D-4B6E-A4B4-A89E7D92E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19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739FB-EE1C-F882-5267-C0075760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5A2250-094A-0F0A-A660-0FF41C2E3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FFB9A4-0967-A942-CD4E-44051793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EBD1-4268-4A34-AFF4-EFA6C616F26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11305-7E45-1BD7-0D53-DAA21275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B4171-BC43-8529-AD8D-4085716B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4FA5-579D-4B6E-A4B4-A89E7D92E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11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2AD839-8CB4-FC0A-2350-147D8656C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561E92-1726-C301-3269-056B809C2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F1055-3801-9F54-29AF-14902552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EBD1-4268-4A34-AFF4-EFA6C616F26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7849BD-4EC7-B85C-8CFA-DB90512D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C9695-261E-A8CE-9A5A-973085D3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4FA5-579D-4B6E-A4B4-A89E7D92E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EC779-2F82-3CFC-CF3D-04A93AFB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396B8-22EB-C251-78BB-593910DFC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0FE3DE-CCC6-47D8-240B-92C2A0CE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EBD1-4268-4A34-AFF4-EFA6C616F26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E07B9-3BEA-325A-455A-111F7C48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DFBC8-5776-959C-2FFE-025A73F0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4FA5-579D-4B6E-A4B4-A89E7D92E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66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01BBB-E5D4-5DF1-C6A7-938EF108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6AD160-631D-3163-F18D-57EEB08EE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FE4AC-7A02-39A9-896C-96A9CB44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EBD1-4268-4A34-AFF4-EFA6C616F26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079D5-941D-06C7-F3A2-DA881521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3FC509-0417-C03A-7CC0-3340406E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4FA5-579D-4B6E-A4B4-A89E7D92E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73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E3F10-3404-9919-E8F8-41C0539E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63EF4-F1BA-2B59-F987-A7BBD0384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1CF16C-02BF-AEE4-98D5-2F0609959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651F6E-DE5C-4762-8A91-DAAC8232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EBD1-4268-4A34-AFF4-EFA6C616F26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3F5A66-9D3D-BD50-5906-AB9EEC6A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534388-9803-315E-7AD5-DBA84AE7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4FA5-579D-4B6E-A4B4-A89E7D92E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54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389E2-BDB2-8453-55F5-3309B5A4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A641AF-A8F6-C6ED-AEAC-E7EECDDBD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E65EA-99B2-9A92-DB2C-6AD4077BC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A30A53-1DB0-E325-CD61-26EF87636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474B34-795D-5D69-07BA-91B1CA9F6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02BBF6-DE34-3267-DA55-820E67CBA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EBD1-4268-4A34-AFF4-EFA6C616F26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F299ED-E7E2-6D5D-2FA4-C96D48E5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0CBE95-F775-3C0E-64BC-227D0A50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4FA5-579D-4B6E-A4B4-A89E7D92E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58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06C05-1841-8793-2541-1A2D9D20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A4CE2E-BE1D-5D48-5676-1DF7CF99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EBD1-4268-4A34-AFF4-EFA6C616F26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20DF4D-21EC-67B8-BB9E-525C508F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37AAA0-2B30-3906-2089-6CFA129D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4FA5-579D-4B6E-A4B4-A89E7D92E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94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A5F58A-E8B6-2368-7C20-3D5E9CDA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EBD1-4268-4A34-AFF4-EFA6C616F26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098EE9-96F4-5F5F-9390-C63A4CD5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834D5-CF27-37F6-5F8B-3E4CD1CF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4FA5-579D-4B6E-A4B4-A89E7D92E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75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C6D29-1C88-657A-CC3D-CDE39DF0C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291AE-EB36-80F7-517B-541DBE6A3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DD26E-9EE2-BDB9-C90A-DAAEE9F6F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8239EC-F766-DBF4-AC13-CB6A1094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EBD1-4268-4A34-AFF4-EFA6C616F26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2359D9-232A-4E0C-F172-922140DC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DD7CE1-A93C-62D6-C0AD-A77997B6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4FA5-579D-4B6E-A4B4-A89E7D92E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31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9B000-3518-B573-2B66-21C4E242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E4EDC6-4045-F706-E5E2-0DADA9171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4A4B52-CE48-E0BD-E30F-791A0CEEE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DBCCBD-A2A5-8AC5-3401-53E3F3D0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EBD1-4268-4A34-AFF4-EFA6C616F26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24C8E7-8F15-82A3-8FD2-434364A9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B2113C-C5A6-D85E-CD77-2EE05E72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4FA5-579D-4B6E-A4B4-A89E7D92E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5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306419-913C-DA9E-218A-5C21EC58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E33DB2-963B-7FCF-E8A2-439C6AB3B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8DE57B-1C86-9CD1-4423-C21408FFD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4EBD1-4268-4A34-AFF4-EFA6C616F26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37726-1E9C-6B70-0BB0-D88D052D0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8945B2-5C30-0A67-E88A-EC87664C6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84FA5-579D-4B6E-A4B4-A89E7D92E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34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95788-B094-628E-761D-E92526C5BB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캡스톤디자인</a:t>
            </a:r>
            <a:r>
              <a:rPr lang="ko-KR" altLang="en-US" dirty="0"/>
              <a:t> 중간발표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786170-7C7E-198B-C6D1-BB4346CFBD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엄진식</a:t>
            </a:r>
            <a:endParaRPr lang="en-US" altLang="ko-KR" dirty="0"/>
          </a:p>
          <a:p>
            <a:r>
              <a:rPr lang="ko-KR" altLang="en-US" dirty="0"/>
              <a:t>유성현</a:t>
            </a:r>
            <a:endParaRPr lang="en-US" altLang="ko-KR" dirty="0"/>
          </a:p>
          <a:p>
            <a:r>
              <a:rPr lang="ko-KR" altLang="en-US" dirty="0" err="1"/>
              <a:t>조영록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36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A03FEC-E62F-43E2-F04D-927A75A05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0175"/>
            <a:ext cx="6534150" cy="3352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868FA0-D858-ACCD-ED32-A40698EB3CA1}"/>
              </a:ext>
            </a:extLst>
          </p:cNvPr>
          <p:cNvSpPr txBox="1"/>
          <p:nvPr/>
        </p:nvSpPr>
        <p:spPr>
          <a:xfrm>
            <a:off x="685800" y="666750"/>
            <a:ext cx="516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회원가입이 정상적으로 돼서 </a:t>
            </a:r>
            <a:r>
              <a:rPr lang="en-US" altLang="ko-KR" dirty="0"/>
              <a:t>DB</a:t>
            </a:r>
            <a:r>
              <a:rPr lang="ko-KR" altLang="en-US" dirty="0"/>
              <a:t>에 저장된 모습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83D181-6D91-1DA9-251C-3BCE06BEC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406" y="3257550"/>
            <a:ext cx="310515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173831-E977-98DE-3999-98950C822DB1}"/>
              </a:ext>
            </a:extLst>
          </p:cNvPr>
          <p:cNvSpPr txBox="1"/>
          <p:nvPr/>
        </p:nvSpPr>
        <p:spPr>
          <a:xfrm>
            <a:off x="7672387" y="2515969"/>
            <a:ext cx="4071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정상적으로 전송되면</a:t>
            </a:r>
            <a:endParaRPr lang="en-US" altLang="ko-KR" dirty="0"/>
          </a:p>
          <a:p>
            <a:r>
              <a:rPr lang="ko-KR" altLang="en-US" dirty="0"/>
              <a:t>클라이언트에게 날라오는 메시지</a:t>
            </a:r>
          </a:p>
        </p:txBody>
      </p:sp>
    </p:spTree>
    <p:extLst>
      <p:ext uri="{BB962C8B-B14F-4D97-AF65-F5344CB8AC3E}">
        <p14:creationId xmlns:p14="http://schemas.microsoft.com/office/powerpoint/2010/main" val="1257081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D51486-97C8-110B-7D0E-796CC89BA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670"/>
            <a:ext cx="3793456" cy="16257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1589B0-E9D4-CD9C-A63F-98FD867665D8}"/>
              </a:ext>
            </a:extLst>
          </p:cNvPr>
          <p:cNvSpPr txBox="1"/>
          <p:nvPr/>
        </p:nvSpPr>
        <p:spPr>
          <a:xfrm>
            <a:off x="558573" y="-9717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492DBC-F280-5EAA-5946-5F6F15AD2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50" y="1836057"/>
            <a:ext cx="7178353" cy="17377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4D689E-734A-6D9D-E1B6-6717D98D4D96}"/>
              </a:ext>
            </a:extLst>
          </p:cNvPr>
          <p:cNvSpPr txBox="1"/>
          <p:nvPr/>
        </p:nvSpPr>
        <p:spPr>
          <a:xfrm>
            <a:off x="6403910" y="1189726"/>
            <a:ext cx="440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로그인을 시도하면 서버에 로그가 찍힌다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아래는 실패한 경우의 로그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343B784-69AA-8FDB-92A7-4B041DE8D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21" y="4469840"/>
            <a:ext cx="4066477" cy="17008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D61F31-782F-6C36-C7DB-A07C0FBAD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566" y="4544881"/>
            <a:ext cx="2870724" cy="16257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21F46B-5D18-9F67-8A47-FF0E7FB8856E}"/>
              </a:ext>
            </a:extLst>
          </p:cNvPr>
          <p:cNvSpPr txBox="1"/>
          <p:nvPr/>
        </p:nvSpPr>
        <p:spPr>
          <a:xfrm>
            <a:off x="1614197" y="3878322"/>
            <a:ext cx="233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성공</a:t>
            </a:r>
            <a:r>
              <a:rPr lang="en-US" altLang="ko-KR" dirty="0"/>
              <a:t>/</a:t>
            </a:r>
            <a:r>
              <a:rPr lang="ko-KR" altLang="en-US" dirty="0"/>
              <a:t>실패 화면</a:t>
            </a:r>
          </a:p>
        </p:txBody>
      </p:sp>
    </p:spTree>
    <p:extLst>
      <p:ext uri="{BB962C8B-B14F-4D97-AF65-F5344CB8AC3E}">
        <p14:creationId xmlns:p14="http://schemas.microsoft.com/office/powerpoint/2010/main" val="1756772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8CBD7-B551-A8C2-8D31-971C8A2E4452}"/>
              </a:ext>
            </a:extLst>
          </p:cNvPr>
          <p:cNvSpPr txBox="1"/>
          <p:nvPr/>
        </p:nvSpPr>
        <p:spPr>
          <a:xfrm>
            <a:off x="4733026" y="3075057"/>
            <a:ext cx="2725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88369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928AC-6116-2891-9927-0E1FA8878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진행 계획</a:t>
            </a:r>
          </a:p>
        </p:txBody>
      </p:sp>
    </p:spTree>
    <p:extLst>
      <p:ext uri="{BB962C8B-B14F-4D97-AF65-F5344CB8AC3E}">
        <p14:creationId xmlns:p14="http://schemas.microsoft.com/office/powerpoint/2010/main" val="380384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5F37EF9-68D2-B026-4F5D-DBEEDB263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593"/>
            <a:ext cx="12142324" cy="588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FE208F-1CBD-56D9-4D41-959E79029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25" y="1674404"/>
            <a:ext cx="10613349" cy="301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6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26F11-997E-ABFD-3A86-EB810F6B4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</a:p>
        </p:txBody>
      </p:sp>
    </p:spTree>
    <p:extLst>
      <p:ext uri="{BB962C8B-B14F-4D97-AF65-F5344CB8AC3E}">
        <p14:creationId xmlns:p14="http://schemas.microsoft.com/office/powerpoint/2010/main" val="249430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A975F5A-A0BB-537A-875E-3F41FEEF7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555" y="4454320"/>
            <a:ext cx="4343776" cy="11964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223F296-331C-F734-71C5-5CFAD0BC2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942" y="959996"/>
            <a:ext cx="4343776" cy="49893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A297D2-A144-799B-AC9F-1036C41E09B6}"/>
              </a:ext>
            </a:extLst>
          </p:cNvPr>
          <p:cNvSpPr txBox="1"/>
          <p:nvPr/>
        </p:nvSpPr>
        <p:spPr>
          <a:xfrm>
            <a:off x="74644" y="73776"/>
            <a:ext cx="9995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프론트엔드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웹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Oauth</a:t>
            </a:r>
            <a:r>
              <a:rPr lang="en-US" altLang="ko-KR" dirty="0"/>
              <a:t> </a:t>
            </a:r>
            <a:r>
              <a:rPr lang="ko-KR" altLang="en-US" dirty="0"/>
              <a:t>로그인</a:t>
            </a:r>
            <a:r>
              <a:rPr lang="en-US" altLang="ko-KR" dirty="0"/>
              <a:t>(</a:t>
            </a:r>
            <a:r>
              <a:rPr lang="ko-KR" altLang="en-US" dirty="0"/>
              <a:t>소셜 로그인</a:t>
            </a:r>
            <a:r>
              <a:rPr lang="en-US" altLang="ko-KR" dirty="0"/>
              <a:t>)</a:t>
            </a:r>
            <a:r>
              <a:rPr lang="ko-KR" altLang="en-US" dirty="0"/>
              <a:t>과 커스텀 로그인 구현 중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리덕스를</a:t>
            </a:r>
            <a:r>
              <a:rPr lang="ko-KR" altLang="en-US" dirty="0"/>
              <a:t> 사용하여 </a:t>
            </a:r>
            <a:r>
              <a:rPr lang="ko-KR" altLang="en-US" dirty="0" err="1"/>
              <a:t>프론트엔드</a:t>
            </a:r>
            <a:r>
              <a:rPr lang="ko-KR" altLang="en-US" dirty="0"/>
              <a:t> 상태 관리를 위한 스켈레톤 코드 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클론코딩으로 로그인</a:t>
            </a:r>
            <a:r>
              <a:rPr lang="en-US" altLang="ko-KR" dirty="0"/>
              <a:t>/</a:t>
            </a:r>
            <a:r>
              <a:rPr lang="ko-KR" altLang="en-US" dirty="0"/>
              <a:t>회원가입 구현 예제 학습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앱</a:t>
            </a:r>
            <a:r>
              <a:rPr lang="en-US" altLang="ko-KR" dirty="0"/>
              <a:t>: </a:t>
            </a:r>
            <a:r>
              <a:rPr lang="ko-KR" altLang="en-US" dirty="0"/>
              <a:t>웹 클라이언트 구현 이후 구현 예정 </a:t>
            </a:r>
            <a:r>
              <a:rPr lang="en-US" altLang="ko-KR" dirty="0"/>
              <a:t>(</a:t>
            </a:r>
            <a:r>
              <a:rPr lang="ko-KR" altLang="en-US" dirty="0"/>
              <a:t>잠정 보류 상태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50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A784A54-56AC-043C-6AB4-E868E617A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063363"/>
            <a:ext cx="6744977" cy="12915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4DB084-3ADC-D96A-F6BE-71CB7F525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12" y="3638512"/>
            <a:ext cx="4694649" cy="12915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1B7A48-8AF5-48A0-54BF-F5C89729D07F}"/>
              </a:ext>
            </a:extLst>
          </p:cNvPr>
          <p:cNvSpPr txBox="1"/>
          <p:nvPr/>
        </p:nvSpPr>
        <p:spPr>
          <a:xfrm>
            <a:off x="962025" y="1019175"/>
            <a:ext cx="527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ko-KR" altLang="en-US" dirty="0"/>
              <a:t> 라우터를 이용하여 페이지 전환 기능 구현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563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89CC02C-81DD-467B-2E23-AB6315634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15" y="1427584"/>
            <a:ext cx="4441618" cy="54304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6F5302-5DD2-399C-B015-C48573569505}"/>
              </a:ext>
            </a:extLst>
          </p:cNvPr>
          <p:cNvSpPr txBox="1"/>
          <p:nvPr/>
        </p:nvSpPr>
        <p:spPr>
          <a:xfrm>
            <a:off x="823060" y="1016858"/>
            <a:ext cx="286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를 보기 위한 초기 설정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AE7EFB-1313-98E5-EB5B-11BCABFE5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285" y="3829423"/>
            <a:ext cx="6934200" cy="2628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731868-9CD6-2E95-7F70-274A4B00336E}"/>
              </a:ext>
            </a:extLst>
          </p:cNvPr>
          <p:cNvSpPr txBox="1"/>
          <p:nvPr/>
        </p:nvSpPr>
        <p:spPr>
          <a:xfrm>
            <a:off x="7345719" y="3244334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테스트용 화면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5C92B2-FE38-84F7-DFEB-C323740B9C85}"/>
              </a:ext>
            </a:extLst>
          </p:cNvPr>
          <p:cNvSpPr txBox="1"/>
          <p:nvPr/>
        </p:nvSpPr>
        <p:spPr>
          <a:xfrm>
            <a:off x="1382897" y="215011"/>
            <a:ext cx="1016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: Express</a:t>
            </a:r>
            <a:r>
              <a:rPr lang="ko-KR" altLang="en-US" dirty="0"/>
              <a:t>를 사용하여 서버를 빌드하고</a:t>
            </a:r>
            <a:r>
              <a:rPr lang="en-US" altLang="ko-KR" dirty="0"/>
              <a:t>, MariaDB</a:t>
            </a:r>
            <a:r>
              <a:rPr lang="ko-KR" altLang="en-US" dirty="0"/>
              <a:t>와 연동</a:t>
            </a:r>
            <a:r>
              <a:rPr lang="en-US" altLang="ko-KR" dirty="0"/>
              <a:t>. </a:t>
            </a:r>
            <a:r>
              <a:rPr lang="ko-KR" altLang="en-US" dirty="0"/>
              <a:t>클라이언트와 서버 통신 </a:t>
            </a:r>
          </a:p>
        </p:txBody>
      </p:sp>
    </p:spTree>
    <p:extLst>
      <p:ext uri="{BB962C8B-B14F-4D97-AF65-F5344CB8AC3E}">
        <p14:creationId xmlns:p14="http://schemas.microsoft.com/office/powerpoint/2010/main" val="118178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BAF2AB4-AB33-4187-381F-5ADFA4495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4705350" cy="2495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6CB5FA-996B-D6C7-D433-EE1BEA010540}"/>
              </a:ext>
            </a:extLst>
          </p:cNvPr>
          <p:cNvSpPr txBox="1"/>
          <p:nvPr/>
        </p:nvSpPr>
        <p:spPr>
          <a:xfrm>
            <a:off x="781050" y="104775"/>
            <a:ext cx="21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 초기화면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AFBE6D-F1F8-35A5-6748-319B26170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925" y="3267075"/>
            <a:ext cx="6973845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B6D620-C429-C02E-BC3F-1261B00E0710}"/>
              </a:ext>
            </a:extLst>
          </p:cNvPr>
          <p:cNvSpPr txBox="1"/>
          <p:nvPr/>
        </p:nvSpPr>
        <p:spPr>
          <a:xfrm>
            <a:off x="6772275" y="2647950"/>
            <a:ext cx="453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회원가입하면</a:t>
            </a:r>
            <a:r>
              <a:rPr lang="ko-KR" altLang="en-US" dirty="0"/>
              <a:t> 서버에 남는 로그</a:t>
            </a:r>
          </a:p>
        </p:txBody>
      </p:sp>
    </p:spTree>
    <p:extLst>
      <p:ext uri="{BB962C8B-B14F-4D97-AF65-F5344CB8AC3E}">
        <p14:creationId xmlns:p14="http://schemas.microsoft.com/office/powerpoint/2010/main" val="1312985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118</Words>
  <Application>Microsoft Office PowerPoint</Application>
  <PresentationFormat>와이드스크린</PresentationFormat>
  <Paragraphs>28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캡스톤디자인 중간발표</vt:lpstr>
      <vt:lpstr>진행 계획</vt:lpstr>
      <vt:lpstr>PowerPoint 프레젠테이션</vt:lpstr>
      <vt:lpstr>PowerPoint 프레젠테이션</vt:lpstr>
      <vt:lpstr>진행 상황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캡스톤디자인 중간발표</dc:title>
  <dc:creator>유성현</dc:creator>
  <cp:lastModifiedBy>유성현</cp:lastModifiedBy>
  <cp:revision>1</cp:revision>
  <dcterms:created xsi:type="dcterms:W3CDTF">2022-05-11T04:23:17Z</dcterms:created>
  <dcterms:modified xsi:type="dcterms:W3CDTF">2022-05-19T06:28:01Z</dcterms:modified>
</cp:coreProperties>
</file>