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성현" userId="3cbbb94a-3518-4751-891e-3c8a4a9f2a55" providerId="ADAL" clId="{3E9AE7CF-DD3A-4C59-AB0F-44CADAE24603}"/>
    <pc:docChg chg="modSld">
      <pc:chgData name="유성현" userId="3cbbb94a-3518-4751-891e-3c8a4a9f2a55" providerId="ADAL" clId="{3E9AE7CF-DD3A-4C59-AB0F-44CADAE24603}" dt="2022-07-12T13:14:15.342" v="1" actId="1076"/>
      <pc:docMkLst>
        <pc:docMk/>
      </pc:docMkLst>
      <pc:sldChg chg="modSp mod">
        <pc:chgData name="유성현" userId="3cbbb94a-3518-4751-891e-3c8a4a9f2a55" providerId="ADAL" clId="{3E9AE7CF-DD3A-4C59-AB0F-44CADAE24603}" dt="2022-07-12T13:14:15.342" v="1" actId="1076"/>
        <pc:sldMkLst>
          <pc:docMk/>
          <pc:sldMk cId="0" sldId="260"/>
        </pc:sldMkLst>
        <pc:grpChg chg="mod">
          <ac:chgData name="유성현" userId="3cbbb94a-3518-4751-891e-3c8a4a9f2a55" providerId="ADAL" clId="{3E9AE7CF-DD3A-4C59-AB0F-44CADAE24603}" dt="2022-07-12T13:14:15.342" v="1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modSp mod">
        <pc:chgData name="유성현" userId="3cbbb94a-3518-4751-891e-3c8a4a9f2a55" providerId="ADAL" clId="{3E9AE7CF-DD3A-4C59-AB0F-44CADAE24603}" dt="2022-07-12T12:58:41.920" v="0" actId="1076"/>
        <pc:sldMkLst>
          <pc:docMk/>
          <pc:sldMk cId="0" sldId="261"/>
        </pc:sldMkLst>
        <pc:picChg chg="mod">
          <ac:chgData name="유성현" userId="3cbbb94a-3518-4751-891e-3c8a4a9f2a55" providerId="ADAL" clId="{3E9AE7CF-DD3A-4C59-AB0F-44CADAE24603}" dt="2022-07-12T12:58:41.920" v="0" actId="1076"/>
          <ac:picMkLst>
            <pc:docMk/>
            <pc:sldMk cId="0" sldId="261"/>
            <ac:picMk id="8" creationId="{00000000-0000-0000-0000-000000000000}"/>
          </ac:picMkLst>
        </pc:picChg>
      </pc:sldChg>
    </pc:docChg>
  </pc:docChgLst>
  <pc:docChgLst>
    <pc:chgData name="유성현" userId="3cbbb94a-3518-4751-891e-3c8a4a9f2a55" providerId="ADAL" clId="{669DFF6E-CDD5-4750-8C0D-FC0F2697D2D1}"/>
    <pc:docChg chg="modSld">
      <pc:chgData name="유성현" userId="3cbbb94a-3518-4751-891e-3c8a4a9f2a55" providerId="ADAL" clId="{669DFF6E-CDD5-4750-8C0D-FC0F2697D2D1}" dt="2022-07-10T11:03:42.337" v="1" actId="1076"/>
      <pc:docMkLst>
        <pc:docMk/>
      </pc:docMkLst>
      <pc:sldChg chg="modSp mod">
        <pc:chgData name="유성현" userId="3cbbb94a-3518-4751-891e-3c8a4a9f2a55" providerId="ADAL" clId="{669DFF6E-CDD5-4750-8C0D-FC0F2697D2D1}" dt="2022-07-10T11:01:51.242" v="0" actId="1076"/>
        <pc:sldMkLst>
          <pc:docMk/>
          <pc:sldMk cId="0" sldId="260"/>
        </pc:sldMkLst>
        <pc:picChg chg="mod">
          <ac:chgData name="유성현" userId="3cbbb94a-3518-4751-891e-3c8a4a9f2a55" providerId="ADAL" clId="{669DFF6E-CDD5-4750-8C0D-FC0F2697D2D1}" dt="2022-07-10T11:01:51.242" v="0" actId="1076"/>
          <ac:picMkLst>
            <pc:docMk/>
            <pc:sldMk cId="0" sldId="260"/>
            <ac:picMk id="8" creationId="{00000000-0000-0000-0000-000000000000}"/>
          </ac:picMkLst>
        </pc:picChg>
      </pc:sldChg>
      <pc:sldChg chg="modSp mod">
        <pc:chgData name="유성현" userId="3cbbb94a-3518-4751-891e-3c8a4a9f2a55" providerId="ADAL" clId="{669DFF6E-CDD5-4750-8C0D-FC0F2697D2D1}" dt="2022-07-10T11:03:42.337" v="1" actId="1076"/>
        <pc:sldMkLst>
          <pc:docMk/>
          <pc:sldMk cId="0" sldId="261"/>
        </pc:sldMkLst>
        <pc:picChg chg="mod">
          <ac:chgData name="유성현" userId="3cbbb94a-3518-4751-891e-3c8a4a9f2a55" providerId="ADAL" clId="{669DFF6E-CDD5-4750-8C0D-FC0F2697D2D1}" dt="2022-07-10T11:03:42.337" v="1" actId="1076"/>
          <ac:picMkLst>
            <pc:docMk/>
            <pc:sldMk cId="0" sldId="261"/>
            <ac:picMk id="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57" y="175209"/>
            <a:ext cx="2804541" cy="11036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833" y="3245230"/>
            <a:ext cx="321056" cy="3307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625" y="3245230"/>
            <a:ext cx="841654" cy="3307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0608" y="3245230"/>
            <a:ext cx="630935" cy="3307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40000" y="3245230"/>
            <a:ext cx="630936" cy="33070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0917" y="3245230"/>
            <a:ext cx="630936" cy="33070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0308" y="3245230"/>
            <a:ext cx="630935" cy="33070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00932" y="3245230"/>
            <a:ext cx="155448" cy="33070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78657" y="3245230"/>
            <a:ext cx="841654" cy="33070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09973" y="3245230"/>
            <a:ext cx="166877" cy="33070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21226" y="3245230"/>
            <a:ext cx="630936" cy="33070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90617" y="3245230"/>
            <a:ext cx="841248" cy="33070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70321" y="3245230"/>
            <a:ext cx="630936" cy="33070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39714" y="3245230"/>
            <a:ext cx="631393" cy="330708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60591" y="3245230"/>
            <a:ext cx="155448" cy="330708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96683" y="794271"/>
            <a:ext cx="2916935" cy="59677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60383" y="1854834"/>
            <a:ext cx="286512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5.jpg"/><Relationship Id="rId7" Type="http://schemas.openxmlformats.org/officeDocument/2006/relationships/image" Target="../media/image133.pn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5" Type="http://schemas.openxmlformats.org/officeDocument/2006/relationships/image" Target="../media/image114.png"/><Relationship Id="rId4" Type="http://schemas.openxmlformats.org/officeDocument/2006/relationships/image" Target="../media/image131.png"/><Relationship Id="rId9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jpg"/><Relationship Id="rId5" Type="http://schemas.openxmlformats.org/officeDocument/2006/relationships/image" Target="../media/image139.jpg"/><Relationship Id="rId4" Type="http://schemas.openxmlformats.org/officeDocument/2006/relationships/image" Target="../media/image138.jp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9" Type="http://schemas.openxmlformats.org/officeDocument/2006/relationships/image" Target="../media/image175.png"/><Relationship Id="rId21" Type="http://schemas.openxmlformats.org/officeDocument/2006/relationships/image" Target="../media/image160.png"/><Relationship Id="rId34" Type="http://schemas.openxmlformats.org/officeDocument/2006/relationships/image" Target="../media/image172.png"/><Relationship Id="rId42" Type="http://schemas.openxmlformats.org/officeDocument/2006/relationships/image" Target="../media/image178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41" Type="http://schemas.openxmlformats.org/officeDocument/2006/relationships/image" Target="../media/image1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32" Type="http://schemas.openxmlformats.org/officeDocument/2006/relationships/image" Target="../media/image171.png"/><Relationship Id="rId37" Type="http://schemas.openxmlformats.org/officeDocument/2006/relationships/image" Target="../media/image91.png"/><Relationship Id="rId40" Type="http://schemas.openxmlformats.org/officeDocument/2006/relationships/image" Target="../media/image176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36" Type="http://schemas.openxmlformats.org/officeDocument/2006/relationships/image" Target="../media/image90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31" Type="http://schemas.openxmlformats.org/officeDocument/2006/relationships/image" Target="../media/image170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9.png"/><Relationship Id="rId35" Type="http://schemas.openxmlformats.org/officeDocument/2006/relationships/image" Target="../media/image173.png"/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33" Type="http://schemas.openxmlformats.org/officeDocument/2006/relationships/image" Target="../media/image95.png"/><Relationship Id="rId38" Type="http://schemas.openxmlformats.org/officeDocument/2006/relationships/image" Target="../media/image17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9" Type="http://schemas.openxmlformats.org/officeDocument/2006/relationships/image" Target="../media/image217.png"/><Relationship Id="rId21" Type="http://schemas.openxmlformats.org/officeDocument/2006/relationships/image" Target="../media/image199.png"/><Relationship Id="rId34" Type="http://schemas.openxmlformats.org/officeDocument/2006/relationships/image" Target="../media/image212.png"/><Relationship Id="rId42" Type="http://schemas.openxmlformats.org/officeDocument/2006/relationships/image" Target="../media/image220.png"/><Relationship Id="rId47" Type="http://schemas.openxmlformats.org/officeDocument/2006/relationships/image" Target="../media/image225.png"/><Relationship Id="rId50" Type="http://schemas.openxmlformats.org/officeDocument/2006/relationships/image" Target="../media/image228.png"/><Relationship Id="rId55" Type="http://schemas.openxmlformats.org/officeDocument/2006/relationships/image" Target="../media/image233.png"/><Relationship Id="rId63" Type="http://schemas.openxmlformats.org/officeDocument/2006/relationships/image" Target="../media/image241.jpg"/><Relationship Id="rId7" Type="http://schemas.openxmlformats.org/officeDocument/2006/relationships/image" Target="../media/image185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29" Type="http://schemas.openxmlformats.org/officeDocument/2006/relationships/image" Target="../media/image207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210.png"/><Relationship Id="rId37" Type="http://schemas.openxmlformats.org/officeDocument/2006/relationships/image" Target="../media/image215.png"/><Relationship Id="rId40" Type="http://schemas.openxmlformats.org/officeDocument/2006/relationships/image" Target="../media/image218.png"/><Relationship Id="rId45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image" Target="../media/image236.png"/><Relationship Id="rId5" Type="http://schemas.openxmlformats.org/officeDocument/2006/relationships/image" Target="../media/image183.png"/><Relationship Id="rId61" Type="http://schemas.openxmlformats.org/officeDocument/2006/relationships/image" Target="../media/image239.png"/><Relationship Id="rId19" Type="http://schemas.openxmlformats.org/officeDocument/2006/relationships/image" Target="../media/image19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Relationship Id="rId35" Type="http://schemas.openxmlformats.org/officeDocument/2006/relationships/image" Target="../media/image213.png"/><Relationship Id="rId43" Type="http://schemas.openxmlformats.org/officeDocument/2006/relationships/image" Target="../media/image221.png"/><Relationship Id="rId48" Type="http://schemas.openxmlformats.org/officeDocument/2006/relationships/image" Target="../media/image226.png"/><Relationship Id="rId56" Type="http://schemas.openxmlformats.org/officeDocument/2006/relationships/image" Target="../media/image234.png"/><Relationship Id="rId8" Type="http://schemas.openxmlformats.org/officeDocument/2006/relationships/image" Target="../media/image186.png"/><Relationship Id="rId51" Type="http://schemas.openxmlformats.org/officeDocument/2006/relationships/image" Target="../media/image229.png"/><Relationship Id="rId3" Type="http://schemas.openxmlformats.org/officeDocument/2006/relationships/image" Target="../media/image181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38" Type="http://schemas.openxmlformats.org/officeDocument/2006/relationships/image" Target="../media/image216.png"/><Relationship Id="rId46" Type="http://schemas.openxmlformats.org/officeDocument/2006/relationships/image" Target="../media/image224.png"/><Relationship Id="rId59" Type="http://schemas.openxmlformats.org/officeDocument/2006/relationships/image" Target="../media/image237.png"/><Relationship Id="rId20" Type="http://schemas.openxmlformats.org/officeDocument/2006/relationships/image" Target="../media/image198.png"/><Relationship Id="rId41" Type="http://schemas.openxmlformats.org/officeDocument/2006/relationships/image" Target="../media/image219.png"/><Relationship Id="rId54" Type="http://schemas.openxmlformats.org/officeDocument/2006/relationships/image" Target="../media/image232.png"/><Relationship Id="rId6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36" Type="http://schemas.openxmlformats.org/officeDocument/2006/relationships/image" Target="../media/image214.png"/><Relationship Id="rId49" Type="http://schemas.openxmlformats.org/officeDocument/2006/relationships/image" Target="../media/image227.png"/><Relationship Id="rId57" Type="http://schemas.openxmlformats.org/officeDocument/2006/relationships/image" Target="../media/image235.png"/><Relationship Id="rId10" Type="http://schemas.openxmlformats.org/officeDocument/2006/relationships/image" Target="../media/image188.png"/><Relationship Id="rId31" Type="http://schemas.openxmlformats.org/officeDocument/2006/relationships/image" Target="../media/image209.png"/><Relationship Id="rId44" Type="http://schemas.openxmlformats.org/officeDocument/2006/relationships/image" Target="../media/image222.png"/><Relationship Id="rId52" Type="http://schemas.openxmlformats.org/officeDocument/2006/relationships/image" Target="../media/image230.png"/><Relationship Id="rId60" Type="http://schemas.openxmlformats.org/officeDocument/2006/relationships/image" Target="../media/image23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9.png"/><Relationship Id="rId21" Type="http://schemas.openxmlformats.org/officeDocument/2006/relationships/image" Target="../media/image225.png"/><Relationship Id="rId42" Type="http://schemas.openxmlformats.org/officeDocument/2006/relationships/image" Target="../media/image275.png"/><Relationship Id="rId47" Type="http://schemas.openxmlformats.org/officeDocument/2006/relationships/image" Target="../media/image279.png"/><Relationship Id="rId63" Type="http://schemas.openxmlformats.org/officeDocument/2006/relationships/image" Target="../media/image293.png"/><Relationship Id="rId68" Type="http://schemas.openxmlformats.org/officeDocument/2006/relationships/image" Target="../media/image298.png"/><Relationship Id="rId7" Type="http://schemas.openxmlformats.org/officeDocument/2006/relationships/image" Target="../media/image245.png"/><Relationship Id="rId2" Type="http://schemas.openxmlformats.org/officeDocument/2006/relationships/image" Target="../media/image180.png"/><Relationship Id="rId16" Type="http://schemas.openxmlformats.org/officeDocument/2006/relationships/image" Target="../media/image253.png"/><Relationship Id="rId29" Type="http://schemas.openxmlformats.org/officeDocument/2006/relationships/image" Target="../media/image263.png"/><Relationship Id="rId11" Type="http://schemas.openxmlformats.org/officeDocument/2006/relationships/image" Target="../media/image248.png"/><Relationship Id="rId24" Type="http://schemas.openxmlformats.org/officeDocument/2006/relationships/image" Target="../media/image260.png"/><Relationship Id="rId32" Type="http://schemas.openxmlformats.org/officeDocument/2006/relationships/image" Target="../media/image265.png"/><Relationship Id="rId37" Type="http://schemas.openxmlformats.org/officeDocument/2006/relationships/image" Target="../media/image270.png"/><Relationship Id="rId40" Type="http://schemas.openxmlformats.org/officeDocument/2006/relationships/image" Target="../media/image273.png"/><Relationship Id="rId45" Type="http://schemas.openxmlformats.org/officeDocument/2006/relationships/image" Target="../media/image277.png"/><Relationship Id="rId53" Type="http://schemas.openxmlformats.org/officeDocument/2006/relationships/image" Target="../media/image284.png"/><Relationship Id="rId58" Type="http://schemas.openxmlformats.org/officeDocument/2006/relationships/image" Target="../media/image289.png"/><Relationship Id="rId66" Type="http://schemas.openxmlformats.org/officeDocument/2006/relationships/image" Target="../media/image296.png"/><Relationship Id="rId5" Type="http://schemas.openxmlformats.org/officeDocument/2006/relationships/image" Target="../media/image243.png"/><Relationship Id="rId61" Type="http://schemas.openxmlformats.org/officeDocument/2006/relationships/image" Target="../media/image291.png"/><Relationship Id="rId19" Type="http://schemas.openxmlformats.org/officeDocument/2006/relationships/image" Target="../media/image256.png"/><Relationship Id="rId14" Type="http://schemas.openxmlformats.org/officeDocument/2006/relationships/image" Target="../media/image251.png"/><Relationship Id="rId22" Type="http://schemas.openxmlformats.org/officeDocument/2006/relationships/image" Target="../media/image258.png"/><Relationship Id="rId27" Type="http://schemas.openxmlformats.org/officeDocument/2006/relationships/image" Target="../media/image261.png"/><Relationship Id="rId30" Type="http://schemas.openxmlformats.org/officeDocument/2006/relationships/image" Target="../media/image264.png"/><Relationship Id="rId35" Type="http://schemas.openxmlformats.org/officeDocument/2006/relationships/image" Target="../media/image268.png"/><Relationship Id="rId43" Type="http://schemas.openxmlformats.org/officeDocument/2006/relationships/image" Target="../media/image276.png"/><Relationship Id="rId48" Type="http://schemas.openxmlformats.org/officeDocument/2006/relationships/image" Target="../media/image222.png"/><Relationship Id="rId56" Type="http://schemas.openxmlformats.org/officeDocument/2006/relationships/image" Target="../media/image287.png"/><Relationship Id="rId64" Type="http://schemas.openxmlformats.org/officeDocument/2006/relationships/image" Target="../media/image294.png"/><Relationship Id="rId69" Type="http://schemas.openxmlformats.org/officeDocument/2006/relationships/image" Target="../media/image299.jpg"/><Relationship Id="rId8" Type="http://schemas.openxmlformats.org/officeDocument/2006/relationships/image" Target="../media/image246.png"/><Relationship Id="rId51" Type="http://schemas.openxmlformats.org/officeDocument/2006/relationships/image" Target="../media/image282.png"/><Relationship Id="rId3" Type="http://schemas.openxmlformats.org/officeDocument/2006/relationships/image" Target="../media/image181.png"/><Relationship Id="rId12" Type="http://schemas.openxmlformats.org/officeDocument/2006/relationships/image" Target="../media/image249.png"/><Relationship Id="rId17" Type="http://schemas.openxmlformats.org/officeDocument/2006/relationships/image" Target="../media/image254.png"/><Relationship Id="rId25" Type="http://schemas.openxmlformats.org/officeDocument/2006/relationships/image" Target="../media/image69.png"/><Relationship Id="rId33" Type="http://schemas.openxmlformats.org/officeDocument/2006/relationships/image" Target="../media/image266.png"/><Relationship Id="rId38" Type="http://schemas.openxmlformats.org/officeDocument/2006/relationships/image" Target="../media/image271.png"/><Relationship Id="rId46" Type="http://schemas.openxmlformats.org/officeDocument/2006/relationships/image" Target="../media/image278.png"/><Relationship Id="rId59" Type="http://schemas.openxmlformats.org/officeDocument/2006/relationships/image" Target="../media/image290.png"/><Relationship Id="rId67" Type="http://schemas.openxmlformats.org/officeDocument/2006/relationships/image" Target="../media/image297.png"/><Relationship Id="rId20" Type="http://schemas.openxmlformats.org/officeDocument/2006/relationships/image" Target="../media/image257.png"/><Relationship Id="rId41" Type="http://schemas.openxmlformats.org/officeDocument/2006/relationships/image" Target="../media/image274.png"/><Relationship Id="rId54" Type="http://schemas.openxmlformats.org/officeDocument/2006/relationships/image" Target="../media/image285.png"/><Relationship Id="rId62" Type="http://schemas.openxmlformats.org/officeDocument/2006/relationships/image" Target="../media/image2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4.png"/><Relationship Id="rId15" Type="http://schemas.openxmlformats.org/officeDocument/2006/relationships/image" Target="../media/image252.png"/><Relationship Id="rId23" Type="http://schemas.openxmlformats.org/officeDocument/2006/relationships/image" Target="../media/image259.png"/><Relationship Id="rId28" Type="http://schemas.openxmlformats.org/officeDocument/2006/relationships/image" Target="../media/image262.png"/><Relationship Id="rId36" Type="http://schemas.openxmlformats.org/officeDocument/2006/relationships/image" Target="../media/image269.png"/><Relationship Id="rId49" Type="http://schemas.openxmlformats.org/officeDocument/2006/relationships/image" Target="../media/image280.png"/><Relationship Id="rId57" Type="http://schemas.openxmlformats.org/officeDocument/2006/relationships/image" Target="../media/image288.png"/><Relationship Id="rId10" Type="http://schemas.openxmlformats.org/officeDocument/2006/relationships/image" Target="../media/image186.png"/><Relationship Id="rId31" Type="http://schemas.openxmlformats.org/officeDocument/2006/relationships/image" Target="../media/image230.png"/><Relationship Id="rId44" Type="http://schemas.openxmlformats.org/officeDocument/2006/relationships/image" Target="../media/image67.png"/><Relationship Id="rId52" Type="http://schemas.openxmlformats.org/officeDocument/2006/relationships/image" Target="../media/image283.png"/><Relationship Id="rId60" Type="http://schemas.openxmlformats.org/officeDocument/2006/relationships/image" Target="../media/image223.png"/><Relationship Id="rId65" Type="http://schemas.openxmlformats.org/officeDocument/2006/relationships/image" Target="../media/image295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3" Type="http://schemas.openxmlformats.org/officeDocument/2006/relationships/image" Target="../media/image250.png"/><Relationship Id="rId18" Type="http://schemas.openxmlformats.org/officeDocument/2006/relationships/image" Target="../media/image255.png"/><Relationship Id="rId39" Type="http://schemas.openxmlformats.org/officeDocument/2006/relationships/image" Target="../media/image272.png"/><Relationship Id="rId34" Type="http://schemas.openxmlformats.org/officeDocument/2006/relationships/image" Target="../media/image267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311.png"/><Relationship Id="rId26" Type="http://schemas.openxmlformats.org/officeDocument/2006/relationships/image" Target="../media/image319.png"/><Relationship Id="rId3" Type="http://schemas.openxmlformats.org/officeDocument/2006/relationships/image" Target="../media/image181.png"/><Relationship Id="rId21" Type="http://schemas.openxmlformats.org/officeDocument/2006/relationships/image" Target="../media/image314.png"/><Relationship Id="rId34" Type="http://schemas.openxmlformats.org/officeDocument/2006/relationships/image" Target="../media/image326.jpg"/><Relationship Id="rId7" Type="http://schemas.openxmlformats.org/officeDocument/2006/relationships/image" Target="../media/image303.png"/><Relationship Id="rId12" Type="http://schemas.openxmlformats.org/officeDocument/2006/relationships/image" Target="../media/image192.png"/><Relationship Id="rId17" Type="http://schemas.openxmlformats.org/officeDocument/2006/relationships/image" Target="../media/image310.png"/><Relationship Id="rId25" Type="http://schemas.openxmlformats.org/officeDocument/2006/relationships/image" Target="../media/image318.png"/><Relationship Id="rId33" Type="http://schemas.openxmlformats.org/officeDocument/2006/relationships/image" Target="../media/image325.png"/><Relationship Id="rId2" Type="http://schemas.openxmlformats.org/officeDocument/2006/relationships/image" Target="../media/image180.png"/><Relationship Id="rId16" Type="http://schemas.openxmlformats.org/officeDocument/2006/relationships/image" Target="../media/image309.png"/><Relationship Id="rId20" Type="http://schemas.openxmlformats.org/officeDocument/2006/relationships/image" Target="../media/image313.png"/><Relationship Id="rId29" Type="http://schemas.openxmlformats.org/officeDocument/2006/relationships/image" Target="../media/image3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2.png"/><Relationship Id="rId11" Type="http://schemas.openxmlformats.org/officeDocument/2006/relationships/image" Target="../media/image191.png"/><Relationship Id="rId24" Type="http://schemas.openxmlformats.org/officeDocument/2006/relationships/image" Target="../media/image317.png"/><Relationship Id="rId32" Type="http://schemas.openxmlformats.org/officeDocument/2006/relationships/image" Target="../media/image213.png"/><Relationship Id="rId5" Type="http://schemas.openxmlformats.org/officeDocument/2006/relationships/image" Target="../media/image301.png"/><Relationship Id="rId15" Type="http://schemas.openxmlformats.org/officeDocument/2006/relationships/image" Target="../media/image308.png"/><Relationship Id="rId23" Type="http://schemas.openxmlformats.org/officeDocument/2006/relationships/image" Target="../media/image316.png"/><Relationship Id="rId28" Type="http://schemas.openxmlformats.org/officeDocument/2006/relationships/image" Target="../media/image321.png"/><Relationship Id="rId10" Type="http://schemas.openxmlformats.org/officeDocument/2006/relationships/image" Target="../media/image306.png"/><Relationship Id="rId19" Type="http://schemas.openxmlformats.org/officeDocument/2006/relationships/image" Target="../media/image312.png"/><Relationship Id="rId31" Type="http://schemas.openxmlformats.org/officeDocument/2006/relationships/image" Target="../media/image324.png"/><Relationship Id="rId4" Type="http://schemas.openxmlformats.org/officeDocument/2006/relationships/image" Target="../media/image300.png"/><Relationship Id="rId9" Type="http://schemas.openxmlformats.org/officeDocument/2006/relationships/image" Target="../media/image305.png"/><Relationship Id="rId14" Type="http://schemas.openxmlformats.org/officeDocument/2006/relationships/image" Target="../media/image307.png"/><Relationship Id="rId22" Type="http://schemas.openxmlformats.org/officeDocument/2006/relationships/image" Target="../media/image315.png"/><Relationship Id="rId27" Type="http://schemas.openxmlformats.org/officeDocument/2006/relationships/image" Target="../media/image320.png"/><Relationship Id="rId30" Type="http://schemas.openxmlformats.org/officeDocument/2006/relationships/image" Target="../media/image323.png"/><Relationship Id="rId8" Type="http://schemas.openxmlformats.org/officeDocument/2006/relationships/image" Target="../media/image30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3.png"/><Relationship Id="rId18" Type="http://schemas.openxmlformats.org/officeDocument/2006/relationships/image" Target="../media/image336.png"/><Relationship Id="rId26" Type="http://schemas.openxmlformats.org/officeDocument/2006/relationships/image" Target="../media/image343.png"/><Relationship Id="rId39" Type="http://schemas.openxmlformats.org/officeDocument/2006/relationships/image" Target="../media/image355.jpg"/><Relationship Id="rId21" Type="http://schemas.openxmlformats.org/officeDocument/2006/relationships/image" Target="../media/image338.png"/><Relationship Id="rId34" Type="http://schemas.openxmlformats.org/officeDocument/2006/relationships/image" Target="../media/image351.png"/><Relationship Id="rId7" Type="http://schemas.openxmlformats.org/officeDocument/2006/relationships/image" Target="../media/image330.png"/><Relationship Id="rId12" Type="http://schemas.openxmlformats.org/officeDocument/2006/relationships/image" Target="../media/image192.png"/><Relationship Id="rId17" Type="http://schemas.openxmlformats.org/officeDocument/2006/relationships/image" Target="../media/image335.png"/><Relationship Id="rId25" Type="http://schemas.openxmlformats.org/officeDocument/2006/relationships/image" Target="../media/image342.png"/><Relationship Id="rId33" Type="http://schemas.openxmlformats.org/officeDocument/2006/relationships/image" Target="../media/image350.png"/><Relationship Id="rId38" Type="http://schemas.openxmlformats.org/officeDocument/2006/relationships/image" Target="../media/image354.png"/><Relationship Id="rId2" Type="http://schemas.openxmlformats.org/officeDocument/2006/relationships/image" Target="../media/image180.png"/><Relationship Id="rId16" Type="http://schemas.openxmlformats.org/officeDocument/2006/relationships/image" Target="../media/image334.png"/><Relationship Id="rId20" Type="http://schemas.openxmlformats.org/officeDocument/2006/relationships/image" Target="../media/image10.png"/><Relationship Id="rId29" Type="http://schemas.openxmlformats.org/officeDocument/2006/relationships/image" Target="../media/image3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9.png"/><Relationship Id="rId11" Type="http://schemas.openxmlformats.org/officeDocument/2006/relationships/image" Target="../media/image193.png"/><Relationship Id="rId24" Type="http://schemas.openxmlformats.org/officeDocument/2006/relationships/image" Target="../media/image341.png"/><Relationship Id="rId32" Type="http://schemas.openxmlformats.org/officeDocument/2006/relationships/image" Target="../media/image349.png"/><Relationship Id="rId37" Type="http://schemas.openxmlformats.org/officeDocument/2006/relationships/image" Target="../media/image353.png"/><Relationship Id="rId5" Type="http://schemas.openxmlformats.org/officeDocument/2006/relationships/image" Target="../media/image328.png"/><Relationship Id="rId15" Type="http://schemas.openxmlformats.org/officeDocument/2006/relationships/image" Target="../media/image262.png"/><Relationship Id="rId23" Type="http://schemas.openxmlformats.org/officeDocument/2006/relationships/image" Target="../media/image340.png"/><Relationship Id="rId28" Type="http://schemas.openxmlformats.org/officeDocument/2006/relationships/image" Target="../media/image345.png"/><Relationship Id="rId36" Type="http://schemas.openxmlformats.org/officeDocument/2006/relationships/image" Target="../media/image67.png"/><Relationship Id="rId10" Type="http://schemas.openxmlformats.org/officeDocument/2006/relationships/image" Target="../media/image251.png"/><Relationship Id="rId19" Type="http://schemas.openxmlformats.org/officeDocument/2006/relationships/image" Target="../media/image337.png"/><Relationship Id="rId31" Type="http://schemas.openxmlformats.org/officeDocument/2006/relationships/image" Target="../media/image348.png"/><Relationship Id="rId4" Type="http://schemas.openxmlformats.org/officeDocument/2006/relationships/image" Target="../media/image327.png"/><Relationship Id="rId9" Type="http://schemas.openxmlformats.org/officeDocument/2006/relationships/image" Target="../media/image332.png"/><Relationship Id="rId14" Type="http://schemas.openxmlformats.org/officeDocument/2006/relationships/image" Target="../media/image63.png"/><Relationship Id="rId22" Type="http://schemas.openxmlformats.org/officeDocument/2006/relationships/image" Target="../media/image339.png"/><Relationship Id="rId27" Type="http://schemas.openxmlformats.org/officeDocument/2006/relationships/image" Target="../media/image344.png"/><Relationship Id="rId30" Type="http://schemas.openxmlformats.org/officeDocument/2006/relationships/image" Target="../media/image347.png"/><Relationship Id="rId35" Type="http://schemas.openxmlformats.org/officeDocument/2006/relationships/image" Target="../media/image352.png"/><Relationship Id="rId8" Type="http://schemas.openxmlformats.org/officeDocument/2006/relationships/image" Target="../media/image331.png"/><Relationship Id="rId3" Type="http://schemas.openxmlformats.org/officeDocument/2006/relationships/image" Target="../media/image1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5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71.png"/><Relationship Id="rId4" Type="http://schemas.openxmlformats.org/officeDocument/2006/relationships/image" Target="../media/image3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65.png"/><Relationship Id="rId3" Type="http://schemas.openxmlformats.org/officeDocument/2006/relationships/image" Target="../media/image359.png"/><Relationship Id="rId7" Type="http://schemas.openxmlformats.org/officeDocument/2006/relationships/image" Target="../media/image55.png"/><Relationship Id="rId12" Type="http://schemas.openxmlformats.org/officeDocument/2006/relationships/image" Target="../media/image364.png"/><Relationship Id="rId2" Type="http://schemas.openxmlformats.org/officeDocument/2006/relationships/image" Target="../media/image1.png"/><Relationship Id="rId16" Type="http://schemas.openxmlformats.org/officeDocument/2006/relationships/image" Target="../media/image3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363.png"/><Relationship Id="rId5" Type="http://schemas.openxmlformats.org/officeDocument/2006/relationships/image" Target="../media/image360.png"/><Relationship Id="rId15" Type="http://schemas.openxmlformats.org/officeDocument/2006/relationships/image" Target="../media/image367.png"/><Relationship Id="rId10" Type="http://schemas.openxmlformats.org/officeDocument/2006/relationships/image" Target="../media/image362.jpg"/><Relationship Id="rId4" Type="http://schemas.openxmlformats.org/officeDocument/2006/relationships/image" Target="../media/image53.png"/><Relationship Id="rId9" Type="http://schemas.openxmlformats.org/officeDocument/2006/relationships/image" Target="../media/image361.png"/><Relationship Id="rId14" Type="http://schemas.openxmlformats.org/officeDocument/2006/relationships/image" Target="../media/image3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image" Target="../media/image52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7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8" Type="http://schemas.openxmlformats.org/officeDocument/2006/relationships/image" Target="../media/image57.png"/><Relationship Id="rId3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2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jpg"/><Relationship Id="rId3" Type="http://schemas.openxmlformats.org/officeDocument/2006/relationships/image" Target="../media/image115.png"/><Relationship Id="rId7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0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8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30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26.png"/><Relationship Id="rId4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4068" y="2172665"/>
            <a:ext cx="5730875" cy="1104265"/>
            <a:chOff x="544068" y="2172665"/>
            <a:chExt cx="573087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068" y="2172665"/>
              <a:ext cx="4908041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943" y="2172665"/>
              <a:ext cx="1524000" cy="1103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27278" y="3591814"/>
            <a:ext cx="2812415" cy="330835"/>
            <a:chOff x="627278" y="3591814"/>
            <a:chExt cx="2812415" cy="3308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278" y="3591814"/>
              <a:ext cx="760780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262" y="3591814"/>
              <a:ext cx="2178177" cy="33070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7278" y="4149597"/>
            <a:ext cx="1485900" cy="684530"/>
            <a:chOff x="627278" y="4149597"/>
            <a:chExt cx="1485900" cy="6845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278" y="4149597"/>
              <a:ext cx="919480" cy="257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4784" y="4149597"/>
              <a:ext cx="658367" cy="2575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278" y="4362957"/>
              <a:ext cx="919480" cy="257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4784" y="4362957"/>
              <a:ext cx="658367" cy="2575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278" y="4576317"/>
              <a:ext cx="919480" cy="2575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4784" y="4576317"/>
              <a:ext cx="658367" cy="25755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8688" y="1473708"/>
            <a:ext cx="3764279" cy="3762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66544"/>
            <a:ext cx="4358639" cy="27249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5123" y="1491996"/>
            <a:ext cx="6198108" cy="38740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89075" y="3756659"/>
            <a:ext cx="485140" cy="486409"/>
          </a:xfrm>
          <a:custGeom>
            <a:avLst/>
            <a:gdLst/>
            <a:ahLst/>
            <a:cxnLst/>
            <a:rect l="l" t="t" r="r" b="b"/>
            <a:pathLst>
              <a:path w="485140" h="486410">
                <a:moveTo>
                  <a:pt x="242315" y="0"/>
                </a:moveTo>
                <a:lnTo>
                  <a:pt x="193479" y="4938"/>
                </a:lnTo>
                <a:lnTo>
                  <a:pt x="147993" y="19103"/>
                </a:lnTo>
                <a:lnTo>
                  <a:pt x="106832" y="41516"/>
                </a:lnTo>
                <a:lnTo>
                  <a:pt x="70970" y="71199"/>
                </a:lnTo>
                <a:lnTo>
                  <a:pt x="41382" y="107174"/>
                </a:lnTo>
                <a:lnTo>
                  <a:pt x="19041" y="148464"/>
                </a:lnTo>
                <a:lnTo>
                  <a:pt x="4922" y="194091"/>
                </a:lnTo>
                <a:lnTo>
                  <a:pt x="0" y="243077"/>
                </a:lnTo>
                <a:lnTo>
                  <a:pt x="4922" y="292064"/>
                </a:lnTo>
                <a:lnTo>
                  <a:pt x="19041" y="337691"/>
                </a:lnTo>
                <a:lnTo>
                  <a:pt x="41382" y="378981"/>
                </a:lnTo>
                <a:lnTo>
                  <a:pt x="70970" y="414956"/>
                </a:lnTo>
                <a:lnTo>
                  <a:pt x="106832" y="444639"/>
                </a:lnTo>
                <a:lnTo>
                  <a:pt x="147993" y="467052"/>
                </a:lnTo>
                <a:lnTo>
                  <a:pt x="193479" y="481217"/>
                </a:lnTo>
                <a:lnTo>
                  <a:pt x="242315" y="486156"/>
                </a:lnTo>
                <a:lnTo>
                  <a:pt x="291159" y="481217"/>
                </a:lnTo>
                <a:lnTo>
                  <a:pt x="336649" y="467052"/>
                </a:lnTo>
                <a:lnTo>
                  <a:pt x="377810" y="444639"/>
                </a:lnTo>
                <a:lnTo>
                  <a:pt x="413670" y="414956"/>
                </a:lnTo>
                <a:lnTo>
                  <a:pt x="443256" y="378981"/>
                </a:lnTo>
                <a:lnTo>
                  <a:pt x="450821" y="364997"/>
                </a:lnTo>
                <a:lnTo>
                  <a:pt x="242315" y="364997"/>
                </a:lnTo>
                <a:lnTo>
                  <a:pt x="195154" y="355413"/>
                </a:lnTo>
                <a:lnTo>
                  <a:pt x="156643" y="329279"/>
                </a:lnTo>
                <a:lnTo>
                  <a:pt x="130678" y="290524"/>
                </a:lnTo>
                <a:lnTo>
                  <a:pt x="121158" y="243077"/>
                </a:lnTo>
                <a:lnTo>
                  <a:pt x="130678" y="195631"/>
                </a:lnTo>
                <a:lnTo>
                  <a:pt x="156643" y="156876"/>
                </a:lnTo>
                <a:lnTo>
                  <a:pt x="195154" y="130742"/>
                </a:lnTo>
                <a:lnTo>
                  <a:pt x="242315" y="121157"/>
                </a:lnTo>
                <a:lnTo>
                  <a:pt x="450821" y="121157"/>
                </a:lnTo>
                <a:lnTo>
                  <a:pt x="443256" y="107174"/>
                </a:lnTo>
                <a:lnTo>
                  <a:pt x="413670" y="71199"/>
                </a:lnTo>
                <a:lnTo>
                  <a:pt x="377810" y="41516"/>
                </a:lnTo>
                <a:lnTo>
                  <a:pt x="336649" y="19103"/>
                </a:lnTo>
                <a:lnTo>
                  <a:pt x="291159" y="4938"/>
                </a:lnTo>
                <a:lnTo>
                  <a:pt x="242315" y="0"/>
                </a:lnTo>
                <a:close/>
              </a:path>
              <a:path w="485140" h="486410">
                <a:moveTo>
                  <a:pt x="450821" y="121157"/>
                </a:moveTo>
                <a:lnTo>
                  <a:pt x="242315" y="121157"/>
                </a:lnTo>
                <a:lnTo>
                  <a:pt x="289482" y="130742"/>
                </a:lnTo>
                <a:lnTo>
                  <a:pt x="327993" y="156876"/>
                </a:lnTo>
                <a:lnTo>
                  <a:pt x="353954" y="195631"/>
                </a:lnTo>
                <a:lnTo>
                  <a:pt x="363474" y="243077"/>
                </a:lnTo>
                <a:lnTo>
                  <a:pt x="353954" y="290524"/>
                </a:lnTo>
                <a:lnTo>
                  <a:pt x="327993" y="329279"/>
                </a:lnTo>
                <a:lnTo>
                  <a:pt x="289482" y="355413"/>
                </a:lnTo>
                <a:lnTo>
                  <a:pt x="242315" y="364997"/>
                </a:lnTo>
                <a:lnTo>
                  <a:pt x="450821" y="364997"/>
                </a:lnTo>
                <a:lnTo>
                  <a:pt x="465593" y="337691"/>
                </a:lnTo>
                <a:lnTo>
                  <a:pt x="479710" y="292064"/>
                </a:lnTo>
                <a:lnTo>
                  <a:pt x="484632" y="243077"/>
                </a:lnTo>
                <a:lnTo>
                  <a:pt x="479710" y="194091"/>
                </a:lnTo>
                <a:lnTo>
                  <a:pt x="465593" y="148464"/>
                </a:lnTo>
                <a:lnTo>
                  <a:pt x="450821" y="1211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1435" y="3028286"/>
            <a:ext cx="1048512" cy="8014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77952" y="110617"/>
            <a:ext cx="9111615" cy="1103630"/>
            <a:chOff x="377952" y="110617"/>
            <a:chExt cx="9111615" cy="110363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52" y="110617"/>
              <a:ext cx="2103120" cy="1103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3768" y="110617"/>
              <a:ext cx="3505580" cy="11033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4966" y="110617"/>
              <a:ext cx="1402714" cy="1103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0123" y="110617"/>
              <a:ext cx="2103120" cy="11033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85938" y="110617"/>
              <a:ext cx="2103628" cy="1103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491" y="705612"/>
            <a:ext cx="104140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595" y="699262"/>
            <a:ext cx="11755120" cy="5461000"/>
            <a:chOff x="196595" y="699262"/>
            <a:chExt cx="11755120" cy="5461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491" y="705612"/>
              <a:ext cx="10414000" cy="5448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8491" y="705612"/>
              <a:ext cx="10415270" cy="5448300"/>
            </a:xfrm>
            <a:custGeom>
              <a:avLst/>
              <a:gdLst/>
              <a:ahLst/>
              <a:cxnLst/>
              <a:rect l="l" t="t" r="r" b="b"/>
              <a:pathLst>
                <a:path w="10415270" h="5448300">
                  <a:moveTo>
                    <a:pt x="10415016" y="0"/>
                  </a:moveTo>
                  <a:lnTo>
                    <a:pt x="0" y="0"/>
                  </a:lnTo>
                  <a:lnTo>
                    <a:pt x="0" y="5448300"/>
                  </a:lnTo>
                  <a:lnTo>
                    <a:pt x="10415016" y="5448300"/>
                  </a:lnTo>
                  <a:lnTo>
                    <a:pt x="10415016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8491" y="705612"/>
              <a:ext cx="10415270" cy="5448300"/>
            </a:xfrm>
            <a:custGeom>
              <a:avLst/>
              <a:gdLst/>
              <a:ahLst/>
              <a:cxnLst/>
              <a:rect l="l" t="t" r="r" b="b"/>
              <a:pathLst>
                <a:path w="10415270" h="5448300">
                  <a:moveTo>
                    <a:pt x="0" y="5448300"/>
                  </a:moveTo>
                  <a:lnTo>
                    <a:pt x="10415016" y="5448300"/>
                  </a:lnTo>
                  <a:lnTo>
                    <a:pt x="10415016" y="0"/>
                  </a:lnTo>
                  <a:lnTo>
                    <a:pt x="0" y="0"/>
                  </a:lnTo>
                  <a:lnTo>
                    <a:pt x="0" y="5448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95" y="2089404"/>
              <a:ext cx="6041136" cy="350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771" y="2592323"/>
              <a:ext cx="5448300" cy="18089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092" y="1373124"/>
              <a:ext cx="5500116" cy="1219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1092" y="2775204"/>
              <a:ext cx="4940808" cy="3252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029" y="63957"/>
            <a:ext cx="4382770" cy="1104265"/>
            <a:chOff x="313029" y="63957"/>
            <a:chExt cx="438277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029" y="63957"/>
              <a:ext cx="2804541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1688" y="63957"/>
              <a:ext cx="2103628" cy="110368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231" y="1702307"/>
            <a:ext cx="819912" cy="819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231" y="3302508"/>
            <a:ext cx="819912" cy="8199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231" y="4902708"/>
            <a:ext cx="819912" cy="8199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66595" y="1788871"/>
            <a:ext cx="4458335" cy="605790"/>
            <a:chOff x="1966595" y="1788871"/>
            <a:chExt cx="4458335" cy="605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6595" y="1788871"/>
              <a:ext cx="841654" cy="3310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6553" y="1788871"/>
              <a:ext cx="936116" cy="3310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8657" y="1788871"/>
              <a:ext cx="420624" cy="3310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9261" y="1788871"/>
              <a:ext cx="841248" cy="3310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8965" y="1788871"/>
              <a:ext cx="841654" cy="3310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7526" y="1788871"/>
              <a:ext cx="775411" cy="3310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3994" y="1788871"/>
              <a:ext cx="630936" cy="3310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8849" y="2063750"/>
              <a:ext cx="1051560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17341" y="2063750"/>
              <a:ext cx="630936" cy="330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88257" y="2063750"/>
              <a:ext cx="1051940" cy="3307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7130" y="2063750"/>
              <a:ext cx="375920" cy="3307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9070" y="2063750"/>
              <a:ext cx="630936" cy="33070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966595" y="3425697"/>
            <a:ext cx="4923155" cy="605155"/>
            <a:chOff x="1966595" y="3425697"/>
            <a:chExt cx="4923155" cy="60515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66595" y="3425697"/>
              <a:ext cx="841654" cy="3307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6553" y="3425697"/>
              <a:ext cx="1081277" cy="3307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78301" y="3425697"/>
              <a:ext cx="347472" cy="3307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9949" y="3425697"/>
              <a:ext cx="420624" cy="3307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70552" y="3425697"/>
              <a:ext cx="841654" cy="3307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49114" y="3425697"/>
              <a:ext cx="630936" cy="3307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20029" y="3425697"/>
              <a:ext cx="420624" cy="3307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80634" y="3425697"/>
              <a:ext cx="841248" cy="3307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58814" y="3425697"/>
              <a:ext cx="630936" cy="3307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28849" y="3700017"/>
              <a:ext cx="671169" cy="3307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38449" y="3700017"/>
              <a:ext cx="467360" cy="3307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8969" y="3700017"/>
              <a:ext cx="420624" cy="3307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48049" y="3700017"/>
              <a:ext cx="841248" cy="3307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27752" y="3700017"/>
              <a:ext cx="841654" cy="3307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07838" y="3700017"/>
              <a:ext cx="630936" cy="3307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77229" y="3700017"/>
              <a:ext cx="630936" cy="33070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966595" y="5117846"/>
            <a:ext cx="7484109" cy="330835"/>
            <a:chOff x="1966595" y="5117846"/>
            <a:chExt cx="7484109" cy="330835"/>
          </a:xfrm>
        </p:grpSpPr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66595" y="5117846"/>
              <a:ext cx="841654" cy="3307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646553" y="5117846"/>
              <a:ext cx="1962150" cy="3307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99737" y="5117846"/>
              <a:ext cx="420624" cy="3307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62246" y="5117846"/>
              <a:ext cx="1032840" cy="3307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5978" y="5117846"/>
              <a:ext cx="420624" cy="3307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25058" y="5117846"/>
              <a:ext cx="841247" cy="3307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04761" y="5117846"/>
              <a:ext cx="799553" cy="3307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71004" y="5117846"/>
              <a:ext cx="841248" cy="3307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50708" y="5117846"/>
              <a:ext cx="499109" cy="3307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49996" y="5117846"/>
              <a:ext cx="630935" cy="3307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19388" y="5117846"/>
              <a:ext cx="630935" cy="330708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740062" y="1635829"/>
            <a:ext cx="843368" cy="81665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072883" y="3486911"/>
            <a:ext cx="1432560" cy="21335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36233" y="3375169"/>
            <a:ext cx="600292" cy="523425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702162" y="4610969"/>
            <a:ext cx="944123" cy="58347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9687762" y="5545923"/>
            <a:ext cx="968833" cy="6917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569" y="230759"/>
            <a:ext cx="2103119" cy="1103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0444" y="327367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영상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857" y="175209"/>
            <a:ext cx="3679825" cy="1104265"/>
            <a:chOff x="460857" y="175209"/>
            <a:chExt cx="367982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7" y="175209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952" y="175209"/>
              <a:ext cx="2103628" cy="1103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1804" y="1682495"/>
            <a:ext cx="6456680" cy="2934335"/>
            <a:chOff x="571804" y="1682495"/>
            <a:chExt cx="6456680" cy="29343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04" y="1682495"/>
              <a:ext cx="349503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932" y="1682495"/>
              <a:ext cx="841247" cy="330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109" y="1682495"/>
              <a:ext cx="841654" cy="330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6718" y="1682495"/>
              <a:ext cx="841247" cy="330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7946" y="1682495"/>
              <a:ext cx="841248" cy="3307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7651" y="1682495"/>
              <a:ext cx="630936" cy="330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0090" y="1682495"/>
              <a:ext cx="841654" cy="330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1573" y="1682495"/>
              <a:ext cx="630936" cy="330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0404" y="2005583"/>
              <a:ext cx="630936" cy="3307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9796" y="2005583"/>
              <a:ext cx="631393" cy="3307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1043" y="2005583"/>
              <a:ext cx="630936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0404" y="2328671"/>
              <a:ext cx="1051560" cy="330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8845" y="2328671"/>
              <a:ext cx="841654" cy="3307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68930" y="2328671"/>
              <a:ext cx="1051559" cy="3307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58946" y="2328671"/>
              <a:ext cx="841248" cy="330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37126" y="2328671"/>
              <a:ext cx="841654" cy="3307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7084" y="2328671"/>
              <a:ext cx="630936" cy="3307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88000" y="2328671"/>
              <a:ext cx="630936" cy="3307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57393" y="2328671"/>
              <a:ext cx="1051560" cy="3307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1804" y="2575559"/>
              <a:ext cx="841247" cy="3307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1508" y="2575559"/>
              <a:ext cx="841654" cy="3307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31543" y="2575559"/>
              <a:ext cx="630936" cy="3307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0404" y="2898343"/>
              <a:ext cx="630936" cy="3310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69796" y="2898343"/>
              <a:ext cx="631393" cy="3310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41043" y="2898343"/>
              <a:ext cx="630936" cy="3310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10434" y="2898343"/>
              <a:ext cx="841248" cy="3310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90139" y="2898343"/>
              <a:ext cx="1051560" cy="3310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78630" y="2898343"/>
              <a:ext cx="631393" cy="3310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49800" y="2898343"/>
              <a:ext cx="1261872" cy="3310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7081" y="2898343"/>
              <a:ext cx="630936" cy="3310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17996" y="2898343"/>
              <a:ext cx="841248" cy="3310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1804" y="3145789"/>
              <a:ext cx="841247" cy="3307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51508" y="3145789"/>
              <a:ext cx="630935" cy="3307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0404" y="3468877"/>
              <a:ext cx="841248" cy="3307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80057" y="3468877"/>
              <a:ext cx="841654" cy="3307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60143" y="3468877"/>
              <a:ext cx="841247" cy="3307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839846" y="3468877"/>
              <a:ext cx="630936" cy="3307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309239" y="3468877"/>
              <a:ext cx="420624" cy="3307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69842" y="3468877"/>
              <a:ext cx="630936" cy="3307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39234" y="3468877"/>
              <a:ext cx="1051940" cy="3307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927981" y="3468877"/>
              <a:ext cx="1261872" cy="3307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26784" y="3468877"/>
              <a:ext cx="630936" cy="3307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1804" y="3715766"/>
              <a:ext cx="841247" cy="33070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51508" y="3715766"/>
              <a:ext cx="420623" cy="33070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12062" y="3715766"/>
              <a:ext cx="420624" cy="33070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771523" y="3715766"/>
              <a:ext cx="630936" cy="33070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00404" y="4038930"/>
              <a:ext cx="841248" cy="33101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80057" y="4038930"/>
              <a:ext cx="841654" cy="33101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60143" y="4038930"/>
              <a:ext cx="841247" cy="33101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839846" y="4038930"/>
              <a:ext cx="630936" cy="33101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309239" y="4038930"/>
              <a:ext cx="841248" cy="33101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988943" y="4038930"/>
              <a:ext cx="841654" cy="33101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668900" y="4038930"/>
              <a:ext cx="1261872" cy="33101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766181" y="4038930"/>
              <a:ext cx="1262240" cy="33101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71804" y="4285437"/>
              <a:ext cx="841247" cy="33101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251508" y="4285437"/>
              <a:ext cx="841654" cy="33101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1543" y="4285437"/>
              <a:ext cx="630936" cy="33101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59104" y="1980691"/>
            <a:ext cx="106045" cy="29521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71804" y="4609210"/>
            <a:ext cx="6355080" cy="577850"/>
            <a:chOff x="571804" y="4609210"/>
            <a:chExt cx="6355080" cy="577850"/>
          </a:xfrm>
        </p:grpSpPr>
        <p:pic>
          <p:nvPicPr>
            <p:cNvPr id="65" name="object 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00404" y="4609210"/>
              <a:ext cx="1262240" cy="3307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99538" y="4609210"/>
              <a:ext cx="841248" cy="33070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579242" y="4609210"/>
              <a:ext cx="1891410" cy="33070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06188" y="4609210"/>
              <a:ext cx="841248" cy="3307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985893" y="4609210"/>
              <a:ext cx="1051560" cy="33070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874384" y="4609210"/>
              <a:ext cx="1051940" cy="33070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71804" y="4856098"/>
              <a:ext cx="630936" cy="33070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41196" y="4856098"/>
              <a:ext cx="420623" cy="33070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01750" y="4856098"/>
              <a:ext cx="420624" cy="33070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62354" y="4856098"/>
              <a:ext cx="631393" cy="330707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7226363" y="2512631"/>
            <a:ext cx="4495165" cy="1832610"/>
            <a:chOff x="7226363" y="2512631"/>
            <a:chExt cx="4495165" cy="1832610"/>
          </a:xfrm>
        </p:grpSpPr>
        <p:pic>
          <p:nvPicPr>
            <p:cNvPr id="76" name="object 7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271678" y="2522220"/>
              <a:ext cx="4440261" cy="166582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231126" y="2517394"/>
              <a:ext cx="4485640" cy="1823085"/>
            </a:xfrm>
            <a:custGeom>
              <a:avLst/>
              <a:gdLst/>
              <a:ahLst/>
              <a:cxnLst/>
              <a:rect l="l" t="t" r="r" b="b"/>
              <a:pathLst>
                <a:path w="4485640" h="1823085">
                  <a:moveTo>
                    <a:pt x="0" y="1823084"/>
                  </a:moveTo>
                  <a:lnTo>
                    <a:pt x="4485512" y="1823084"/>
                  </a:lnTo>
                  <a:lnTo>
                    <a:pt x="4485512" y="0"/>
                  </a:lnTo>
                  <a:lnTo>
                    <a:pt x="0" y="0"/>
                  </a:lnTo>
                  <a:lnTo>
                    <a:pt x="0" y="18230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857" y="175209"/>
            <a:ext cx="3679825" cy="1104265"/>
            <a:chOff x="460857" y="175209"/>
            <a:chExt cx="367982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7" y="175209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952" y="175209"/>
              <a:ext cx="2103628" cy="1103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1804" y="1562353"/>
            <a:ext cx="6037580" cy="2041525"/>
            <a:chOff x="571804" y="1562353"/>
            <a:chExt cx="6037580" cy="20415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04" y="1562353"/>
              <a:ext cx="622300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5204" y="1562353"/>
              <a:ext cx="630936" cy="330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6069" y="1562353"/>
              <a:ext cx="631393" cy="330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8890" y="1562353"/>
              <a:ext cx="630936" cy="330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9806" y="1562353"/>
              <a:ext cx="841247" cy="3307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1034" y="1562353"/>
              <a:ext cx="630936" cy="330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1951" y="1562353"/>
              <a:ext cx="841654" cy="330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3432" y="1562353"/>
              <a:ext cx="630936" cy="330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25873" y="1562353"/>
              <a:ext cx="630936" cy="3307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6788" y="1562353"/>
              <a:ext cx="841248" cy="3307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8017" y="1562353"/>
              <a:ext cx="630936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0404" y="1885441"/>
              <a:ext cx="306324" cy="330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4620" y="1885441"/>
              <a:ext cx="420623" cy="3307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700" y="1885441"/>
              <a:ext cx="841654" cy="3307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43734" y="1885441"/>
              <a:ext cx="630936" cy="330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3126" y="1885441"/>
              <a:ext cx="1051560" cy="3307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03142" y="1885441"/>
              <a:ext cx="841248" cy="3307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82846" y="1885441"/>
              <a:ext cx="420624" cy="3307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181" y="1885441"/>
              <a:ext cx="841248" cy="3307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1884" y="1885441"/>
              <a:ext cx="630936" cy="3307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2508" y="1885441"/>
              <a:ext cx="128015" cy="3307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0404" y="2208529"/>
              <a:ext cx="1262240" cy="3307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99538" y="2208529"/>
              <a:ext cx="630936" cy="3307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68930" y="2208529"/>
              <a:ext cx="630936" cy="3307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39846" y="2208529"/>
              <a:ext cx="420624" cy="3307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98926" y="2208529"/>
              <a:ext cx="841248" cy="3307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78630" y="2208529"/>
              <a:ext cx="841654" cy="3307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458588" y="2208529"/>
              <a:ext cx="841248" cy="3307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38293" y="2208529"/>
              <a:ext cx="841248" cy="3307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17996" y="2208529"/>
              <a:ext cx="420624" cy="3307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1804" y="2455417"/>
              <a:ext cx="841247" cy="3307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51508" y="2455417"/>
              <a:ext cx="630935" cy="3307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72081" y="2455417"/>
              <a:ext cx="128016" cy="3307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0404" y="2778201"/>
              <a:ext cx="841248" cy="3310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80057" y="2778201"/>
              <a:ext cx="631393" cy="3310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949830" y="2778201"/>
              <a:ext cx="1472183" cy="3310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58946" y="2778201"/>
              <a:ext cx="841248" cy="3310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89882" y="2778201"/>
              <a:ext cx="217424" cy="33101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52950" y="2778201"/>
              <a:ext cx="1470787" cy="33101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60796" y="2778201"/>
              <a:ext cx="1051560" cy="33101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1804" y="3025775"/>
              <a:ext cx="841247" cy="3307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51508" y="3025775"/>
              <a:ext cx="841654" cy="3307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31543" y="3025775"/>
              <a:ext cx="630936" cy="3307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52167" y="3025775"/>
              <a:ext cx="169163" cy="3307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64942" y="3025775"/>
              <a:ext cx="420624" cy="3307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675255" y="3025775"/>
              <a:ext cx="169163" cy="3307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88030" y="3025775"/>
              <a:ext cx="1051559" cy="3307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78046" y="3025775"/>
              <a:ext cx="1262240" cy="3307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75581" y="3025775"/>
              <a:ext cx="841248" cy="3307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455284" y="3025775"/>
              <a:ext cx="630936" cy="3307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71804" y="3272662"/>
              <a:ext cx="841247" cy="3307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51508" y="3272662"/>
              <a:ext cx="841654" cy="3307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31543" y="3272662"/>
              <a:ext cx="420624" cy="3307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92146" y="3272662"/>
              <a:ext cx="420624" cy="3307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51226" y="3272662"/>
              <a:ext cx="841248" cy="3307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30930" y="3272662"/>
              <a:ext cx="630935" cy="3307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51555" y="3272662"/>
              <a:ext cx="128015" cy="330708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59104" y="1860550"/>
            <a:ext cx="106045" cy="20593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71804" y="3595751"/>
            <a:ext cx="5939790" cy="824865"/>
            <a:chOff x="571804" y="3595751"/>
            <a:chExt cx="5939790" cy="824865"/>
          </a:xfrm>
        </p:grpSpPr>
        <p:pic>
          <p:nvPicPr>
            <p:cNvPr id="65" name="object 6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00404" y="3595751"/>
              <a:ext cx="841248" cy="3307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80057" y="3595751"/>
              <a:ext cx="1262240" cy="33070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79242" y="3595751"/>
              <a:ext cx="841247" cy="33070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58946" y="3595751"/>
              <a:ext cx="630936" cy="3307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79570" y="3595751"/>
              <a:ext cx="169163" cy="33070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92346" y="3595751"/>
              <a:ext cx="420624" cy="33070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051426" y="3595751"/>
              <a:ext cx="841654" cy="33070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731384" y="3595751"/>
              <a:ext cx="630936" cy="33070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02300" y="3595751"/>
              <a:ext cx="841248" cy="33070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880481" y="3595751"/>
              <a:ext cx="630935" cy="33070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71804" y="3842639"/>
              <a:ext cx="841247" cy="33070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251508" y="3842639"/>
              <a:ext cx="630935" cy="33070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72081" y="3842639"/>
              <a:ext cx="169621" cy="33070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785238" y="3842639"/>
              <a:ext cx="841248" cy="33070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464942" y="3842639"/>
              <a:ext cx="841247" cy="33070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44646" y="3842639"/>
              <a:ext cx="841248" cy="33070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22826" y="3842639"/>
              <a:ext cx="420624" cy="33070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083431" y="3842639"/>
              <a:ext cx="631393" cy="33070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54600" y="3842639"/>
              <a:ext cx="1051560" cy="33070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443093" y="3842639"/>
              <a:ext cx="1051560" cy="3307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71804" y="4089222"/>
              <a:ext cx="841247" cy="33101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1508" y="4089222"/>
              <a:ext cx="420623" cy="33101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12062" y="4089222"/>
              <a:ext cx="841654" cy="33101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92146" y="4089222"/>
              <a:ext cx="630936" cy="33101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12770" y="4089222"/>
              <a:ext cx="128016" cy="331012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7192835" y="2529395"/>
            <a:ext cx="4495165" cy="1799589"/>
            <a:chOff x="7192835" y="2529395"/>
            <a:chExt cx="4495165" cy="1799589"/>
          </a:xfrm>
        </p:grpSpPr>
        <p:pic>
          <p:nvPicPr>
            <p:cNvPr id="91" name="object 9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202423" y="2538983"/>
              <a:ext cx="4475987" cy="1747667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197597" y="2534157"/>
              <a:ext cx="4485640" cy="1790064"/>
            </a:xfrm>
            <a:custGeom>
              <a:avLst/>
              <a:gdLst/>
              <a:ahLst/>
              <a:cxnLst/>
              <a:rect l="l" t="t" r="r" b="b"/>
              <a:pathLst>
                <a:path w="4485640" h="1790064">
                  <a:moveTo>
                    <a:pt x="0" y="1789557"/>
                  </a:moveTo>
                  <a:lnTo>
                    <a:pt x="4485513" y="1789557"/>
                  </a:lnTo>
                  <a:lnTo>
                    <a:pt x="4485513" y="0"/>
                  </a:lnTo>
                  <a:lnTo>
                    <a:pt x="0" y="0"/>
                  </a:lnTo>
                  <a:lnTo>
                    <a:pt x="0" y="1789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857" y="175209"/>
            <a:ext cx="3679825" cy="1104265"/>
            <a:chOff x="460857" y="175209"/>
            <a:chExt cx="367982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7" y="175209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952" y="175209"/>
              <a:ext cx="2103628" cy="1103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1804" y="1562353"/>
            <a:ext cx="5743575" cy="1870710"/>
            <a:chOff x="571804" y="1562353"/>
            <a:chExt cx="5743575" cy="18707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04" y="1562353"/>
              <a:ext cx="268224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916" y="1562353"/>
              <a:ext cx="192024" cy="330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932" y="1562353"/>
              <a:ext cx="630935" cy="330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797" y="1562353"/>
              <a:ext cx="841654" cy="330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6406" y="1562353"/>
              <a:ext cx="841247" cy="3307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634" y="1562353"/>
              <a:ext cx="630936" cy="330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8551" y="1562353"/>
              <a:ext cx="1472564" cy="330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404" y="1885441"/>
              <a:ext cx="630936" cy="330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796" y="1885441"/>
              <a:ext cx="631393" cy="3307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404" y="2208529"/>
              <a:ext cx="841248" cy="3307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0057" y="2208529"/>
              <a:ext cx="631393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49830" y="2208529"/>
              <a:ext cx="630936" cy="330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0404" y="2531694"/>
              <a:ext cx="128015" cy="3310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4412" y="2531694"/>
              <a:ext cx="630936" cy="3310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4985" y="2531694"/>
              <a:ext cx="169163" cy="3310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7762" y="2531694"/>
              <a:ext cx="1262240" cy="3310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6946" y="2531694"/>
              <a:ext cx="630936" cy="3310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66339" y="2531694"/>
              <a:ext cx="841248" cy="3310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46042" y="2531694"/>
              <a:ext cx="841654" cy="3310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26000" y="2531694"/>
              <a:ext cx="1051560" cy="3310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14493" y="2531694"/>
              <a:ext cx="630936" cy="331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83884" y="2531694"/>
              <a:ext cx="630936" cy="3310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804" y="2778201"/>
              <a:ext cx="630936" cy="3310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0404" y="3101975"/>
              <a:ext cx="1051560" cy="3307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88845" y="3101975"/>
              <a:ext cx="1051941" cy="3307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79242" y="3101975"/>
              <a:ext cx="646176" cy="3307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3874" y="3101975"/>
              <a:ext cx="128016" cy="3307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26942" y="3101975"/>
              <a:ext cx="1051559" cy="3307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15434" y="3101975"/>
              <a:ext cx="1051940" cy="3307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04181" y="3101975"/>
              <a:ext cx="630936" cy="3307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75096" y="3101975"/>
              <a:ext cx="630936" cy="33070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59104" y="1860550"/>
            <a:ext cx="106045" cy="18884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00404" y="3425063"/>
            <a:ext cx="1571625" cy="330835"/>
            <a:chOff x="800404" y="3425063"/>
            <a:chExt cx="1571625" cy="330835"/>
          </a:xfrm>
        </p:grpSpPr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0404" y="3425063"/>
              <a:ext cx="630936" cy="3307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796" y="3425063"/>
              <a:ext cx="631393" cy="3307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043" y="3425063"/>
              <a:ext cx="630936" cy="330707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230679" y="712851"/>
            <a:ext cx="3356610" cy="5432425"/>
            <a:chOff x="8230679" y="712851"/>
            <a:chExt cx="3356610" cy="543242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40268" y="918624"/>
              <a:ext cx="3337560" cy="506976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235442" y="717613"/>
              <a:ext cx="3347085" cy="5422900"/>
            </a:xfrm>
            <a:custGeom>
              <a:avLst/>
              <a:gdLst/>
              <a:ahLst/>
              <a:cxnLst/>
              <a:rect l="l" t="t" r="r" b="b"/>
              <a:pathLst>
                <a:path w="3347084" h="5422900">
                  <a:moveTo>
                    <a:pt x="0" y="5422773"/>
                  </a:moveTo>
                  <a:lnTo>
                    <a:pt x="3347084" y="5422773"/>
                  </a:lnTo>
                  <a:lnTo>
                    <a:pt x="3347084" y="0"/>
                  </a:lnTo>
                  <a:lnTo>
                    <a:pt x="0" y="0"/>
                  </a:lnTo>
                  <a:lnTo>
                    <a:pt x="0" y="54227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857" y="175209"/>
            <a:ext cx="3679825" cy="1104265"/>
            <a:chOff x="460857" y="175209"/>
            <a:chExt cx="367982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7" y="175209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952" y="175209"/>
              <a:ext cx="2103628" cy="1103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1804" y="1562353"/>
            <a:ext cx="5324475" cy="1623060"/>
            <a:chOff x="571804" y="1562353"/>
            <a:chExt cx="5324475" cy="16230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804" y="1562353"/>
              <a:ext cx="268224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916" y="1562353"/>
              <a:ext cx="1185545" cy="330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3715" y="1562353"/>
              <a:ext cx="630936" cy="330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4630" y="1562353"/>
              <a:ext cx="630936" cy="330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7070" y="1562353"/>
              <a:ext cx="630935" cy="3307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7986" y="1562353"/>
              <a:ext cx="420624" cy="330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60114" y="1562353"/>
              <a:ext cx="630936" cy="330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404" y="1885441"/>
              <a:ext cx="1051560" cy="330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8845" y="1885441"/>
              <a:ext cx="631393" cy="3307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404" y="2208529"/>
              <a:ext cx="630936" cy="3307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796" y="2208529"/>
              <a:ext cx="631393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043" y="2208529"/>
              <a:ext cx="630936" cy="330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10434" y="2208529"/>
              <a:ext cx="420624" cy="3307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71039" y="2208529"/>
              <a:ext cx="782954" cy="3307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97402" y="2208529"/>
              <a:ext cx="158496" cy="330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76651" y="2208529"/>
              <a:ext cx="841248" cy="3307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6355" y="2208529"/>
              <a:ext cx="631393" cy="3307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0404" y="2531694"/>
              <a:ext cx="1051560" cy="3310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41601" y="2531694"/>
              <a:ext cx="167335" cy="3310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3234" y="2531694"/>
              <a:ext cx="1051560" cy="3310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4483" y="2531694"/>
              <a:ext cx="166878" cy="331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05734" y="2531694"/>
              <a:ext cx="630936" cy="3310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75126" y="2531694"/>
              <a:ext cx="841248" cy="3310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54831" y="2531694"/>
              <a:ext cx="631393" cy="3310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6000" y="2531694"/>
              <a:ext cx="630936" cy="3310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95393" y="2531694"/>
              <a:ext cx="630936" cy="3310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4784" y="2531694"/>
              <a:ext cx="630936" cy="3310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404" y="2854401"/>
              <a:ext cx="1051560" cy="3310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88845" y="2854401"/>
              <a:ext cx="737616" cy="3310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79014" y="2854401"/>
              <a:ext cx="420624" cy="3310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42667" y="2854401"/>
              <a:ext cx="841247" cy="3310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22370" y="2854401"/>
              <a:ext cx="630935" cy="3310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91762" y="2854401"/>
              <a:ext cx="631393" cy="3310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61408" y="2854401"/>
              <a:ext cx="630936" cy="3310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2325" y="2854401"/>
              <a:ext cx="630936" cy="33101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59104" y="1860550"/>
            <a:ext cx="106045" cy="1641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0404" y="3178175"/>
            <a:ext cx="2785110" cy="330835"/>
            <a:chOff x="800404" y="3178175"/>
            <a:chExt cx="2785110" cy="33083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0404" y="3178175"/>
              <a:ext cx="630936" cy="3307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69796" y="3178175"/>
              <a:ext cx="631393" cy="3307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90369" y="3178175"/>
              <a:ext cx="169621" cy="3307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03526" y="3178175"/>
              <a:ext cx="841248" cy="3307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483230" y="3178175"/>
              <a:ext cx="630936" cy="3307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54146" y="3178175"/>
              <a:ext cx="630936" cy="330708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8195627" y="712851"/>
            <a:ext cx="3356610" cy="5432425"/>
            <a:chOff x="8195627" y="712851"/>
            <a:chExt cx="3356610" cy="5432425"/>
          </a:xfrm>
        </p:grpSpPr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27136" y="844020"/>
              <a:ext cx="3215640" cy="529155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200390" y="717613"/>
              <a:ext cx="3347085" cy="5422900"/>
            </a:xfrm>
            <a:custGeom>
              <a:avLst/>
              <a:gdLst/>
              <a:ahLst/>
              <a:cxnLst/>
              <a:rect l="l" t="t" r="r" b="b"/>
              <a:pathLst>
                <a:path w="3347084" h="5422900">
                  <a:moveTo>
                    <a:pt x="0" y="5422773"/>
                  </a:moveTo>
                  <a:lnTo>
                    <a:pt x="3347084" y="5422773"/>
                  </a:lnTo>
                  <a:lnTo>
                    <a:pt x="3347084" y="0"/>
                  </a:lnTo>
                  <a:lnTo>
                    <a:pt x="0" y="0"/>
                  </a:lnTo>
                  <a:lnTo>
                    <a:pt x="0" y="54227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57" y="175209"/>
            <a:ext cx="2804541" cy="11036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28395" y="3245230"/>
            <a:ext cx="1812925" cy="330835"/>
            <a:chOff x="1028395" y="3245230"/>
            <a:chExt cx="1812925" cy="3308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395" y="3245230"/>
              <a:ext cx="321056" cy="3307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187" y="3245230"/>
              <a:ext cx="630936" cy="330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153" y="3245230"/>
              <a:ext cx="631393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800" y="3245230"/>
              <a:ext cx="630936" cy="33070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6284" y="824483"/>
            <a:ext cx="4599432" cy="45659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6" y="210261"/>
            <a:ext cx="2103628" cy="11036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82168" y="3441191"/>
            <a:ext cx="11010265" cy="228600"/>
          </a:xfrm>
          <a:custGeom>
            <a:avLst/>
            <a:gdLst/>
            <a:ahLst/>
            <a:cxnLst/>
            <a:rect l="l" t="t" r="r" b="b"/>
            <a:pathLst>
              <a:path w="11010265" h="228600">
                <a:moveTo>
                  <a:pt x="10781157" y="0"/>
                </a:moveTo>
                <a:lnTo>
                  <a:pt x="10781157" y="228600"/>
                </a:lnTo>
                <a:lnTo>
                  <a:pt x="10933557" y="152400"/>
                </a:lnTo>
                <a:lnTo>
                  <a:pt x="10819257" y="152400"/>
                </a:lnTo>
                <a:lnTo>
                  <a:pt x="10819257" y="76200"/>
                </a:lnTo>
                <a:lnTo>
                  <a:pt x="10933557" y="76200"/>
                </a:lnTo>
                <a:lnTo>
                  <a:pt x="10781157" y="0"/>
                </a:lnTo>
                <a:close/>
              </a:path>
              <a:path w="11010265" h="228600">
                <a:moveTo>
                  <a:pt x="1078115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0781157" y="152400"/>
                </a:lnTo>
                <a:lnTo>
                  <a:pt x="10781157" y="76200"/>
                </a:lnTo>
                <a:close/>
              </a:path>
              <a:path w="11010265" h="228600">
                <a:moveTo>
                  <a:pt x="10933557" y="76200"/>
                </a:moveTo>
                <a:lnTo>
                  <a:pt x="10819257" y="76200"/>
                </a:lnTo>
                <a:lnTo>
                  <a:pt x="10819257" y="152400"/>
                </a:lnTo>
                <a:lnTo>
                  <a:pt x="10933557" y="152400"/>
                </a:lnTo>
                <a:lnTo>
                  <a:pt x="11009757" y="114300"/>
                </a:lnTo>
                <a:lnTo>
                  <a:pt x="1093355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2544" y="2401773"/>
            <a:ext cx="2196465" cy="331470"/>
            <a:chOff x="542544" y="2401773"/>
            <a:chExt cx="2196465" cy="331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44" y="2401773"/>
              <a:ext cx="1051941" cy="331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036" y="2401773"/>
              <a:ext cx="631393" cy="331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2205" y="2401773"/>
              <a:ext cx="308610" cy="331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946" y="2401773"/>
              <a:ext cx="630936" cy="33101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63877" y="4175759"/>
            <a:ext cx="2040889" cy="330835"/>
            <a:chOff x="1563877" y="4175759"/>
            <a:chExt cx="2040889" cy="33083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3877" y="4175759"/>
              <a:ext cx="630935" cy="3307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3269" y="4175759"/>
              <a:ext cx="630936" cy="3307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4186" y="4175759"/>
              <a:ext cx="420624" cy="3307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3266" y="4175759"/>
              <a:ext cx="841247" cy="33070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480180" y="2407030"/>
            <a:ext cx="1990725" cy="330835"/>
            <a:chOff x="3480180" y="2407030"/>
            <a:chExt cx="1990725" cy="33083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80180" y="2407030"/>
              <a:ext cx="630936" cy="3307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49572" y="2407030"/>
              <a:ext cx="841248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9277" y="2407030"/>
              <a:ext cx="841248" cy="33070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5704" y="4174490"/>
            <a:ext cx="1571625" cy="330835"/>
            <a:chOff x="5005704" y="4174490"/>
            <a:chExt cx="1571625" cy="33083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5704" y="4174490"/>
              <a:ext cx="631393" cy="3307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5477" y="4174490"/>
              <a:ext cx="630936" cy="3307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6393" y="4174490"/>
              <a:ext cx="630935" cy="33070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65442" y="2401773"/>
            <a:ext cx="2720975" cy="331470"/>
            <a:chOff x="6465442" y="2401773"/>
            <a:chExt cx="2720975" cy="33147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65442" y="2401773"/>
              <a:ext cx="630936" cy="3310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4834" y="2401773"/>
              <a:ext cx="1051559" cy="3310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4850" y="2401773"/>
              <a:ext cx="420624" cy="3310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85454" y="2401773"/>
              <a:ext cx="631393" cy="331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55100" y="2401773"/>
              <a:ext cx="630935" cy="33101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811768" y="4166615"/>
            <a:ext cx="1310640" cy="330835"/>
            <a:chOff x="8811768" y="4166615"/>
            <a:chExt cx="1310640" cy="330835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11768" y="4166615"/>
              <a:ext cx="841248" cy="3307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91472" y="4166615"/>
              <a:ext cx="630935" cy="330707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585450" y="2401773"/>
            <a:ext cx="630935" cy="33101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60119" y="2770632"/>
            <a:ext cx="147955" cy="859790"/>
            <a:chOff x="960119" y="2770632"/>
            <a:chExt cx="147955" cy="859790"/>
          </a:xfrm>
        </p:grpSpPr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0119" y="3482340"/>
              <a:ext cx="147828" cy="14782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25651" y="2770632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5">
                  <a:moveTo>
                    <a:pt x="0" y="0"/>
                  </a:moveTo>
                  <a:lnTo>
                    <a:pt x="0" y="78498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108703" y="2770632"/>
            <a:ext cx="147955" cy="859790"/>
            <a:chOff x="4108703" y="2770632"/>
            <a:chExt cx="147955" cy="85979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08703" y="3482340"/>
              <a:ext cx="147828" cy="14782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181855" y="2770632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5">
                  <a:moveTo>
                    <a:pt x="0" y="0"/>
                  </a:moveTo>
                  <a:lnTo>
                    <a:pt x="0" y="78498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784847" y="2770632"/>
            <a:ext cx="147955" cy="859790"/>
            <a:chOff x="6784847" y="2770632"/>
            <a:chExt cx="147955" cy="859790"/>
          </a:xfrm>
        </p:grpSpPr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4847" y="3482340"/>
              <a:ext cx="147827" cy="14782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848855" y="2770632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5">
                  <a:moveTo>
                    <a:pt x="0" y="0"/>
                  </a:moveTo>
                  <a:lnTo>
                    <a:pt x="0" y="78498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713719" y="2770632"/>
            <a:ext cx="147955" cy="859790"/>
            <a:chOff x="10713719" y="2770632"/>
            <a:chExt cx="147955" cy="859790"/>
          </a:xfrm>
        </p:grpSpPr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13719" y="3482340"/>
              <a:ext cx="147827" cy="14782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779251" y="2770632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5">
                  <a:moveTo>
                    <a:pt x="0" y="0"/>
                  </a:moveTo>
                  <a:lnTo>
                    <a:pt x="0" y="78498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407920" y="3482340"/>
            <a:ext cx="147955" cy="695960"/>
            <a:chOff x="2407920" y="3482340"/>
            <a:chExt cx="147955" cy="695960"/>
          </a:xfrm>
        </p:grpSpPr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07920" y="3482340"/>
              <a:ext cx="147828" cy="1478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482596" y="3630168"/>
              <a:ext cx="4445" cy="545465"/>
            </a:xfrm>
            <a:custGeom>
              <a:avLst/>
              <a:gdLst/>
              <a:ahLst/>
              <a:cxnLst/>
              <a:rect l="l" t="t" r="r" b="b"/>
              <a:pathLst>
                <a:path w="4444" h="545464">
                  <a:moveTo>
                    <a:pt x="0" y="0"/>
                  </a:moveTo>
                  <a:lnTo>
                    <a:pt x="4318" y="544956"/>
                  </a:lnTo>
                </a:path>
              </a:pathLst>
            </a:custGeom>
            <a:ln w="634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559552" y="3508247"/>
            <a:ext cx="147955" cy="695960"/>
            <a:chOff x="5559552" y="3508247"/>
            <a:chExt cx="147955" cy="695960"/>
          </a:xfrm>
        </p:grpSpPr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59552" y="3508247"/>
              <a:ext cx="147827" cy="14782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634228" y="3656075"/>
              <a:ext cx="4445" cy="545465"/>
            </a:xfrm>
            <a:custGeom>
              <a:avLst/>
              <a:gdLst/>
              <a:ahLst/>
              <a:cxnLst/>
              <a:rect l="l" t="t" r="r" b="b"/>
              <a:pathLst>
                <a:path w="4445" h="545464">
                  <a:moveTo>
                    <a:pt x="0" y="0"/>
                  </a:moveTo>
                  <a:lnTo>
                    <a:pt x="4318" y="544957"/>
                  </a:lnTo>
                </a:path>
              </a:pathLst>
            </a:custGeom>
            <a:ln w="63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9275064" y="3508247"/>
            <a:ext cx="147955" cy="695960"/>
            <a:chOff x="9275064" y="3508247"/>
            <a:chExt cx="147955" cy="695960"/>
          </a:xfrm>
        </p:grpSpPr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75064" y="3508247"/>
              <a:ext cx="147827" cy="14782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348216" y="3656075"/>
              <a:ext cx="4445" cy="545465"/>
            </a:xfrm>
            <a:custGeom>
              <a:avLst/>
              <a:gdLst/>
              <a:ahLst/>
              <a:cxnLst/>
              <a:rect l="l" t="t" r="r" b="b"/>
              <a:pathLst>
                <a:path w="4445" h="545464">
                  <a:moveTo>
                    <a:pt x="0" y="0"/>
                  </a:moveTo>
                  <a:lnTo>
                    <a:pt x="4317" y="544957"/>
                  </a:lnTo>
                </a:path>
              </a:pathLst>
            </a:custGeom>
            <a:ln w="63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진행 교재나</a:t>
            </a:r>
            <a:r>
              <a:rPr spc="5" dirty="0"/>
              <a:t> </a:t>
            </a:r>
            <a:r>
              <a:rPr dirty="0"/>
              <a:t>강의 정보</a:t>
            </a:r>
            <a:r>
              <a:rPr spc="15" dirty="0"/>
              <a:t> </a:t>
            </a:r>
            <a:r>
              <a:rPr spc="-25" dirty="0"/>
              <a:t>표시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스터디 출석률 </a:t>
            </a:r>
            <a:r>
              <a:rPr spc="-25" dirty="0"/>
              <a:t>표시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57" y="175209"/>
            <a:ext cx="2804541" cy="11036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3379" y="1477340"/>
            <a:ext cx="3171825" cy="331470"/>
            <a:chOff x="373379" y="1477340"/>
            <a:chExt cx="3171825" cy="3314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79" y="1477340"/>
              <a:ext cx="321056" cy="331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171" y="1477340"/>
              <a:ext cx="630935" cy="331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088" y="1477340"/>
              <a:ext cx="841654" cy="331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3521" y="1477340"/>
              <a:ext cx="630936" cy="331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4437" y="1477340"/>
              <a:ext cx="841248" cy="331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141" y="1477340"/>
              <a:ext cx="630935" cy="33101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9216" y="1881449"/>
            <a:ext cx="11661140" cy="4905375"/>
            <a:chOff x="339216" y="1881449"/>
            <a:chExt cx="11661140" cy="490537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216" y="1881449"/>
              <a:ext cx="5916701" cy="39744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8532" y="2292094"/>
              <a:ext cx="6981444" cy="44942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92645" y="1922983"/>
              <a:ext cx="1051941" cy="3310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1517" y="1922983"/>
              <a:ext cx="420624" cy="3310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42122" y="1922983"/>
              <a:ext cx="630935" cy="3310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3037" y="1922983"/>
              <a:ext cx="308609" cy="3310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18777" y="1922983"/>
              <a:ext cx="1051559" cy="3310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07270" y="1922983"/>
              <a:ext cx="631393" cy="331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1376" y="2819349"/>
            <a:ext cx="4206875" cy="1104265"/>
            <a:chOff x="4151376" y="2819349"/>
            <a:chExt cx="420687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76" y="2819349"/>
              <a:ext cx="4206621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6829" y="2819349"/>
              <a:ext cx="497433" cy="1103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395" y="1758060"/>
            <a:ext cx="3190875" cy="330835"/>
            <a:chOff x="647395" y="1758060"/>
            <a:chExt cx="3190875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95" y="1758060"/>
              <a:ext cx="420624" cy="330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999" y="1758060"/>
              <a:ext cx="631393" cy="3307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96" y="1758060"/>
              <a:ext cx="841247" cy="330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400" y="1758060"/>
              <a:ext cx="630936" cy="330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6791" y="1758060"/>
              <a:ext cx="841247" cy="330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6495" y="1758060"/>
              <a:ext cx="631393" cy="33070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47395" y="2307082"/>
            <a:ext cx="6276975" cy="330835"/>
            <a:chOff x="647395" y="2307082"/>
            <a:chExt cx="6276975" cy="3308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95" y="2307082"/>
              <a:ext cx="420624" cy="3307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" y="2307082"/>
              <a:ext cx="841654" cy="330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8008" y="2307082"/>
              <a:ext cx="841247" cy="330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7712" y="2307082"/>
              <a:ext cx="841248" cy="330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5891" y="2307082"/>
              <a:ext cx="1051941" cy="3307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6162" y="2307082"/>
              <a:ext cx="841248" cy="3307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15866" y="2307082"/>
              <a:ext cx="1261872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3145" y="2307082"/>
              <a:ext cx="841654" cy="330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93230" y="2307082"/>
              <a:ext cx="630935" cy="33070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47395" y="2855722"/>
            <a:ext cx="7490459" cy="330835"/>
            <a:chOff x="647395" y="2855722"/>
            <a:chExt cx="7490459" cy="33083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95" y="2855722"/>
              <a:ext cx="420624" cy="330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" y="2855722"/>
              <a:ext cx="841654" cy="3307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8008" y="2855722"/>
              <a:ext cx="630935" cy="3307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7400" y="2855722"/>
              <a:ext cx="1261872" cy="3307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56204" y="2855722"/>
              <a:ext cx="1051941" cy="3307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44949" y="2855722"/>
              <a:ext cx="630936" cy="3307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65574" y="2855722"/>
              <a:ext cx="169163" cy="3307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78349" y="2855722"/>
              <a:ext cx="1051560" cy="3307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8366" y="2855722"/>
              <a:ext cx="1262240" cy="3307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66026" y="2855722"/>
              <a:ext cx="630935" cy="3307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36943" y="2855722"/>
              <a:ext cx="630935" cy="3307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06334" y="2855722"/>
              <a:ext cx="630935" cy="330708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47395" y="5172151"/>
            <a:ext cx="5541010" cy="331470"/>
            <a:chOff x="647395" y="5172151"/>
            <a:chExt cx="5541010" cy="331470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7395" y="5172151"/>
              <a:ext cx="612648" cy="3310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8499" y="5172151"/>
              <a:ext cx="151333" cy="3310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99388" y="5172151"/>
              <a:ext cx="816863" cy="3310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54708" y="5172151"/>
              <a:ext cx="612648" cy="3310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05812" y="5172151"/>
              <a:ext cx="1021080" cy="3310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2300" y="5172151"/>
              <a:ext cx="817270" cy="3310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16350" y="5172151"/>
              <a:ext cx="816863" cy="3310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470145" y="5172151"/>
              <a:ext cx="612648" cy="3310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21249" y="5172151"/>
              <a:ext cx="816863" cy="3310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75045" y="5172151"/>
              <a:ext cx="613105" cy="331012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544068" y="251790"/>
            <a:ext cx="7397115" cy="1104265"/>
            <a:chOff x="544068" y="251790"/>
            <a:chExt cx="7397115" cy="1104265"/>
          </a:xfrm>
        </p:grpSpPr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4068" y="251790"/>
              <a:ext cx="3505580" cy="11036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23741" y="251790"/>
              <a:ext cx="2103628" cy="11036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01463" y="251790"/>
              <a:ext cx="1104138" cy="11036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37554" y="251790"/>
              <a:ext cx="2103628" cy="1103680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2931414" y="3595878"/>
            <a:ext cx="381000" cy="1097280"/>
          </a:xfrm>
          <a:custGeom>
            <a:avLst/>
            <a:gdLst/>
            <a:ahLst/>
            <a:cxnLst/>
            <a:rect l="l" t="t" r="r" b="b"/>
            <a:pathLst>
              <a:path w="381000" h="1097279">
                <a:moveTo>
                  <a:pt x="127000" y="715772"/>
                </a:moveTo>
                <a:lnTo>
                  <a:pt x="0" y="715772"/>
                </a:lnTo>
                <a:lnTo>
                  <a:pt x="190500" y="1096772"/>
                </a:lnTo>
                <a:lnTo>
                  <a:pt x="349250" y="779272"/>
                </a:lnTo>
                <a:lnTo>
                  <a:pt x="127000" y="779272"/>
                </a:lnTo>
                <a:lnTo>
                  <a:pt x="127000" y="715772"/>
                </a:lnTo>
                <a:close/>
              </a:path>
              <a:path w="381000" h="1097279">
                <a:moveTo>
                  <a:pt x="254000" y="0"/>
                </a:moveTo>
                <a:lnTo>
                  <a:pt x="127000" y="0"/>
                </a:lnTo>
                <a:lnTo>
                  <a:pt x="127000" y="779272"/>
                </a:lnTo>
                <a:lnTo>
                  <a:pt x="254000" y="779272"/>
                </a:lnTo>
                <a:lnTo>
                  <a:pt x="254000" y="0"/>
                </a:lnTo>
                <a:close/>
              </a:path>
              <a:path w="381000" h="1097279">
                <a:moveTo>
                  <a:pt x="381000" y="715772"/>
                </a:moveTo>
                <a:lnTo>
                  <a:pt x="254000" y="715772"/>
                </a:lnTo>
                <a:lnTo>
                  <a:pt x="254000" y="779272"/>
                </a:lnTo>
                <a:lnTo>
                  <a:pt x="349250" y="779272"/>
                </a:lnTo>
                <a:lnTo>
                  <a:pt x="381000" y="715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688" y="128600"/>
            <a:ext cx="6659245" cy="1104265"/>
            <a:chOff x="405688" y="128600"/>
            <a:chExt cx="6659245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688" y="128600"/>
              <a:ext cx="2103120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453" y="128600"/>
              <a:ext cx="2804541" cy="110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0215" y="128600"/>
              <a:ext cx="2804541" cy="110368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0644" y="2491739"/>
            <a:ext cx="3804285" cy="1874520"/>
          </a:xfrm>
          <a:custGeom>
            <a:avLst/>
            <a:gdLst/>
            <a:ahLst/>
            <a:cxnLst/>
            <a:rect l="l" t="t" r="r" b="b"/>
            <a:pathLst>
              <a:path w="3804285" h="1874520">
                <a:moveTo>
                  <a:pt x="3491483" y="0"/>
                </a:moveTo>
                <a:lnTo>
                  <a:pt x="312419" y="0"/>
                </a:lnTo>
                <a:lnTo>
                  <a:pt x="266253" y="3386"/>
                </a:lnTo>
                <a:lnTo>
                  <a:pt x="222189" y="13223"/>
                </a:lnTo>
                <a:lnTo>
                  <a:pt x="180712" y="29029"/>
                </a:lnTo>
                <a:lnTo>
                  <a:pt x="142305" y="50320"/>
                </a:lnTo>
                <a:lnTo>
                  <a:pt x="107450" y="76615"/>
                </a:lnTo>
                <a:lnTo>
                  <a:pt x="76632" y="107429"/>
                </a:lnTo>
                <a:lnTo>
                  <a:pt x="50333" y="142282"/>
                </a:lnTo>
                <a:lnTo>
                  <a:pt x="29037" y="180690"/>
                </a:lnTo>
                <a:lnTo>
                  <a:pt x="13227" y="222171"/>
                </a:lnTo>
                <a:lnTo>
                  <a:pt x="3387" y="266241"/>
                </a:lnTo>
                <a:lnTo>
                  <a:pt x="0" y="312420"/>
                </a:lnTo>
                <a:lnTo>
                  <a:pt x="0" y="1562100"/>
                </a:lnTo>
                <a:lnTo>
                  <a:pt x="3387" y="1608278"/>
                </a:lnTo>
                <a:lnTo>
                  <a:pt x="13227" y="1652348"/>
                </a:lnTo>
                <a:lnTo>
                  <a:pt x="29037" y="1693829"/>
                </a:lnTo>
                <a:lnTo>
                  <a:pt x="50333" y="1732237"/>
                </a:lnTo>
                <a:lnTo>
                  <a:pt x="76632" y="1767090"/>
                </a:lnTo>
                <a:lnTo>
                  <a:pt x="107450" y="1797904"/>
                </a:lnTo>
                <a:lnTo>
                  <a:pt x="142305" y="1824199"/>
                </a:lnTo>
                <a:lnTo>
                  <a:pt x="180712" y="1845490"/>
                </a:lnTo>
                <a:lnTo>
                  <a:pt x="222189" y="1861296"/>
                </a:lnTo>
                <a:lnTo>
                  <a:pt x="266253" y="1871133"/>
                </a:lnTo>
                <a:lnTo>
                  <a:pt x="312419" y="1874520"/>
                </a:lnTo>
                <a:lnTo>
                  <a:pt x="3491483" y="1874520"/>
                </a:lnTo>
                <a:lnTo>
                  <a:pt x="3537662" y="1871133"/>
                </a:lnTo>
                <a:lnTo>
                  <a:pt x="3581732" y="1861296"/>
                </a:lnTo>
                <a:lnTo>
                  <a:pt x="3623213" y="1845490"/>
                </a:lnTo>
                <a:lnTo>
                  <a:pt x="3661621" y="1824199"/>
                </a:lnTo>
                <a:lnTo>
                  <a:pt x="3696474" y="1797904"/>
                </a:lnTo>
                <a:lnTo>
                  <a:pt x="3727288" y="1767090"/>
                </a:lnTo>
                <a:lnTo>
                  <a:pt x="3753583" y="1732237"/>
                </a:lnTo>
                <a:lnTo>
                  <a:pt x="3774874" y="1693829"/>
                </a:lnTo>
                <a:lnTo>
                  <a:pt x="3790680" y="1652348"/>
                </a:lnTo>
                <a:lnTo>
                  <a:pt x="3800517" y="1608278"/>
                </a:lnTo>
                <a:lnTo>
                  <a:pt x="3803904" y="1562100"/>
                </a:lnTo>
                <a:lnTo>
                  <a:pt x="3803904" y="312420"/>
                </a:lnTo>
                <a:lnTo>
                  <a:pt x="3800517" y="266241"/>
                </a:lnTo>
                <a:lnTo>
                  <a:pt x="3790680" y="222171"/>
                </a:lnTo>
                <a:lnTo>
                  <a:pt x="3774874" y="180690"/>
                </a:lnTo>
                <a:lnTo>
                  <a:pt x="3753583" y="142282"/>
                </a:lnTo>
                <a:lnTo>
                  <a:pt x="3727288" y="107429"/>
                </a:lnTo>
                <a:lnTo>
                  <a:pt x="3696474" y="76615"/>
                </a:lnTo>
                <a:lnTo>
                  <a:pt x="3661621" y="50320"/>
                </a:lnTo>
                <a:lnTo>
                  <a:pt x="3623213" y="29029"/>
                </a:lnTo>
                <a:lnTo>
                  <a:pt x="3581732" y="13223"/>
                </a:lnTo>
                <a:lnTo>
                  <a:pt x="3537662" y="3386"/>
                </a:lnTo>
                <a:lnTo>
                  <a:pt x="34914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913120" y="1810511"/>
            <a:ext cx="4993005" cy="3621404"/>
            <a:chOff x="5913120" y="1810511"/>
            <a:chExt cx="4993005" cy="3621404"/>
          </a:xfrm>
        </p:grpSpPr>
        <p:sp>
          <p:nvSpPr>
            <p:cNvPr id="8" name="object 8"/>
            <p:cNvSpPr/>
            <p:nvPr/>
          </p:nvSpPr>
          <p:spPr>
            <a:xfrm>
              <a:off x="5913120" y="1810511"/>
              <a:ext cx="4993005" cy="3621404"/>
            </a:xfrm>
            <a:custGeom>
              <a:avLst/>
              <a:gdLst/>
              <a:ahLst/>
              <a:cxnLst/>
              <a:rect l="l" t="t" r="r" b="b"/>
              <a:pathLst>
                <a:path w="4993005" h="3621404">
                  <a:moveTo>
                    <a:pt x="4389120" y="0"/>
                  </a:moveTo>
                  <a:lnTo>
                    <a:pt x="603503" y="0"/>
                  </a:lnTo>
                  <a:lnTo>
                    <a:pt x="556348" y="1816"/>
                  </a:lnTo>
                  <a:lnTo>
                    <a:pt x="510183" y="7174"/>
                  </a:lnTo>
                  <a:lnTo>
                    <a:pt x="465144" y="15942"/>
                  </a:lnTo>
                  <a:lnTo>
                    <a:pt x="421365" y="27983"/>
                  </a:lnTo>
                  <a:lnTo>
                    <a:pt x="378980" y="43164"/>
                  </a:lnTo>
                  <a:lnTo>
                    <a:pt x="338123" y="61350"/>
                  </a:lnTo>
                  <a:lnTo>
                    <a:pt x="298929" y="82408"/>
                  </a:lnTo>
                  <a:lnTo>
                    <a:pt x="261532" y="106203"/>
                  </a:lnTo>
                  <a:lnTo>
                    <a:pt x="226067" y="132601"/>
                  </a:lnTo>
                  <a:lnTo>
                    <a:pt x="192667" y="161467"/>
                  </a:lnTo>
                  <a:lnTo>
                    <a:pt x="161467" y="192667"/>
                  </a:lnTo>
                  <a:lnTo>
                    <a:pt x="132601" y="226067"/>
                  </a:lnTo>
                  <a:lnTo>
                    <a:pt x="106203" y="261532"/>
                  </a:lnTo>
                  <a:lnTo>
                    <a:pt x="82408" y="298929"/>
                  </a:lnTo>
                  <a:lnTo>
                    <a:pt x="61350" y="338123"/>
                  </a:lnTo>
                  <a:lnTo>
                    <a:pt x="43164" y="378980"/>
                  </a:lnTo>
                  <a:lnTo>
                    <a:pt x="27983" y="421365"/>
                  </a:lnTo>
                  <a:lnTo>
                    <a:pt x="15942" y="465144"/>
                  </a:lnTo>
                  <a:lnTo>
                    <a:pt x="7174" y="510183"/>
                  </a:lnTo>
                  <a:lnTo>
                    <a:pt x="1816" y="556348"/>
                  </a:lnTo>
                  <a:lnTo>
                    <a:pt x="0" y="603503"/>
                  </a:lnTo>
                  <a:lnTo>
                    <a:pt x="0" y="3017520"/>
                  </a:lnTo>
                  <a:lnTo>
                    <a:pt x="1816" y="3064675"/>
                  </a:lnTo>
                  <a:lnTo>
                    <a:pt x="7174" y="3110840"/>
                  </a:lnTo>
                  <a:lnTo>
                    <a:pt x="15942" y="3155879"/>
                  </a:lnTo>
                  <a:lnTo>
                    <a:pt x="27983" y="3199658"/>
                  </a:lnTo>
                  <a:lnTo>
                    <a:pt x="43164" y="3242043"/>
                  </a:lnTo>
                  <a:lnTo>
                    <a:pt x="61350" y="3282900"/>
                  </a:lnTo>
                  <a:lnTo>
                    <a:pt x="82408" y="3322094"/>
                  </a:lnTo>
                  <a:lnTo>
                    <a:pt x="106203" y="3359491"/>
                  </a:lnTo>
                  <a:lnTo>
                    <a:pt x="132601" y="3394956"/>
                  </a:lnTo>
                  <a:lnTo>
                    <a:pt x="161467" y="3428356"/>
                  </a:lnTo>
                  <a:lnTo>
                    <a:pt x="192667" y="3459556"/>
                  </a:lnTo>
                  <a:lnTo>
                    <a:pt x="226067" y="3488422"/>
                  </a:lnTo>
                  <a:lnTo>
                    <a:pt x="261532" y="3514820"/>
                  </a:lnTo>
                  <a:lnTo>
                    <a:pt x="298929" y="3538615"/>
                  </a:lnTo>
                  <a:lnTo>
                    <a:pt x="338123" y="3559673"/>
                  </a:lnTo>
                  <a:lnTo>
                    <a:pt x="378980" y="3577859"/>
                  </a:lnTo>
                  <a:lnTo>
                    <a:pt x="421365" y="3593040"/>
                  </a:lnTo>
                  <a:lnTo>
                    <a:pt x="465144" y="3605081"/>
                  </a:lnTo>
                  <a:lnTo>
                    <a:pt x="510183" y="3613849"/>
                  </a:lnTo>
                  <a:lnTo>
                    <a:pt x="556348" y="3619207"/>
                  </a:lnTo>
                  <a:lnTo>
                    <a:pt x="603503" y="3621024"/>
                  </a:lnTo>
                  <a:lnTo>
                    <a:pt x="4389120" y="3621024"/>
                  </a:lnTo>
                  <a:lnTo>
                    <a:pt x="4436275" y="3619207"/>
                  </a:lnTo>
                  <a:lnTo>
                    <a:pt x="4482440" y="3613849"/>
                  </a:lnTo>
                  <a:lnTo>
                    <a:pt x="4527479" y="3605081"/>
                  </a:lnTo>
                  <a:lnTo>
                    <a:pt x="4571258" y="3593040"/>
                  </a:lnTo>
                  <a:lnTo>
                    <a:pt x="4613643" y="3577859"/>
                  </a:lnTo>
                  <a:lnTo>
                    <a:pt x="4654500" y="3559673"/>
                  </a:lnTo>
                  <a:lnTo>
                    <a:pt x="4693694" y="3538615"/>
                  </a:lnTo>
                  <a:lnTo>
                    <a:pt x="4731091" y="3514820"/>
                  </a:lnTo>
                  <a:lnTo>
                    <a:pt x="4766556" y="3488422"/>
                  </a:lnTo>
                  <a:lnTo>
                    <a:pt x="4799956" y="3459556"/>
                  </a:lnTo>
                  <a:lnTo>
                    <a:pt x="4831156" y="3428356"/>
                  </a:lnTo>
                  <a:lnTo>
                    <a:pt x="4860022" y="3394956"/>
                  </a:lnTo>
                  <a:lnTo>
                    <a:pt x="4886420" y="3359491"/>
                  </a:lnTo>
                  <a:lnTo>
                    <a:pt x="4910215" y="3322094"/>
                  </a:lnTo>
                  <a:lnTo>
                    <a:pt x="4931273" y="3282900"/>
                  </a:lnTo>
                  <a:lnTo>
                    <a:pt x="4949459" y="3242043"/>
                  </a:lnTo>
                  <a:lnTo>
                    <a:pt x="4964640" y="3199658"/>
                  </a:lnTo>
                  <a:lnTo>
                    <a:pt x="4976681" y="3155879"/>
                  </a:lnTo>
                  <a:lnTo>
                    <a:pt x="4985449" y="3110840"/>
                  </a:lnTo>
                  <a:lnTo>
                    <a:pt x="4990807" y="3064675"/>
                  </a:lnTo>
                  <a:lnTo>
                    <a:pt x="4992624" y="3017520"/>
                  </a:lnTo>
                  <a:lnTo>
                    <a:pt x="4992624" y="603503"/>
                  </a:lnTo>
                  <a:lnTo>
                    <a:pt x="4990807" y="556348"/>
                  </a:lnTo>
                  <a:lnTo>
                    <a:pt x="4985449" y="510183"/>
                  </a:lnTo>
                  <a:lnTo>
                    <a:pt x="4976681" y="465144"/>
                  </a:lnTo>
                  <a:lnTo>
                    <a:pt x="4964640" y="421365"/>
                  </a:lnTo>
                  <a:lnTo>
                    <a:pt x="4949459" y="378980"/>
                  </a:lnTo>
                  <a:lnTo>
                    <a:pt x="4931273" y="338123"/>
                  </a:lnTo>
                  <a:lnTo>
                    <a:pt x="4910215" y="298929"/>
                  </a:lnTo>
                  <a:lnTo>
                    <a:pt x="4886420" y="261532"/>
                  </a:lnTo>
                  <a:lnTo>
                    <a:pt x="4860022" y="226067"/>
                  </a:lnTo>
                  <a:lnTo>
                    <a:pt x="4831156" y="192667"/>
                  </a:lnTo>
                  <a:lnTo>
                    <a:pt x="4799956" y="161467"/>
                  </a:lnTo>
                  <a:lnTo>
                    <a:pt x="4766556" y="132601"/>
                  </a:lnTo>
                  <a:lnTo>
                    <a:pt x="4731091" y="106203"/>
                  </a:lnTo>
                  <a:lnTo>
                    <a:pt x="4693694" y="82408"/>
                  </a:lnTo>
                  <a:lnTo>
                    <a:pt x="4654500" y="61350"/>
                  </a:lnTo>
                  <a:lnTo>
                    <a:pt x="4613643" y="43164"/>
                  </a:lnTo>
                  <a:lnTo>
                    <a:pt x="4571258" y="27983"/>
                  </a:lnTo>
                  <a:lnTo>
                    <a:pt x="4527479" y="15942"/>
                  </a:lnTo>
                  <a:lnTo>
                    <a:pt x="4482440" y="7174"/>
                  </a:lnTo>
                  <a:lnTo>
                    <a:pt x="4436275" y="1816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7732" y="2691383"/>
              <a:ext cx="562356" cy="5638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7732" y="4056888"/>
              <a:ext cx="562356" cy="563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7314" y="2770377"/>
              <a:ext cx="499491" cy="330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6983" y="2770377"/>
              <a:ext cx="630935" cy="330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92798" y="4136389"/>
              <a:ext cx="841654" cy="3307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2755" y="4136389"/>
              <a:ext cx="630935" cy="3307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2148" y="4136389"/>
              <a:ext cx="630935" cy="3307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5127" y="2703575"/>
              <a:ext cx="562355" cy="5623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5345" y="2781553"/>
              <a:ext cx="1032840" cy="33070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3252" y="3139439"/>
            <a:ext cx="1024128" cy="102260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232660" y="3174238"/>
            <a:ext cx="1523365" cy="330835"/>
            <a:chOff x="2232660" y="3174238"/>
            <a:chExt cx="1523365" cy="33083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32660" y="3174238"/>
              <a:ext cx="420624" cy="330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3264" y="3174238"/>
              <a:ext cx="1262240" cy="33070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232660" y="3672585"/>
            <a:ext cx="1582420" cy="257810"/>
            <a:chOff x="2232660" y="3672585"/>
            <a:chExt cx="1582420" cy="25781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32660" y="3672585"/>
              <a:ext cx="557784" cy="2575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97480" y="3672585"/>
              <a:ext cx="329793" cy="257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7378" y="3672585"/>
              <a:ext cx="329184" cy="2575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00070" y="3672585"/>
              <a:ext cx="294640" cy="2575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21050" y="3672585"/>
              <a:ext cx="493775" cy="25755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3252" y="2668523"/>
            <a:ext cx="1024255" cy="370840"/>
            <a:chOff x="873252" y="2668523"/>
            <a:chExt cx="1024255" cy="370840"/>
          </a:xfrm>
        </p:grpSpPr>
        <p:sp>
          <p:nvSpPr>
            <p:cNvPr id="29" name="object 29"/>
            <p:cNvSpPr/>
            <p:nvPr/>
          </p:nvSpPr>
          <p:spPr>
            <a:xfrm>
              <a:off x="873252" y="2668523"/>
              <a:ext cx="1024255" cy="370840"/>
            </a:xfrm>
            <a:custGeom>
              <a:avLst/>
              <a:gdLst/>
              <a:ahLst/>
              <a:cxnLst/>
              <a:rect l="l" t="t" r="r" b="b"/>
              <a:pathLst>
                <a:path w="1024255" h="370839">
                  <a:moveTo>
                    <a:pt x="962405" y="0"/>
                  </a:moveTo>
                  <a:lnTo>
                    <a:pt x="61721" y="0"/>
                  </a:lnTo>
                  <a:lnTo>
                    <a:pt x="37697" y="4857"/>
                  </a:lnTo>
                  <a:lnTo>
                    <a:pt x="18078" y="18097"/>
                  </a:lnTo>
                  <a:lnTo>
                    <a:pt x="4850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0" y="332613"/>
                  </a:lnTo>
                  <a:lnTo>
                    <a:pt x="18078" y="352234"/>
                  </a:lnTo>
                  <a:lnTo>
                    <a:pt x="37697" y="365474"/>
                  </a:lnTo>
                  <a:lnTo>
                    <a:pt x="61721" y="370331"/>
                  </a:lnTo>
                  <a:lnTo>
                    <a:pt x="962405" y="370331"/>
                  </a:lnTo>
                  <a:lnTo>
                    <a:pt x="986409" y="365474"/>
                  </a:lnTo>
                  <a:lnTo>
                    <a:pt x="1006030" y="352234"/>
                  </a:lnTo>
                  <a:lnTo>
                    <a:pt x="1019270" y="332613"/>
                  </a:lnTo>
                  <a:lnTo>
                    <a:pt x="1024128" y="308610"/>
                  </a:lnTo>
                  <a:lnTo>
                    <a:pt x="1024128" y="61722"/>
                  </a:lnTo>
                  <a:lnTo>
                    <a:pt x="1019270" y="37719"/>
                  </a:lnTo>
                  <a:lnTo>
                    <a:pt x="1006030" y="18097"/>
                  </a:lnTo>
                  <a:lnTo>
                    <a:pt x="986409" y="4857"/>
                  </a:lnTo>
                  <a:lnTo>
                    <a:pt x="962405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5334" y="2670047"/>
              <a:ext cx="732536" cy="33070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6246876" y="1962911"/>
            <a:ext cx="1236345" cy="368935"/>
            <a:chOff x="6246876" y="1962911"/>
            <a:chExt cx="1236345" cy="368935"/>
          </a:xfrm>
        </p:grpSpPr>
        <p:sp>
          <p:nvSpPr>
            <p:cNvPr id="32" name="object 32"/>
            <p:cNvSpPr/>
            <p:nvPr/>
          </p:nvSpPr>
          <p:spPr>
            <a:xfrm>
              <a:off x="6246876" y="1962911"/>
              <a:ext cx="1236345" cy="368935"/>
            </a:xfrm>
            <a:custGeom>
              <a:avLst/>
              <a:gdLst/>
              <a:ahLst/>
              <a:cxnLst/>
              <a:rect l="l" t="t" r="r" b="b"/>
              <a:pathLst>
                <a:path w="1236345" h="368935">
                  <a:moveTo>
                    <a:pt x="1174496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8"/>
                  </a:lnTo>
                  <a:lnTo>
                    <a:pt x="1174496" y="368808"/>
                  </a:lnTo>
                  <a:lnTo>
                    <a:pt x="1198405" y="363972"/>
                  </a:lnTo>
                  <a:lnTo>
                    <a:pt x="1217945" y="350789"/>
                  </a:lnTo>
                  <a:lnTo>
                    <a:pt x="1231128" y="331249"/>
                  </a:lnTo>
                  <a:lnTo>
                    <a:pt x="1235964" y="307339"/>
                  </a:lnTo>
                  <a:lnTo>
                    <a:pt x="1235964" y="61467"/>
                  </a:lnTo>
                  <a:lnTo>
                    <a:pt x="1231128" y="37558"/>
                  </a:lnTo>
                  <a:lnTo>
                    <a:pt x="1217945" y="18018"/>
                  </a:lnTo>
                  <a:lnTo>
                    <a:pt x="1198405" y="4835"/>
                  </a:lnTo>
                  <a:lnTo>
                    <a:pt x="117449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04102" y="1963546"/>
              <a:ext cx="1058964" cy="330708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385309" y="3949827"/>
            <a:ext cx="1529080" cy="724535"/>
            <a:chOff x="4385309" y="3949827"/>
            <a:chExt cx="1529080" cy="724535"/>
          </a:xfrm>
        </p:grpSpPr>
        <p:sp>
          <p:nvSpPr>
            <p:cNvPr id="35" name="object 35"/>
            <p:cNvSpPr/>
            <p:nvPr/>
          </p:nvSpPr>
          <p:spPr>
            <a:xfrm>
              <a:off x="4385309" y="3949827"/>
              <a:ext cx="1529080" cy="480059"/>
            </a:xfrm>
            <a:custGeom>
              <a:avLst/>
              <a:gdLst/>
              <a:ahLst/>
              <a:cxnLst/>
              <a:rect l="l" t="t" r="r" b="b"/>
              <a:pathLst>
                <a:path w="1529079" h="480060">
                  <a:moveTo>
                    <a:pt x="1413724" y="442882"/>
                  </a:moveTo>
                  <a:lnTo>
                    <a:pt x="1403350" y="479552"/>
                  </a:lnTo>
                  <a:lnTo>
                    <a:pt x="1528826" y="455549"/>
                  </a:lnTo>
                  <a:lnTo>
                    <a:pt x="1520602" y="448056"/>
                  </a:lnTo>
                  <a:lnTo>
                    <a:pt x="1432052" y="448056"/>
                  </a:lnTo>
                  <a:lnTo>
                    <a:pt x="1413724" y="442882"/>
                  </a:lnTo>
                  <a:close/>
                </a:path>
                <a:path w="1529079" h="480060">
                  <a:moveTo>
                    <a:pt x="1424100" y="406203"/>
                  </a:moveTo>
                  <a:lnTo>
                    <a:pt x="1413724" y="442882"/>
                  </a:lnTo>
                  <a:lnTo>
                    <a:pt x="1432052" y="448056"/>
                  </a:lnTo>
                  <a:lnTo>
                    <a:pt x="1442339" y="411353"/>
                  </a:lnTo>
                  <a:lnTo>
                    <a:pt x="1424100" y="406203"/>
                  </a:lnTo>
                  <a:close/>
                </a:path>
                <a:path w="1529079" h="480060">
                  <a:moveTo>
                    <a:pt x="1434464" y="369570"/>
                  </a:moveTo>
                  <a:lnTo>
                    <a:pt x="1424100" y="406203"/>
                  </a:lnTo>
                  <a:lnTo>
                    <a:pt x="1442339" y="411353"/>
                  </a:lnTo>
                  <a:lnTo>
                    <a:pt x="1432052" y="448056"/>
                  </a:lnTo>
                  <a:lnTo>
                    <a:pt x="1520602" y="448056"/>
                  </a:lnTo>
                  <a:lnTo>
                    <a:pt x="1434464" y="369570"/>
                  </a:lnTo>
                  <a:close/>
                </a:path>
                <a:path w="1529079" h="480060">
                  <a:moveTo>
                    <a:pt x="115161" y="36651"/>
                  </a:moveTo>
                  <a:lnTo>
                    <a:pt x="104825" y="73376"/>
                  </a:lnTo>
                  <a:lnTo>
                    <a:pt x="1413724" y="442882"/>
                  </a:lnTo>
                  <a:lnTo>
                    <a:pt x="1424100" y="406203"/>
                  </a:lnTo>
                  <a:lnTo>
                    <a:pt x="115161" y="36651"/>
                  </a:lnTo>
                  <a:close/>
                </a:path>
                <a:path w="1529079" h="480060">
                  <a:moveTo>
                    <a:pt x="125475" y="0"/>
                  </a:moveTo>
                  <a:lnTo>
                    <a:pt x="0" y="24003"/>
                  </a:lnTo>
                  <a:lnTo>
                    <a:pt x="94487" y="110109"/>
                  </a:lnTo>
                  <a:lnTo>
                    <a:pt x="104825" y="73376"/>
                  </a:lnTo>
                  <a:lnTo>
                    <a:pt x="86487" y="68199"/>
                  </a:lnTo>
                  <a:lnTo>
                    <a:pt x="96900" y="31496"/>
                  </a:lnTo>
                  <a:lnTo>
                    <a:pt x="116612" y="31496"/>
                  </a:lnTo>
                  <a:lnTo>
                    <a:pt x="125475" y="0"/>
                  </a:lnTo>
                  <a:close/>
                </a:path>
                <a:path w="1529079" h="480060">
                  <a:moveTo>
                    <a:pt x="96900" y="31496"/>
                  </a:moveTo>
                  <a:lnTo>
                    <a:pt x="86487" y="68199"/>
                  </a:lnTo>
                  <a:lnTo>
                    <a:pt x="104825" y="73376"/>
                  </a:lnTo>
                  <a:lnTo>
                    <a:pt x="115161" y="36651"/>
                  </a:lnTo>
                  <a:lnTo>
                    <a:pt x="96900" y="31496"/>
                  </a:lnTo>
                  <a:close/>
                </a:path>
                <a:path w="1529079" h="480060">
                  <a:moveTo>
                    <a:pt x="116612" y="31496"/>
                  </a:moveTo>
                  <a:lnTo>
                    <a:pt x="96900" y="31496"/>
                  </a:lnTo>
                  <a:lnTo>
                    <a:pt x="115161" y="36651"/>
                  </a:lnTo>
                  <a:lnTo>
                    <a:pt x="116612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18659" y="4416806"/>
              <a:ext cx="493775" cy="25755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85943" y="4416806"/>
              <a:ext cx="658368" cy="2575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16549" y="4416806"/>
              <a:ext cx="493775" cy="25755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385309" y="2651505"/>
            <a:ext cx="1529080" cy="800735"/>
            <a:chOff x="4385309" y="2651505"/>
            <a:chExt cx="1529080" cy="800735"/>
          </a:xfrm>
        </p:grpSpPr>
        <p:sp>
          <p:nvSpPr>
            <p:cNvPr id="40" name="object 40"/>
            <p:cNvSpPr/>
            <p:nvPr/>
          </p:nvSpPr>
          <p:spPr>
            <a:xfrm>
              <a:off x="4385309" y="2951987"/>
              <a:ext cx="1529080" cy="500380"/>
            </a:xfrm>
            <a:custGeom>
              <a:avLst/>
              <a:gdLst/>
              <a:ahLst/>
              <a:cxnLst/>
              <a:rect l="l" t="t" r="r" b="b"/>
              <a:pathLst>
                <a:path w="1529079" h="500379">
                  <a:moveTo>
                    <a:pt x="93217" y="390525"/>
                  </a:moveTo>
                  <a:lnTo>
                    <a:pt x="0" y="477900"/>
                  </a:lnTo>
                  <a:lnTo>
                    <a:pt x="125856" y="499999"/>
                  </a:lnTo>
                  <a:lnTo>
                    <a:pt x="116580" y="468884"/>
                  </a:lnTo>
                  <a:lnTo>
                    <a:pt x="96774" y="468884"/>
                  </a:lnTo>
                  <a:lnTo>
                    <a:pt x="85851" y="432435"/>
                  </a:lnTo>
                  <a:lnTo>
                    <a:pt x="104092" y="426997"/>
                  </a:lnTo>
                  <a:lnTo>
                    <a:pt x="93217" y="390525"/>
                  </a:lnTo>
                  <a:close/>
                </a:path>
                <a:path w="1529079" h="500379">
                  <a:moveTo>
                    <a:pt x="104092" y="426997"/>
                  </a:moveTo>
                  <a:lnTo>
                    <a:pt x="85851" y="432435"/>
                  </a:lnTo>
                  <a:lnTo>
                    <a:pt x="96774" y="468884"/>
                  </a:lnTo>
                  <a:lnTo>
                    <a:pt x="114963" y="463461"/>
                  </a:lnTo>
                  <a:lnTo>
                    <a:pt x="104092" y="426997"/>
                  </a:lnTo>
                  <a:close/>
                </a:path>
                <a:path w="1529079" h="500379">
                  <a:moveTo>
                    <a:pt x="114963" y="463461"/>
                  </a:moveTo>
                  <a:lnTo>
                    <a:pt x="96774" y="468884"/>
                  </a:lnTo>
                  <a:lnTo>
                    <a:pt x="116580" y="468884"/>
                  </a:lnTo>
                  <a:lnTo>
                    <a:pt x="114963" y="463461"/>
                  </a:lnTo>
                  <a:close/>
                </a:path>
                <a:path w="1529079" h="500379">
                  <a:moveTo>
                    <a:pt x="1413911" y="36560"/>
                  </a:moveTo>
                  <a:lnTo>
                    <a:pt x="104092" y="426997"/>
                  </a:lnTo>
                  <a:lnTo>
                    <a:pt x="114963" y="463461"/>
                  </a:lnTo>
                  <a:lnTo>
                    <a:pt x="1424821" y="73012"/>
                  </a:lnTo>
                  <a:lnTo>
                    <a:pt x="1413911" y="36560"/>
                  </a:lnTo>
                  <a:close/>
                </a:path>
                <a:path w="1529079" h="500379">
                  <a:moveTo>
                    <a:pt x="1519219" y="31114"/>
                  </a:moveTo>
                  <a:lnTo>
                    <a:pt x="1432178" y="31114"/>
                  </a:lnTo>
                  <a:lnTo>
                    <a:pt x="1443101" y="67563"/>
                  </a:lnTo>
                  <a:lnTo>
                    <a:pt x="1424821" y="73012"/>
                  </a:lnTo>
                  <a:lnTo>
                    <a:pt x="1435735" y="109474"/>
                  </a:lnTo>
                  <a:lnTo>
                    <a:pt x="1519219" y="31114"/>
                  </a:lnTo>
                  <a:close/>
                </a:path>
                <a:path w="1529079" h="500379">
                  <a:moveTo>
                    <a:pt x="1432178" y="31114"/>
                  </a:moveTo>
                  <a:lnTo>
                    <a:pt x="1413911" y="36560"/>
                  </a:lnTo>
                  <a:lnTo>
                    <a:pt x="1424821" y="73012"/>
                  </a:lnTo>
                  <a:lnTo>
                    <a:pt x="1443101" y="67563"/>
                  </a:lnTo>
                  <a:lnTo>
                    <a:pt x="1432178" y="31114"/>
                  </a:lnTo>
                  <a:close/>
                </a:path>
                <a:path w="1529079" h="500379">
                  <a:moveTo>
                    <a:pt x="1402968" y="0"/>
                  </a:moveTo>
                  <a:lnTo>
                    <a:pt x="1413911" y="36560"/>
                  </a:lnTo>
                  <a:lnTo>
                    <a:pt x="1432178" y="31114"/>
                  </a:lnTo>
                  <a:lnTo>
                    <a:pt x="1519219" y="31114"/>
                  </a:lnTo>
                  <a:lnTo>
                    <a:pt x="1528826" y="22098"/>
                  </a:lnTo>
                  <a:lnTo>
                    <a:pt x="1402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7257" y="2651505"/>
              <a:ext cx="658367" cy="2575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07609" y="2651505"/>
              <a:ext cx="493775" cy="2575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36793" y="2651505"/>
              <a:ext cx="140208" cy="2575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07151" y="2651505"/>
              <a:ext cx="493775" cy="257556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7951469" y="2592654"/>
            <a:ext cx="925830" cy="412750"/>
            <a:chOff x="7951469" y="2592654"/>
            <a:chExt cx="925830" cy="412750"/>
          </a:xfrm>
        </p:grpSpPr>
        <p:sp>
          <p:nvSpPr>
            <p:cNvPr id="46" name="object 46"/>
            <p:cNvSpPr/>
            <p:nvPr/>
          </p:nvSpPr>
          <p:spPr>
            <a:xfrm>
              <a:off x="7951469" y="2891027"/>
              <a:ext cx="925830" cy="114300"/>
            </a:xfrm>
            <a:custGeom>
              <a:avLst/>
              <a:gdLst/>
              <a:ahLst/>
              <a:cxnLst/>
              <a:rect l="l" t="t" r="r" b="b"/>
              <a:pathLst>
                <a:path w="92582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925829" h="114300">
                  <a:moveTo>
                    <a:pt x="811529" y="0"/>
                  </a:moveTo>
                  <a:lnTo>
                    <a:pt x="811529" y="114300"/>
                  </a:lnTo>
                  <a:lnTo>
                    <a:pt x="887729" y="76200"/>
                  </a:lnTo>
                  <a:lnTo>
                    <a:pt x="830579" y="76200"/>
                  </a:lnTo>
                  <a:lnTo>
                    <a:pt x="830579" y="38100"/>
                  </a:lnTo>
                  <a:lnTo>
                    <a:pt x="887729" y="38100"/>
                  </a:lnTo>
                  <a:lnTo>
                    <a:pt x="811529" y="0"/>
                  </a:lnTo>
                  <a:close/>
                </a:path>
                <a:path w="92582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925829" h="114300">
                  <a:moveTo>
                    <a:pt x="811529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811529" y="76200"/>
                  </a:lnTo>
                  <a:lnTo>
                    <a:pt x="811529" y="38100"/>
                  </a:lnTo>
                  <a:close/>
                </a:path>
                <a:path w="925829" h="114300">
                  <a:moveTo>
                    <a:pt x="887729" y="38100"/>
                  </a:moveTo>
                  <a:lnTo>
                    <a:pt x="830579" y="38100"/>
                  </a:lnTo>
                  <a:lnTo>
                    <a:pt x="830579" y="76200"/>
                  </a:lnTo>
                  <a:lnTo>
                    <a:pt x="887729" y="76200"/>
                  </a:lnTo>
                  <a:lnTo>
                    <a:pt x="925829" y="57150"/>
                  </a:lnTo>
                  <a:lnTo>
                    <a:pt x="88772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59749" y="2592654"/>
              <a:ext cx="596265" cy="257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28600"/>
            <a:ext cx="7423150" cy="1104265"/>
            <a:chOff x="396240" y="193243"/>
            <a:chExt cx="742315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93243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309" y="193243"/>
              <a:ext cx="2103119" cy="110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50" y="193243"/>
              <a:ext cx="832713" cy="1103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8294" y="193243"/>
              <a:ext cx="2103120" cy="1103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635" y="193243"/>
              <a:ext cx="2103628" cy="110368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9569" y="1447800"/>
            <a:ext cx="7152132" cy="4471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193243"/>
            <a:ext cx="8124190" cy="1104265"/>
            <a:chOff x="396240" y="193243"/>
            <a:chExt cx="812419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93243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309" y="193243"/>
              <a:ext cx="2103119" cy="110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50" y="193243"/>
              <a:ext cx="832713" cy="1103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8294" y="193243"/>
              <a:ext cx="2804541" cy="1103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929" y="193243"/>
              <a:ext cx="2103120" cy="110368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200" y="1600200"/>
            <a:ext cx="6961632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193243"/>
            <a:ext cx="10401300" cy="1104265"/>
            <a:chOff x="396240" y="193243"/>
            <a:chExt cx="1040130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93243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309" y="193243"/>
              <a:ext cx="2103119" cy="110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50" y="193243"/>
              <a:ext cx="832713" cy="1103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8294" y="193243"/>
              <a:ext cx="2804541" cy="1103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929" y="193243"/>
              <a:ext cx="2103120" cy="11036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2745" y="193243"/>
              <a:ext cx="2804541" cy="110368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2187" y="1612391"/>
            <a:ext cx="6963156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193243"/>
            <a:ext cx="8825230" cy="1104265"/>
            <a:chOff x="396240" y="193243"/>
            <a:chExt cx="882523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93243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309" y="193243"/>
              <a:ext cx="2103119" cy="110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50" y="193243"/>
              <a:ext cx="832713" cy="1103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8294" y="193243"/>
              <a:ext cx="2804541" cy="1103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929" y="193243"/>
              <a:ext cx="2804541" cy="110368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439" y="1606296"/>
            <a:ext cx="6961632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193243"/>
            <a:ext cx="9526270" cy="1104265"/>
            <a:chOff x="396240" y="193243"/>
            <a:chExt cx="952627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93243"/>
              <a:ext cx="2103628" cy="110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309" y="193243"/>
              <a:ext cx="2103119" cy="110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50" y="193243"/>
              <a:ext cx="832713" cy="1103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8294" y="193243"/>
              <a:ext cx="2804541" cy="1103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929" y="193243"/>
              <a:ext cx="3505580" cy="110368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2772" y="1653539"/>
            <a:ext cx="6963156" cy="4352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29</Words>
  <Application>Microsoft Office PowerPoint</Application>
  <PresentationFormat>와이드스크린</PresentationFormat>
  <Paragraphs>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교재나 강의 정보 표시  스터디 출석률 표시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&amp; 특허 조사</dc:title>
  <dc:creator>유성현</dc:creator>
  <cp:lastModifiedBy>유성현</cp:lastModifiedBy>
  <cp:revision>1</cp:revision>
  <dcterms:created xsi:type="dcterms:W3CDTF">2022-07-05T13:17:51Z</dcterms:created>
  <dcterms:modified xsi:type="dcterms:W3CDTF">2022-07-12T13:14:24Z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2022-07-05T00:00:00Z</vt:filetime>
  </property>
  <property fmtid="{D5CDD505-2E9C-101B-9397-08002B2CF9AE}" pid="5" name="Producer">
    <vt:lpwstr>Microsoft® PowerPoint® Microsoft 365용</vt:lpwstr>
  </property>
</Properties>
</file>