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1pPr>
    <a:lvl2pPr marL="891769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2pPr>
    <a:lvl3pPr marL="1783537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3pPr>
    <a:lvl4pPr marL="2675306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4pPr>
    <a:lvl5pPr marL="3567074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5pPr>
    <a:lvl6pPr marL="4458843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6pPr>
    <a:lvl7pPr marL="5350612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7pPr>
    <a:lvl8pPr marL="6242380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8pPr>
    <a:lvl9pPr marL="7134149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94273" autoAdjust="0"/>
  </p:normalViewPr>
  <p:slideViewPr>
    <p:cSldViewPr snapToGrid="0">
      <p:cViewPr>
        <p:scale>
          <a:sx n="33" d="100"/>
          <a:sy n="33" d="100"/>
        </p:scale>
        <p:origin x="42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스 이" userId="ef90ac1ebd1348f5" providerId="LiveId" clId="{99ADA49C-DC43-4CE5-A00F-9DB93C893FD0}"/>
    <pc:docChg chg="undo redo custSel modSld">
      <pc:chgData name="스 이" userId="ef90ac1ebd1348f5" providerId="LiveId" clId="{99ADA49C-DC43-4CE5-A00F-9DB93C893FD0}" dt="2024-06-22T08:17:59.383" v="2340" actId="1076"/>
      <pc:docMkLst>
        <pc:docMk/>
      </pc:docMkLst>
      <pc:sldChg chg="addSp delSp modSp mod">
        <pc:chgData name="스 이" userId="ef90ac1ebd1348f5" providerId="LiveId" clId="{99ADA49C-DC43-4CE5-A00F-9DB93C893FD0}" dt="2024-06-22T08:17:59.383" v="2340" actId="1076"/>
        <pc:sldMkLst>
          <pc:docMk/>
          <pc:sldMk cId="2498041582" sldId="256"/>
        </pc:sldMkLst>
        <pc:spChg chg="add del mod">
          <ac:chgData name="스 이" userId="ef90ac1ebd1348f5" providerId="LiveId" clId="{99ADA49C-DC43-4CE5-A00F-9DB93C893FD0}" dt="2024-06-22T04:46:24.262" v="320"/>
          <ac:spMkLst>
            <pc:docMk/>
            <pc:sldMk cId="2498041582" sldId="256"/>
            <ac:spMk id="7" creationId="{7CCB3FB1-1406-7310-0BD9-A2EFD1FCE234}"/>
          </ac:spMkLst>
        </pc:spChg>
        <pc:spChg chg="mod">
          <ac:chgData name="스 이" userId="ef90ac1ebd1348f5" providerId="LiveId" clId="{99ADA49C-DC43-4CE5-A00F-9DB93C893FD0}" dt="2024-06-22T07:15:46.667" v="1431" actId="20577"/>
          <ac:spMkLst>
            <pc:docMk/>
            <pc:sldMk cId="2498041582" sldId="256"/>
            <ac:spMk id="8" creationId="{00000000-0000-0000-0000-000000000000}"/>
          </ac:spMkLst>
        </pc:spChg>
        <pc:spChg chg="mod">
          <ac:chgData name="스 이" userId="ef90ac1ebd1348f5" providerId="LiveId" clId="{99ADA49C-DC43-4CE5-A00F-9DB93C893FD0}" dt="2024-06-22T07:43:24.554" v="2004" actId="20577"/>
          <ac:spMkLst>
            <pc:docMk/>
            <pc:sldMk cId="2498041582" sldId="256"/>
            <ac:spMk id="9" creationId="{00000000-0000-0000-0000-000000000000}"/>
          </ac:spMkLst>
        </pc:spChg>
        <pc:spChg chg="del mod">
          <ac:chgData name="스 이" userId="ef90ac1ebd1348f5" providerId="LiveId" clId="{99ADA49C-DC43-4CE5-A00F-9DB93C893FD0}" dt="2024-06-22T04:30:57.205" v="217"/>
          <ac:spMkLst>
            <pc:docMk/>
            <pc:sldMk cId="2498041582" sldId="256"/>
            <ac:spMk id="11" creationId="{00000000-0000-0000-0000-000000000000}"/>
          </ac:spMkLst>
        </pc:spChg>
        <pc:spChg chg="add mod">
          <ac:chgData name="스 이" userId="ef90ac1ebd1348f5" providerId="LiveId" clId="{99ADA49C-DC43-4CE5-A00F-9DB93C893FD0}" dt="2024-06-22T08:00:12.698" v="2180" actId="255"/>
          <ac:spMkLst>
            <pc:docMk/>
            <pc:sldMk cId="2498041582" sldId="256"/>
            <ac:spMk id="13" creationId="{F3C7825D-2EBE-F42A-5F31-92EBCC61AFAC}"/>
          </ac:spMkLst>
        </pc:spChg>
        <pc:spChg chg="mod">
          <ac:chgData name="스 이" userId="ef90ac1ebd1348f5" providerId="LiveId" clId="{99ADA49C-DC43-4CE5-A00F-9DB93C893FD0}" dt="2024-06-22T08:07:13.148" v="2219" actId="20577"/>
          <ac:spMkLst>
            <pc:docMk/>
            <pc:sldMk cId="2498041582" sldId="256"/>
            <ac:spMk id="16" creationId="{B7365448-E460-9C0E-F3A1-773E17D3962E}"/>
          </ac:spMkLst>
        </pc:spChg>
        <pc:spChg chg="mod">
          <ac:chgData name="스 이" userId="ef90ac1ebd1348f5" providerId="LiveId" clId="{99ADA49C-DC43-4CE5-A00F-9DB93C893FD0}" dt="2024-06-22T04:40:48.508" v="244" actId="1076"/>
          <ac:spMkLst>
            <pc:docMk/>
            <pc:sldMk cId="2498041582" sldId="256"/>
            <ac:spMk id="21" creationId="{00000000-0000-0000-0000-000000000000}"/>
          </ac:spMkLst>
        </pc:spChg>
        <pc:spChg chg="mod">
          <ac:chgData name="스 이" userId="ef90ac1ebd1348f5" providerId="LiveId" clId="{99ADA49C-DC43-4CE5-A00F-9DB93C893FD0}" dt="2024-06-22T08:17:54.223" v="2338"/>
          <ac:spMkLst>
            <pc:docMk/>
            <pc:sldMk cId="2498041582" sldId="256"/>
            <ac:spMk id="22" creationId="{00000000-0000-0000-0000-000000000000}"/>
          </ac:spMkLst>
        </pc:spChg>
        <pc:spChg chg="mod">
          <ac:chgData name="스 이" userId="ef90ac1ebd1348f5" providerId="LiveId" clId="{99ADA49C-DC43-4CE5-A00F-9DB93C893FD0}" dt="2024-06-22T08:12:04.949" v="2278"/>
          <ac:spMkLst>
            <pc:docMk/>
            <pc:sldMk cId="2498041582" sldId="256"/>
            <ac:spMk id="24" creationId="{00000000-0000-0000-0000-000000000000}"/>
          </ac:spMkLst>
        </pc:spChg>
        <pc:spChg chg="mod">
          <ac:chgData name="스 이" userId="ef90ac1ebd1348f5" providerId="LiveId" clId="{99ADA49C-DC43-4CE5-A00F-9DB93C893FD0}" dt="2024-06-22T07:42:46.171" v="1995" actId="1076"/>
          <ac:spMkLst>
            <pc:docMk/>
            <pc:sldMk cId="2498041582" sldId="256"/>
            <ac:spMk id="25" creationId="{00000000-0000-0000-0000-000000000000}"/>
          </ac:spMkLst>
        </pc:spChg>
        <pc:spChg chg="mod">
          <ac:chgData name="스 이" userId="ef90ac1ebd1348f5" providerId="LiveId" clId="{99ADA49C-DC43-4CE5-A00F-9DB93C893FD0}" dt="2024-06-22T07:43:46.142" v="2005" actId="1076"/>
          <ac:spMkLst>
            <pc:docMk/>
            <pc:sldMk cId="2498041582" sldId="256"/>
            <ac:spMk id="27" creationId="{00000000-0000-0000-0000-000000000000}"/>
          </ac:spMkLst>
        </pc:spChg>
        <pc:spChg chg="mod">
          <ac:chgData name="스 이" userId="ef90ac1ebd1348f5" providerId="LiveId" clId="{99ADA49C-DC43-4CE5-A00F-9DB93C893FD0}" dt="2024-06-22T07:53:25.995" v="2138" actId="255"/>
          <ac:spMkLst>
            <pc:docMk/>
            <pc:sldMk cId="2498041582" sldId="256"/>
            <ac:spMk id="28" creationId="{00000000-0000-0000-0000-000000000000}"/>
          </ac:spMkLst>
        </pc:spChg>
        <pc:spChg chg="mod">
          <ac:chgData name="스 이" userId="ef90ac1ebd1348f5" providerId="LiveId" clId="{99ADA49C-DC43-4CE5-A00F-9DB93C893FD0}" dt="2024-06-22T08:07:37.393" v="2222" actId="1076"/>
          <ac:spMkLst>
            <pc:docMk/>
            <pc:sldMk cId="2498041582" sldId="256"/>
            <ac:spMk id="33" creationId="{76BDF575-55D4-68A0-633C-F15E1B63019F}"/>
          </ac:spMkLst>
        </pc:spChg>
        <pc:spChg chg="add 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34" creationId="{9FE6639C-72C7-2613-AFB8-D0E9AE872B4A}"/>
          </ac:spMkLst>
        </pc:spChg>
        <pc:spChg chg="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39" creationId="{EC12E964-6B05-C0E9-EBF5-6617B6DEBC99}"/>
          </ac:spMkLst>
        </pc:spChg>
        <pc:spChg chg="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40" creationId="{71363F81-BE52-BBF8-0D80-34A669080BBB}"/>
          </ac:spMkLst>
        </pc:spChg>
        <pc:spChg chg="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42" creationId="{B593C484-A86D-9E56-9BE8-6CD5846C9DC8}"/>
          </ac:spMkLst>
        </pc:spChg>
        <pc:spChg chg="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44" creationId="{EE8885AC-742D-4E75-F44D-D3FFF0CB6D65}"/>
          </ac:spMkLst>
        </pc:spChg>
        <pc:spChg chg="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49" creationId="{2C185059-2A4B-12B6-4872-FF15D324D9C6}"/>
          </ac:spMkLst>
        </pc:spChg>
        <pc:spChg chg="mod">
          <ac:chgData name="스 이" userId="ef90ac1ebd1348f5" providerId="LiveId" clId="{99ADA49C-DC43-4CE5-A00F-9DB93C893FD0}" dt="2024-06-22T07:41:03.691" v="1993"/>
          <ac:spMkLst>
            <pc:docMk/>
            <pc:sldMk cId="2498041582" sldId="256"/>
            <ac:spMk id="51" creationId="{5321C86E-1E50-0FFD-34F0-BDBF5C4A8DA4}"/>
          </ac:spMkLst>
        </pc:spChg>
        <pc:grpChg chg="add mod">
          <ac:chgData name="스 이" userId="ef90ac1ebd1348f5" providerId="LiveId" clId="{99ADA49C-DC43-4CE5-A00F-9DB93C893FD0}" dt="2024-06-22T08:07:22.154" v="2221" actId="1076"/>
          <ac:grpSpMkLst>
            <pc:docMk/>
            <pc:sldMk cId="2498041582" sldId="256"/>
            <ac:grpSpMk id="14" creationId="{0E9A250B-5A7E-30D3-C565-653E63F1EFE0}"/>
          </ac:grpSpMkLst>
        </pc:grpChg>
        <pc:grpChg chg="mod">
          <ac:chgData name="스 이" userId="ef90ac1ebd1348f5" providerId="LiveId" clId="{99ADA49C-DC43-4CE5-A00F-9DB93C893FD0}" dt="2024-06-22T07:07:30.197" v="1281"/>
          <ac:grpSpMkLst>
            <pc:docMk/>
            <pc:sldMk cId="2498041582" sldId="256"/>
            <ac:grpSpMk id="15" creationId="{991A3258-923B-6DB1-2F57-4CA4E9F1A102}"/>
          </ac:grpSpMkLst>
        </pc:grpChg>
        <pc:grpChg chg="add mod">
          <ac:chgData name="스 이" userId="ef90ac1ebd1348f5" providerId="LiveId" clId="{99ADA49C-DC43-4CE5-A00F-9DB93C893FD0}" dt="2024-06-22T08:17:59.383" v="2340" actId="1076"/>
          <ac:grpSpMkLst>
            <pc:docMk/>
            <pc:sldMk cId="2498041582" sldId="256"/>
            <ac:grpSpMk id="31" creationId="{6EA85229-CD6B-7756-FF38-72F2420AD816}"/>
          </ac:grpSpMkLst>
        </pc:grpChg>
        <pc:grpChg chg="add mod">
          <ac:chgData name="스 이" userId="ef90ac1ebd1348f5" providerId="LiveId" clId="{99ADA49C-DC43-4CE5-A00F-9DB93C893FD0}" dt="2024-06-22T07:53:38.206" v="2139" actId="1076"/>
          <ac:grpSpMkLst>
            <pc:docMk/>
            <pc:sldMk cId="2498041582" sldId="256"/>
            <ac:grpSpMk id="35" creationId="{CB9981B9-C9DE-E620-1F78-F9155847D2A8}"/>
          </ac:grpSpMkLst>
        </pc:grpChg>
        <pc:grpChg chg="mod">
          <ac:chgData name="스 이" userId="ef90ac1ebd1348f5" providerId="LiveId" clId="{99ADA49C-DC43-4CE5-A00F-9DB93C893FD0}" dt="2024-06-22T07:41:03.691" v="1993"/>
          <ac:grpSpMkLst>
            <pc:docMk/>
            <pc:sldMk cId="2498041582" sldId="256"/>
            <ac:grpSpMk id="36" creationId="{A801BEE1-9287-EE72-39C3-0C51BFFE65AD}"/>
          </ac:grpSpMkLst>
        </pc:grpChg>
        <pc:grpChg chg="mod">
          <ac:chgData name="스 이" userId="ef90ac1ebd1348f5" providerId="LiveId" clId="{99ADA49C-DC43-4CE5-A00F-9DB93C893FD0}" dt="2024-06-22T07:41:03.691" v="1993"/>
          <ac:grpSpMkLst>
            <pc:docMk/>
            <pc:sldMk cId="2498041582" sldId="256"/>
            <ac:grpSpMk id="38" creationId="{063BFCE0-4B16-F1E2-1559-7207128FAADC}"/>
          </ac:grpSpMkLst>
        </pc:grpChg>
        <pc:grpChg chg="add mod">
          <ac:chgData name="스 이" userId="ef90ac1ebd1348f5" providerId="LiveId" clId="{99ADA49C-DC43-4CE5-A00F-9DB93C893FD0}" dt="2024-06-22T07:42:50.587" v="1996" actId="1076"/>
          <ac:grpSpMkLst>
            <pc:docMk/>
            <pc:sldMk cId="2498041582" sldId="256"/>
            <ac:grpSpMk id="45" creationId="{EB8344F3-2D21-A1CA-3414-867EA2E59A55}"/>
          </ac:grpSpMkLst>
        </pc:grpChg>
        <pc:grpChg chg="mod">
          <ac:chgData name="스 이" userId="ef90ac1ebd1348f5" providerId="LiveId" clId="{99ADA49C-DC43-4CE5-A00F-9DB93C893FD0}" dt="2024-06-22T07:41:03.691" v="1993"/>
          <ac:grpSpMkLst>
            <pc:docMk/>
            <pc:sldMk cId="2498041582" sldId="256"/>
            <ac:grpSpMk id="46" creationId="{06D03083-B8D6-6444-3325-24EEBBEF88FC}"/>
          </ac:grpSpMkLst>
        </pc:grpChg>
        <pc:grpChg chg="mod">
          <ac:chgData name="스 이" userId="ef90ac1ebd1348f5" providerId="LiveId" clId="{99ADA49C-DC43-4CE5-A00F-9DB93C893FD0}" dt="2024-06-22T07:41:03.691" v="1993"/>
          <ac:grpSpMkLst>
            <pc:docMk/>
            <pc:sldMk cId="2498041582" sldId="256"/>
            <ac:grpSpMk id="47" creationId="{8B2F2597-669A-D97B-0A3B-D16B4DF48D38}"/>
          </ac:grpSpMkLst>
        </pc:grpChg>
        <pc:grpChg chg="mod">
          <ac:chgData name="스 이" userId="ef90ac1ebd1348f5" providerId="LiveId" clId="{99ADA49C-DC43-4CE5-A00F-9DB93C893FD0}" dt="2024-06-22T07:41:03.691" v="1993"/>
          <ac:grpSpMkLst>
            <pc:docMk/>
            <pc:sldMk cId="2498041582" sldId="256"/>
            <ac:grpSpMk id="50" creationId="{B0640C59-34C2-8E52-F0FE-C0E7933A29CF}"/>
          </ac:grpSpMkLst>
        </pc:grpChg>
        <pc:picChg chg="mod">
          <ac:chgData name="스 이" userId="ef90ac1ebd1348f5" providerId="LiveId" clId="{99ADA49C-DC43-4CE5-A00F-9DB93C893FD0}" dt="2024-06-22T08:04:49.472" v="2209" actId="1076"/>
          <ac:picMkLst>
            <pc:docMk/>
            <pc:sldMk cId="2498041582" sldId="256"/>
            <ac:picMk id="2" creationId="{00000000-0000-0000-0000-000000000000}"/>
          </ac:picMkLst>
        </pc:picChg>
        <pc:picChg chg="add del mod">
          <ac:chgData name="스 이" userId="ef90ac1ebd1348f5" providerId="LiveId" clId="{99ADA49C-DC43-4CE5-A00F-9DB93C893FD0}" dt="2024-06-22T07:41:01.607" v="1992" actId="478"/>
          <ac:picMkLst>
            <pc:docMk/>
            <pc:sldMk cId="2498041582" sldId="256"/>
            <ac:picMk id="6" creationId="{0781A73E-0D1B-CB18-DADE-1DB82B5EF0AC}"/>
          </ac:picMkLst>
        </pc:picChg>
        <pc:picChg chg="mod">
          <ac:chgData name="스 이" userId="ef90ac1ebd1348f5" providerId="LiveId" clId="{99ADA49C-DC43-4CE5-A00F-9DB93C893FD0}" dt="2024-06-22T07:07:30.197" v="1281"/>
          <ac:picMkLst>
            <pc:docMk/>
            <pc:sldMk cId="2498041582" sldId="256"/>
            <ac:picMk id="17" creationId="{8BCE86C7-9232-7EA4-A344-15EF5C4F07ED}"/>
          </ac:picMkLst>
        </pc:picChg>
        <pc:picChg chg="mod">
          <ac:chgData name="스 이" userId="ef90ac1ebd1348f5" providerId="LiveId" clId="{99ADA49C-DC43-4CE5-A00F-9DB93C893FD0}" dt="2024-06-22T04:40:48.508" v="244" actId="1076"/>
          <ac:picMkLst>
            <pc:docMk/>
            <pc:sldMk cId="2498041582" sldId="256"/>
            <ac:picMk id="20" creationId="{00000000-0000-0000-0000-000000000000}"/>
          </ac:picMkLst>
        </pc:picChg>
        <pc:picChg chg="mod">
          <ac:chgData name="스 이" userId="ef90ac1ebd1348f5" providerId="LiveId" clId="{99ADA49C-DC43-4CE5-A00F-9DB93C893FD0}" dt="2024-06-22T07:42:46.171" v="1995" actId="1076"/>
          <ac:picMkLst>
            <pc:docMk/>
            <pc:sldMk cId="2498041582" sldId="256"/>
            <ac:picMk id="23" creationId="{00000000-0000-0000-0000-000000000000}"/>
          </ac:picMkLst>
        </pc:picChg>
        <pc:picChg chg="mod">
          <ac:chgData name="스 이" userId="ef90ac1ebd1348f5" providerId="LiveId" clId="{99ADA49C-DC43-4CE5-A00F-9DB93C893FD0}" dt="2024-06-22T07:43:46.142" v="2005" actId="1076"/>
          <ac:picMkLst>
            <pc:docMk/>
            <pc:sldMk cId="2498041582" sldId="256"/>
            <ac:picMk id="26" creationId="{00000000-0000-0000-0000-000000000000}"/>
          </ac:picMkLst>
        </pc:picChg>
        <pc:picChg chg="mod">
          <ac:chgData name="스 이" userId="ef90ac1ebd1348f5" providerId="LiveId" clId="{99ADA49C-DC43-4CE5-A00F-9DB93C893FD0}" dt="2024-06-22T07:07:30.197" v="1281"/>
          <ac:picMkLst>
            <pc:docMk/>
            <pc:sldMk cId="2498041582" sldId="256"/>
            <ac:picMk id="29" creationId="{10F5508F-0BDB-36C1-B189-8778C9563ADD}"/>
          </ac:picMkLst>
        </pc:picChg>
        <pc:picChg chg="mod">
          <ac:chgData name="스 이" userId="ef90ac1ebd1348f5" providerId="LiveId" clId="{99ADA49C-DC43-4CE5-A00F-9DB93C893FD0}" dt="2024-06-22T08:07:15.813" v="2220" actId="1076"/>
          <ac:picMkLst>
            <pc:docMk/>
            <pc:sldMk cId="2498041582" sldId="256"/>
            <ac:picMk id="30" creationId="{C134BEE5-1646-9D24-86CA-3C541ACEB47D}"/>
          </ac:picMkLst>
        </pc:picChg>
        <pc:picChg chg="mod">
          <ac:chgData name="스 이" userId="ef90ac1ebd1348f5" providerId="LiveId" clId="{99ADA49C-DC43-4CE5-A00F-9DB93C893FD0}" dt="2024-06-22T08:04:39.603" v="2205" actId="1076"/>
          <ac:picMkLst>
            <pc:docMk/>
            <pc:sldMk cId="2498041582" sldId="256"/>
            <ac:picMk id="32" creationId="{37DEE75B-CB63-42F2-8859-E6F249C775EB}"/>
          </ac:picMkLst>
        </pc:picChg>
        <pc:picChg chg="mod">
          <ac:chgData name="스 이" userId="ef90ac1ebd1348f5" providerId="LiveId" clId="{99ADA49C-DC43-4CE5-A00F-9DB93C893FD0}" dt="2024-06-22T07:41:03.691" v="1993"/>
          <ac:picMkLst>
            <pc:docMk/>
            <pc:sldMk cId="2498041582" sldId="256"/>
            <ac:picMk id="37" creationId="{C25D1082-8779-7527-4A48-3BB502A4C741}"/>
          </ac:picMkLst>
        </pc:picChg>
        <pc:picChg chg="mod">
          <ac:chgData name="스 이" userId="ef90ac1ebd1348f5" providerId="LiveId" clId="{99ADA49C-DC43-4CE5-A00F-9DB93C893FD0}" dt="2024-06-22T07:41:03.691" v="1993"/>
          <ac:picMkLst>
            <pc:docMk/>
            <pc:sldMk cId="2498041582" sldId="256"/>
            <ac:picMk id="43" creationId="{6DA3725C-BF2C-6367-56B2-963A431FFB71}"/>
          </ac:picMkLst>
        </pc:picChg>
        <pc:picChg chg="mod">
          <ac:chgData name="스 이" userId="ef90ac1ebd1348f5" providerId="LiveId" clId="{99ADA49C-DC43-4CE5-A00F-9DB93C893FD0}" dt="2024-06-22T07:41:03.691" v="1993"/>
          <ac:picMkLst>
            <pc:docMk/>
            <pc:sldMk cId="2498041582" sldId="256"/>
            <ac:picMk id="48" creationId="{7F58C2B3-7D89-A385-8347-1166F4DA6F6A}"/>
          </ac:picMkLst>
        </pc:picChg>
        <pc:picChg chg="mod">
          <ac:chgData name="스 이" userId="ef90ac1ebd1348f5" providerId="LiveId" clId="{99ADA49C-DC43-4CE5-A00F-9DB93C893FD0}" dt="2024-06-22T07:41:03.691" v="1993"/>
          <ac:picMkLst>
            <pc:docMk/>
            <pc:sldMk cId="2498041582" sldId="256"/>
            <ac:picMk id="52" creationId="{D778FFFA-D7B5-F8C6-32A0-7465B956D9DA}"/>
          </ac:picMkLst>
        </pc:picChg>
        <pc:picChg chg="mod">
          <ac:chgData name="스 이" userId="ef90ac1ebd1348f5" providerId="LiveId" clId="{99ADA49C-DC43-4CE5-A00F-9DB93C893FD0}" dt="2024-06-22T07:41:03.691" v="1993"/>
          <ac:picMkLst>
            <pc:docMk/>
            <pc:sldMk cId="2498041582" sldId="256"/>
            <ac:picMk id="53" creationId="{56F30123-036C-4054-4C9D-CCFD140BBC3A}"/>
          </ac:picMkLst>
        </pc:picChg>
        <pc:cxnChg chg="mod">
          <ac:chgData name="스 이" userId="ef90ac1ebd1348f5" providerId="LiveId" clId="{99ADA49C-DC43-4CE5-A00F-9DB93C893FD0}" dt="2024-06-22T07:41:03.691" v="1993"/>
          <ac:cxnSpMkLst>
            <pc:docMk/>
            <pc:sldMk cId="2498041582" sldId="256"/>
            <ac:cxnSpMk id="41" creationId="{D5522FF2-EF43-6C61-5DE8-367A6D1EFD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7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0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1EC0-BCCE-4111-A01A-2D9F9D9C8EF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30275213" cy="42802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4000" y="1753200"/>
            <a:ext cx="17419320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7200" spc="-3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2024 </a:t>
            </a:r>
            <a:r>
              <a:rPr lang="ko-KR" altLang="en-US" sz="7200" spc="-3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유성구 데이터기반 실증 </a:t>
            </a:r>
            <a:r>
              <a:rPr lang="ko-KR" altLang="en-US" sz="7200" spc="-3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리빙랩</a:t>
            </a:r>
            <a:r>
              <a:rPr lang="ko-KR" altLang="en-US" sz="7200" spc="-3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sz="7200" spc="-3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5400" spc="-3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5400" spc="-3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일정 및 업무 취합 프로그램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8175" y="5192655"/>
            <a:ext cx="23217435" cy="15696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 err="1"/>
              <a:t>국립한밭대학교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ko-KR" altLang="en-US" sz="4800" dirty="0" err="1"/>
              <a:t>이수창</a:t>
            </a:r>
            <a:r>
              <a:rPr lang="en-US" altLang="ko-KR" sz="4800" dirty="0"/>
              <a:t>, </a:t>
            </a:r>
            <a:r>
              <a:rPr lang="ko-KR" altLang="en-US" sz="4800" dirty="0" err="1"/>
              <a:t>송채린</a:t>
            </a:r>
            <a:r>
              <a:rPr lang="en-US" altLang="ko-KR" sz="4800" dirty="0"/>
              <a:t>, </a:t>
            </a:r>
            <a:r>
              <a:rPr lang="ko-KR" altLang="en-US" sz="4800" dirty="0"/>
              <a:t>함승희</a:t>
            </a:r>
            <a:r>
              <a:rPr lang="en-US" altLang="ko-KR" sz="4800" dirty="0"/>
              <a:t>, (</a:t>
            </a:r>
            <a:r>
              <a:rPr lang="ko-KR" altLang="en-US" sz="4800" dirty="0" err="1"/>
              <a:t>대덕소프트웨어마이스터고</a:t>
            </a:r>
            <a:r>
              <a:rPr lang="en-US" altLang="ko-KR" sz="4800" dirty="0"/>
              <a:t>) </a:t>
            </a:r>
            <a:r>
              <a:rPr lang="ko-KR" altLang="en-US" sz="4800" dirty="0" err="1"/>
              <a:t>변도휘</a:t>
            </a:r>
            <a:r>
              <a:rPr lang="en-US" altLang="ko-KR" sz="4800" dirty="0"/>
              <a:t>, </a:t>
            </a:r>
            <a:r>
              <a:rPr lang="ko-KR" altLang="en-US" sz="4800"/>
              <a:t>양병건</a:t>
            </a:r>
            <a:endParaRPr lang="en-US" altLang="ko-KR" sz="4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3" y="8384481"/>
            <a:ext cx="13160468" cy="949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2393" y="8595942"/>
            <a:ext cx="4164611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연구배경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547" y="8384481"/>
            <a:ext cx="13160468" cy="8953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056691" y="8595942"/>
            <a:ext cx="4164611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연구결과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96109" y="38054038"/>
            <a:ext cx="13160468" cy="9494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231589" y="38265498"/>
            <a:ext cx="4164611" cy="646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3600" dirty="0">
                <a:latin typeface="KoPub돋움체 Bold"/>
                <a:ea typeface="KoPub돋움체 Bold"/>
              </a:rPr>
              <a:t>키워드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38422" y="9662467"/>
            <a:ext cx="11717513" cy="18712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3300"/>
              </a:lnSpc>
            </a:pPr>
            <a:r>
              <a:rPr lang="ko-KR" altLang="en-US" sz="2800" spc="-1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요구사항들을 바탕으로 해당 프로그램의 </a:t>
            </a:r>
            <a:r>
              <a:rPr lang="en-US" altLang="ko-KR" sz="2800" spc="-1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sz="2800" spc="-1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임시로 구성하였고</a:t>
            </a:r>
            <a:r>
              <a:rPr lang="en-US" altLang="ko-KR" sz="2800" spc="-1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800" spc="-1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프로그램설계 및 시각화를 진행하였다</a:t>
            </a:r>
            <a:r>
              <a:rPr lang="en-US" altLang="ko-KR" sz="2800" spc="-1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Medium" panose="000006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32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주간행사일정 취합 프로그램</a:t>
            </a:r>
            <a:endParaRPr lang="en-US" altLang="ko-KR" sz="3200" b="1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800" dirty="0">
                <a:ea typeface="KoPub돋움체 Medium" panose="02020603020101020101"/>
              </a:rPr>
              <a:t>사용자가 자신의 부서 </a:t>
            </a:r>
            <a:r>
              <a:rPr lang="en-US" altLang="ko-KR" sz="2800" dirty="0">
                <a:ea typeface="KoPub돋움체 Medium" panose="02020603020101020101"/>
              </a:rPr>
              <a:t>ID</a:t>
            </a:r>
            <a:r>
              <a:rPr lang="ko-KR" altLang="en-US" sz="2800" dirty="0">
                <a:ea typeface="KoPub돋움체 Medium" panose="02020603020101020101"/>
              </a:rPr>
              <a:t>로 로그인하면</a:t>
            </a:r>
            <a:r>
              <a:rPr lang="en-US" altLang="ko-KR" sz="2800" dirty="0">
                <a:ea typeface="KoPub돋움체 Medium" panose="02020603020101020101"/>
              </a:rPr>
              <a:t>, </a:t>
            </a:r>
            <a:r>
              <a:rPr lang="ko-KR" altLang="en-US" sz="2800" dirty="0">
                <a:ea typeface="KoPub돋움체 Medium" panose="02020603020101020101"/>
              </a:rPr>
              <a:t>일정표 창이 표시되며</a:t>
            </a:r>
            <a:r>
              <a:rPr lang="en-US" altLang="ko-KR" sz="2800" dirty="0">
                <a:ea typeface="KoPub돋움체 Medium" panose="02020603020101020101"/>
              </a:rPr>
              <a:t>, </a:t>
            </a:r>
            <a:r>
              <a:rPr lang="ko-KR" altLang="en-US" sz="2800" dirty="0">
                <a:ea typeface="KoPub돋움체 Medium" panose="02020603020101020101"/>
              </a:rPr>
              <a:t>우상단의 ‘</a:t>
            </a:r>
            <a:r>
              <a:rPr lang="en-US" altLang="ko-KR" sz="2800" dirty="0">
                <a:ea typeface="KoPub돋움체 Medium" panose="02020603020101020101"/>
              </a:rPr>
              <a:t>+’ </a:t>
            </a:r>
            <a:r>
              <a:rPr lang="ko-KR" altLang="en-US" sz="2800" dirty="0">
                <a:ea typeface="KoPub돋움체 Medium" panose="02020603020101020101"/>
              </a:rPr>
              <a:t>버튼을 클릭하여 일정 데이터를 추가할 수 있다</a:t>
            </a:r>
            <a:r>
              <a:rPr lang="en-US" altLang="ko-KR" sz="2800" dirty="0">
                <a:ea typeface="KoPub돋움체 Medium" panose="02020603020101020101"/>
              </a:rPr>
              <a:t>. </a:t>
            </a: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Bold" panose="00000800000000000000" pitchFamily="2" charset="-127"/>
              <a:ea typeface="KoPub돋움체 Medium" panose="02020603020101020101"/>
            </a:endParaRPr>
          </a:p>
          <a:p>
            <a:pPr algn="just">
              <a:lnSpc>
                <a:spcPts val="3300"/>
              </a:lnSpc>
            </a:pP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 예정인 기능</a:t>
            </a:r>
            <a:endParaRPr lang="en-US" altLang="ko-KR" sz="28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 algn="just">
              <a:lnSpc>
                <a:spcPts val="3300"/>
              </a:lnSpc>
              <a:buFontTx/>
              <a:buChar char="-"/>
            </a:pPr>
            <a:r>
              <a:rPr lang="ko-KR" altLang="en-US" sz="2800" dirty="0">
                <a:ea typeface="KoPub돋움체 Medium" panose="02020603020101020101"/>
              </a:rPr>
              <a:t>일정을 취합한 후</a:t>
            </a:r>
            <a:r>
              <a:rPr lang="en-US" altLang="ko-KR" sz="2800" dirty="0">
                <a:ea typeface="KoPub돋움체 Medium" panose="02020603020101020101"/>
              </a:rPr>
              <a:t>, </a:t>
            </a:r>
            <a:r>
              <a:rPr lang="ko-KR" altLang="en-US" sz="2800" dirty="0">
                <a:ea typeface="KoPub돋움체 Medium" panose="02020603020101020101"/>
              </a:rPr>
              <a:t>선택한 일정으로 기존 양식으로 파일을 생성하는 기능</a:t>
            </a:r>
            <a:endParaRPr lang="en-US" altLang="ko-KR" sz="2800" dirty="0">
              <a:ea typeface="KoPub돋움체 Medium" panose="02020603020101020101"/>
            </a:endParaRPr>
          </a:p>
          <a:p>
            <a:pPr marL="342900" indent="-342900" algn="just">
              <a:lnSpc>
                <a:spcPts val="3300"/>
              </a:lnSpc>
              <a:buFontTx/>
              <a:buChar char="-"/>
            </a:pPr>
            <a:r>
              <a:rPr lang="ko-KR" altLang="en-US" sz="2800" dirty="0"/>
              <a:t>일정을 부서 직제순으로 정렬하여 나열하는 기능</a:t>
            </a:r>
            <a:endParaRPr lang="en-US" altLang="ko-KR" sz="2800" dirty="0"/>
          </a:p>
          <a:p>
            <a:pPr algn="just">
              <a:lnSpc>
                <a:spcPts val="3300"/>
              </a:lnSpc>
            </a:pP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(</a:t>
            </a: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일정은 날짜</a:t>
            </a: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요일</a:t>
            </a: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&gt; </a:t>
            </a: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 </a:t>
            </a: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 </a:t>
            </a: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담당부서 순으로 우선순위를 가짐</a:t>
            </a: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32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주간업무보고 취합 프로그램</a:t>
            </a:r>
            <a:endParaRPr lang="en-US" altLang="ko-KR" sz="3200" b="1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800" dirty="0">
                <a:ea typeface="KoPub돋움체 Medium" panose="02020603020101020101"/>
              </a:rPr>
              <a:t>이 프로그램은 주간행사일정 취합 프로그램과 기본적으로 동일한 방식을 따르며</a:t>
            </a:r>
            <a:r>
              <a:rPr lang="en-US" altLang="ko-KR" sz="2800" dirty="0">
                <a:ea typeface="KoPub돋움체 Medium" panose="02020603020101020101"/>
              </a:rPr>
              <a:t>, </a:t>
            </a:r>
            <a:r>
              <a:rPr lang="ko-KR" altLang="en-US" sz="2800" dirty="0">
                <a:ea typeface="KoPub돋움체 Medium" panose="02020603020101020101"/>
              </a:rPr>
              <a:t>좌측의 분류 기준을 선택하면 해당 기준에 맞는 데이터들을 확인할 수 있다</a:t>
            </a:r>
            <a:r>
              <a:rPr lang="en-US" altLang="ko-KR" sz="2800" dirty="0">
                <a:ea typeface="KoPub돋움체 Medium" panose="02020603020101020101"/>
              </a:rPr>
              <a:t>.</a:t>
            </a: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Medium" panose="02020603020101020101"/>
            </a:endParaRPr>
          </a:p>
          <a:p>
            <a:pPr algn="just">
              <a:lnSpc>
                <a:spcPts val="3300"/>
              </a:lnSpc>
            </a:pP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 예정인 기능</a:t>
            </a:r>
            <a:endParaRPr lang="en-US" altLang="ko-KR" sz="28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 algn="just">
              <a:lnSpc>
                <a:spcPts val="3300"/>
              </a:lnSpc>
              <a:buFontTx/>
              <a:buChar char="-"/>
            </a:pP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일정이 완료되었는지 여부를 확인할 수 있는 기능 </a:t>
            </a:r>
            <a:endParaRPr lang="en-US" altLang="ko-KR" sz="28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(</a:t>
            </a:r>
            <a:r>
              <a:rPr lang="ko-KR" altLang="en-US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예를 들어 완료된 일정은 배경의 색상을 회색에서 파란색으로 변경</a:t>
            </a:r>
            <a:r>
              <a:rPr lang="en-US" altLang="ko-KR" sz="28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800" dirty="0">
                <a:ea typeface="KoPub돋움체 Medium" panose="02020603020101020101"/>
              </a:rPr>
              <a:t>또한 지속적인 인터뷰를 통한 기능 추가를 계획 중에  있음</a:t>
            </a:r>
            <a:r>
              <a:rPr lang="en-US" altLang="ko-KR" sz="2400" dirty="0">
                <a:ea typeface="KoPub돋움체 Medium" panose="02020603020101020101"/>
              </a:rPr>
              <a:t>.</a:t>
            </a:r>
            <a:endParaRPr lang="en-US" altLang="ko-KR" sz="28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ko-KR" altLang="en-US" sz="2800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6913" y="30111840"/>
            <a:ext cx="13160468" cy="949472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2179905" y="28620964"/>
            <a:ext cx="12259348" cy="1272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</a:endParaRPr>
          </a:p>
          <a:p>
            <a:endParaRPr lang="en-US" altLang="ko-KR" sz="3200" b="1" dirty="0">
              <a:solidFill>
                <a:schemeClr val="accent6"/>
              </a:solidFill>
            </a:endParaRPr>
          </a:p>
          <a:p>
            <a:endParaRPr lang="en-US" altLang="ko-KR" sz="3200" b="1" dirty="0">
              <a:solidFill>
                <a:schemeClr val="accent6"/>
              </a:solidFill>
            </a:endParaRPr>
          </a:p>
          <a:p>
            <a:endParaRPr lang="en-US" altLang="ko-KR" sz="3200" b="1" dirty="0">
              <a:solidFill>
                <a:schemeClr val="accent6"/>
              </a:solidFill>
            </a:endParaRPr>
          </a:p>
          <a:p>
            <a:endParaRPr lang="en-US" altLang="ko-KR" sz="3200" b="1" dirty="0">
              <a:solidFill>
                <a:schemeClr val="accent6"/>
              </a:solidFill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r>
              <a:rPr lang="ko-KR" altLang="en-US" sz="3200" b="1" dirty="0">
                <a:solidFill>
                  <a:schemeClr val="accent6"/>
                </a:solidFill>
                <a:ea typeface="KoPub돋움체 Medium" panose="00000600000000000000"/>
              </a:rPr>
              <a:t>요구사항 도출</a:t>
            </a:r>
            <a:endParaRPr lang="en-US" altLang="ko-KR" sz="3200" dirty="0">
              <a:effectLst/>
              <a:ea typeface="KoPub돋움체 Medium" panose="00000600000000000000"/>
            </a:endParaRPr>
          </a:p>
          <a:p>
            <a:pPr marL="0" marR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2400" dirty="0">
                <a:effectLst/>
                <a:ea typeface="KoPub돋움체 Medium" panose="00000600000000000000"/>
              </a:rPr>
              <a:t>주요 요구 사항은 </a:t>
            </a:r>
            <a:r>
              <a:rPr lang="ko-KR" altLang="ko-KR" sz="2400" b="1" dirty="0">
                <a:effectLst/>
                <a:ea typeface="KoPub돋움체 Medium" panose="00000600000000000000"/>
              </a:rPr>
              <a:t>직관적인 인터페이스</a:t>
            </a:r>
            <a:r>
              <a:rPr lang="ko-KR" altLang="ko-KR" sz="2400" dirty="0">
                <a:effectLst/>
                <a:ea typeface="KoPub돋움체 Medium" panose="00000600000000000000"/>
              </a:rPr>
              <a:t>, 행사 및 일정 </a:t>
            </a:r>
            <a:r>
              <a:rPr lang="ko-KR" altLang="ko-KR" sz="2400" b="1" dirty="0">
                <a:effectLst/>
                <a:ea typeface="KoPub돋움체 Medium" panose="00000600000000000000"/>
              </a:rPr>
              <a:t>데이터 통합 및 공유</a:t>
            </a:r>
            <a:r>
              <a:rPr lang="ko-KR" altLang="ko-KR" sz="2400" dirty="0">
                <a:effectLst/>
                <a:ea typeface="KoPub돋움체 Medium" panose="00000600000000000000"/>
              </a:rPr>
              <a:t>,</a:t>
            </a:r>
            <a:r>
              <a:rPr lang="en-US" altLang="ko-KR" sz="2400" dirty="0">
                <a:effectLst/>
                <a:ea typeface="KoPub돋움체 Medium" panose="00000600000000000000"/>
              </a:rPr>
              <a:t> </a:t>
            </a:r>
            <a:r>
              <a:rPr lang="ko-KR" altLang="en-US" sz="2400" dirty="0">
                <a:ea typeface="KoPub돋움체 Medium" panose="00000600000000000000"/>
              </a:rPr>
              <a:t>데이터 선택 및 </a:t>
            </a:r>
            <a:r>
              <a:rPr lang="ko-KR" altLang="en-US" sz="2400" b="1" dirty="0">
                <a:ea typeface="KoPub돋움체 Medium" panose="00000600000000000000"/>
              </a:rPr>
              <a:t>한글파일로 출력</a:t>
            </a:r>
            <a:r>
              <a:rPr lang="en-US" altLang="ko-KR" sz="2400" dirty="0">
                <a:ea typeface="KoPub돋움체 Medium" panose="00000600000000000000"/>
              </a:rPr>
              <a:t>,</a:t>
            </a:r>
            <a:r>
              <a:rPr lang="ko-KR" altLang="ko-KR" sz="2400" dirty="0">
                <a:effectLst/>
                <a:ea typeface="KoPub돋움체 Medium" panose="00000600000000000000"/>
              </a:rPr>
              <a:t> 해당 데이터의 특정 기준</a:t>
            </a:r>
            <a:r>
              <a:rPr lang="ko-KR" altLang="ko-KR" sz="2400" b="1" dirty="0">
                <a:effectLst/>
                <a:ea typeface="KoPub돋움체 Medium" panose="00000600000000000000"/>
              </a:rPr>
              <a:t> 분류 및 정렬 </a:t>
            </a:r>
            <a:r>
              <a:rPr lang="ko-KR" altLang="ko-KR" sz="2400" dirty="0">
                <a:effectLst/>
                <a:ea typeface="KoPub돋움체 Medium" panose="00000600000000000000"/>
              </a:rPr>
              <a:t>등이 있으며,</a:t>
            </a:r>
            <a:r>
              <a:rPr lang="en-US" altLang="ko-KR" sz="2400" dirty="0">
                <a:effectLst/>
                <a:ea typeface="KoPub돋움체 Medium" panose="00000600000000000000"/>
              </a:rPr>
              <a:t> </a:t>
            </a:r>
            <a:r>
              <a:rPr lang="ko-KR" altLang="ko-KR" sz="2400" dirty="0">
                <a:effectLst/>
                <a:ea typeface="KoPub돋움체 Medium" panose="00000600000000000000"/>
              </a:rPr>
              <a:t>현재 이를 토대로 와이어프레임을 작성하여 시스템을 설계를</a:t>
            </a:r>
            <a:r>
              <a:rPr lang="en-US" altLang="ko-KR" sz="2400" dirty="0">
                <a:effectLst/>
                <a:ea typeface="KoPub돋움체 Medium" panose="00000600000000000000"/>
              </a:rPr>
              <a:t> </a:t>
            </a:r>
            <a:r>
              <a:rPr lang="ko-KR" altLang="ko-KR" sz="2400" dirty="0">
                <a:effectLst/>
                <a:ea typeface="KoPub돋움체 Medium" panose="00000600000000000000"/>
              </a:rPr>
              <a:t>진행중이다. </a:t>
            </a:r>
            <a:endParaRPr lang="en-US" altLang="ko-KR" sz="2400" dirty="0"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dirty="0">
                <a:solidFill>
                  <a:schemeClr val="accent6"/>
                </a:solidFill>
                <a:ea typeface="KoPub돋움체 Medium" panose="00000600000000000000"/>
              </a:rPr>
              <a:t>기대효과</a:t>
            </a:r>
            <a:endParaRPr lang="en-US" altLang="ko-KR" sz="3200" b="1" dirty="0">
              <a:solidFill>
                <a:schemeClr val="accent6"/>
              </a:solidFill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2400" dirty="0">
                <a:effectLst/>
                <a:ea typeface="KoPub돋움체 Medium" panose="00000600000000000000"/>
              </a:rPr>
              <a:t>해당 시스템은 반복적인 </a:t>
            </a:r>
            <a:r>
              <a:rPr lang="ko-KR" altLang="ko-KR" sz="2400" b="1" dirty="0">
                <a:effectLst/>
                <a:ea typeface="KoPub돋움체 Medium" panose="00000600000000000000"/>
              </a:rPr>
              <a:t>작업을 간소화</a:t>
            </a:r>
            <a:r>
              <a:rPr lang="ko-KR" altLang="ko-KR" sz="2400" dirty="0">
                <a:effectLst/>
                <a:ea typeface="KoPub돋움체 Medium" panose="00000600000000000000"/>
              </a:rPr>
              <a:t>하고, </a:t>
            </a:r>
            <a:r>
              <a:rPr lang="ko-KR" altLang="ko-KR" sz="2400" b="1" dirty="0">
                <a:effectLst/>
                <a:ea typeface="KoPub돋움체 Medium" panose="00000600000000000000"/>
              </a:rPr>
              <a:t>업무 효율성을 크게 향상</a:t>
            </a:r>
            <a:r>
              <a:rPr lang="ko-KR" altLang="ko-KR" sz="2400" dirty="0">
                <a:effectLst/>
                <a:ea typeface="KoPub돋움체 Medium" panose="00000600000000000000"/>
              </a:rPr>
              <a:t>시킬 것으로 기대된다.</a:t>
            </a:r>
            <a:endParaRPr lang="en-US" altLang="ko-KR" sz="2400" dirty="0">
              <a:effectLst/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ea typeface="KoPub돋움체 Medium" panose="000006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ko-KR" sz="2400" dirty="0">
              <a:effectLst/>
              <a:ea typeface="KoPub돋움체 Medium" panose="00000600000000000000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2312393" y="30323300"/>
            <a:ext cx="4164611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KoPub돋움체 Bold"/>
                <a:ea typeface="KoPub돋움체 Bold"/>
              </a:rPr>
              <a:t>연구방법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96109" y="30668789"/>
            <a:ext cx="13160468" cy="895328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6069053" y="30880247"/>
            <a:ext cx="4164610" cy="646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3600">
                <a:latin typeface="KoPub돋움체 Bold"/>
                <a:ea typeface="KoPub돋움체 Bold"/>
              </a:rPr>
              <a:t>결론</a:t>
            </a:r>
          </a:p>
        </p:txBody>
      </p:sp>
      <p:sp>
        <p:nvSpPr>
          <p:cNvPr id="28" name="TextBox 21"/>
          <p:cNvSpPr txBox="1"/>
          <p:nvPr/>
        </p:nvSpPr>
        <p:spPr>
          <a:xfrm>
            <a:off x="16145252" y="31441541"/>
            <a:ext cx="11953331" cy="6817878"/>
          </a:xfrm>
          <a:prstGeom prst="rect">
            <a:avLst/>
          </a:prstGeom>
          <a:noFill/>
        </p:spPr>
        <p:txBody>
          <a:bodyPr wrap="square" spcCol="324000">
            <a:noAutofit/>
          </a:bodyPr>
          <a:lstStyle/>
          <a:p>
            <a:pPr lvl="0" algn="just">
              <a:lnSpc>
                <a:spcPts val="3300"/>
              </a:lnSpc>
              <a:defRPr/>
            </a:pPr>
            <a:endParaRPr lang="en-US" altLang="ko-KR" sz="2800" dirty="0">
              <a:latin typeface="KoPub돋움체 Medium" panose="00000600000000000000"/>
              <a:ea typeface="KoPub돋움체 Medium" panose="00000600000000000000"/>
            </a:endParaRPr>
          </a:p>
          <a:p>
            <a:pPr lvl="0" algn="just">
              <a:lnSpc>
                <a:spcPct val="140000"/>
              </a:lnSpc>
              <a:defRPr/>
            </a:pP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하나의 행사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, 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업무관련 파일을 만들기 위해 담당자가 모든 부서의 직원들에게 자료를 요청하고 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‘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팀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-&gt;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과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-&gt;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국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-&gt;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최종 담당자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’ 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순으로 순차적으로 자료를 수집하여 수기로 파일을 작성한다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. </a:t>
            </a:r>
            <a:r>
              <a:rPr lang="ko-KR" altLang="en-US" sz="2800" dirty="0">
                <a:ea typeface="KoPub돋움체 Medium" panose="00000600000000000000"/>
              </a:rPr>
              <a:t>이러한 과정은 불필요한 시간과 번거로운 절차로 인해 불편을 초래하게 되었다</a:t>
            </a:r>
            <a:r>
              <a:rPr lang="en-US" altLang="ko-KR" sz="2800" dirty="0">
                <a:ea typeface="KoPub돋움체 Medium" panose="00000600000000000000"/>
              </a:rPr>
              <a:t>.</a:t>
            </a:r>
          </a:p>
          <a:p>
            <a:pPr lvl="0" algn="just">
              <a:lnSpc>
                <a:spcPct val="140000"/>
              </a:lnSpc>
              <a:defRPr/>
            </a:pP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해당 프로그램 개발을 통해 주요 일정 및 업무 데이터를 효율적으로 취합하고 수정할 수 있도록 하여 업무 담당자의 불필요한 작업을 간소화하고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, 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데이터를 재구성하여 주민들에게 배포하는 것을 용이하게 함으로써 직원들의 작업 효율성을 증가시켜 더 나은 서비스를 제공할 수 있게 하며</a:t>
            </a:r>
            <a:r>
              <a:rPr lang="en-US" altLang="ko-KR" sz="2800" dirty="0">
                <a:latin typeface="KoPub돋움체 Medium" panose="00000600000000000000"/>
                <a:ea typeface="KoPub돋움체 Medium" panose="00000600000000000000"/>
              </a:rPr>
              <a:t>, </a:t>
            </a:r>
            <a:r>
              <a:rPr lang="ko-KR" altLang="en-US" sz="2800" dirty="0">
                <a:latin typeface="KoPub돋움체 Medium" panose="00000600000000000000"/>
                <a:ea typeface="KoPub돋움체 Medium" panose="00000600000000000000"/>
              </a:rPr>
              <a:t>주민들의 편의를 증대시킬 것으로 기대된다</a:t>
            </a:r>
            <a:r>
              <a:rPr lang="en-US" altLang="ko-KR" sz="2800" dirty="0">
                <a:latin typeface="KoPub돋움체 Medium" panose="00000600000000000000"/>
              </a:rPr>
              <a:t>.</a:t>
            </a:r>
            <a:endParaRPr lang="en-US" altLang="ko-KR" sz="2800" spc="-150" dirty="0">
              <a:latin typeface="KoPub돋움체 Medium" panose="00000600000000000000"/>
              <a:ea typeface="KoPub돋움체 Bold"/>
            </a:endParaRPr>
          </a:p>
          <a:p>
            <a:pPr lvl="0" algn="just">
              <a:lnSpc>
                <a:spcPts val="3300"/>
              </a:lnSpc>
              <a:defRPr/>
            </a:pPr>
            <a:endParaRPr lang="en-US" altLang="ko-KR" sz="2800" spc="-150" dirty="0">
              <a:latin typeface="KoPub돋움체 Medium" panose="00000600000000000000"/>
              <a:ea typeface="KoPub돋움체 Bold"/>
            </a:endParaRPr>
          </a:p>
          <a:p>
            <a:pPr lvl="0" algn="just">
              <a:lnSpc>
                <a:spcPts val="3300"/>
              </a:lnSpc>
              <a:defRPr/>
            </a:pPr>
            <a:endParaRPr lang="ko-KR" altLang="en-US" sz="2800" spc="-150" dirty="0">
              <a:latin typeface="KoPub돋움체 Medium" panose="00000600000000000000"/>
              <a:ea typeface="KoPub돋움체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7825D-2EBE-F42A-5F31-92EBCC61AFAC}"/>
              </a:ext>
            </a:extLst>
          </p:cNvPr>
          <p:cNvSpPr txBox="1"/>
          <p:nvPr/>
        </p:nvSpPr>
        <p:spPr>
          <a:xfrm>
            <a:off x="16069053" y="39576499"/>
            <a:ext cx="11688927" cy="15413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ko-KR" altLang="en-US" sz="3500" dirty="0">
                <a:ea typeface="KoPub돋움체 Medium" panose="02020603020101020101"/>
              </a:rPr>
              <a:t>데이터 통합</a:t>
            </a:r>
            <a:r>
              <a:rPr lang="en-US" altLang="ko-KR" sz="3500" dirty="0">
                <a:ea typeface="KoPub돋움체 Medium" panose="02020603020101020101"/>
              </a:rPr>
              <a:t> ,</a:t>
            </a:r>
            <a:r>
              <a:rPr lang="ko-KR" altLang="en-US" sz="3500" dirty="0">
                <a:ea typeface="KoPub돋움체 Medium" panose="02020603020101020101"/>
              </a:rPr>
              <a:t>데이터 재구성</a:t>
            </a:r>
            <a:r>
              <a:rPr lang="en-US" altLang="ko-KR" sz="3500" dirty="0">
                <a:ea typeface="KoPub돋움체 Medium" panose="02020603020101020101"/>
              </a:rPr>
              <a:t>, </a:t>
            </a:r>
            <a:r>
              <a:rPr lang="ko-KR" altLang="en-US" sz="3500" dirty="0">
                <a:ea typeface="KoPub돋움체 Medium" panose="02020603020101020101"/>
              </a:rPr>
              <a:t>요구사항 도출</a:t>
            </a:r>
            <a:r>
              <a:rPr lang="en-US" altLang="ko-KR" sz="3500" dirty="0">
                <a:ea typeface="KoPub돋움체 Medium" panose="02020603020101020101"/>
              </a:rPr>
              <a:t>, </a:t>
            </a:r>
            <a:r>
              <a:rPr lang="ko-KR" altLang="en-US" sz="3500" dirty="0">
                <a:ea typeface="KoPub돋움체 Medium" panose="02020603020101020101"/>
              </a:rPr>
              <a:t>와이어 프레임 </a:t>
            </a:r>
            <a:endParaRPr lang="en-US" altLang="ko-KR" sz="3500" dirty="0">
              <a:ea typeface="KoPub돋움체 Medium" panose="02020603020101020101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9A250B-5A7E-30D3-C565-653E63F1EFE0}"/>
              </a:ext>
            </a:extLst>
          </p:cNvPr>
          <p:cNvGrpSpPr/>
          <p:nvPr/>
        </p:nvGrpSpPr>
        <p:grpSpPr>
          <a:xfrm>
            <a:off x="15566682" y="11535780"/>
            <a:ext cx="13292881" cy="4522708"/>
            <a:chOff x="16690639" y="10080187"/>
            <a:chExt cx="10597797" cy="302600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91A3258-923B-6DB1-2F57-4CA4E9F1A102}"/>
                </a:ext>
              </a:extLst>
            </p:cNvPr>
            <p:cNvGrpSpPr/>
            <p:nvPr/>
          </p:nvGrpSpPr>
          <p:grpSpPr>
            <a:xfrm>
              <a:off x="16690639" y="10080187"/>
              <a:ext cx="10597797" cy="2654533"/>
              <a:chOff x="15407547" y="9925685"/>
              <a:chExt cx="10597797" cy="2654533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BCE86C7-9232-7EA4-A344-15EF5C4F0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7547" y="9929495"/>
                <a:ext cx="3507163" cy="2650723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0F5508F-0BDB-36C1-B189-8778C9563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14710" y="9925686"/>
                <a:ext cx="3534620" cy="2650724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134BEE5-1646-9D24-86CA-3C541ACEB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52844" y="9925685"/>
                <a:ext cx="3552500" cy="2650724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365448-E460-9C0E-F3A1-773E17D3962E}"/>
                </a:ext>
              </a:extLst>
            </p:cNvPr>
            <p:cNvSpPr txBox="1"/>
            <p:nvPr/>
          </p:nvSpPr>
          <p:spPr>
            <a:xfrm>
              <a:off x="20262201" y="12798416"/>
              <a:ext cx="2824812" cy="3077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주간행사일정 취합 프로그램 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A85229-CD6B-7756-FF38-72F2420AD816}"/>
              </a:ext>
            </a:extLst>
          </p:cNvPr>
          <p:cNvGrpSpPr/>
          <p:nvPr/>
        </p:nvGrpSpPr>
        <p:grpSpPr>
          <a:xfrm>
            <a:off x="18672188" y="20470320"/>
            <a:ext cx="7225980" cy="6076777"/>
            <a:chOff x="20200488" y="20042867"/>
            <a:chExt cx="3876803" cy="308401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7DEE75B-CB63-42F2-8859-E6F249C77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00488" y="20042867"/>
              <a:ext cx="3876803" cy="264310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BDF575-55D4-68A0-633C-F15E1B63019F}"/>
                </a:ext>
              </a:extLst>
            </p:cNvPr>
            <p:cNvSpPr txBox="1"/>
            <p:nvPr/>
          </p:nvSpPr>
          <p:spPr>
            <a:xfrm>
              <a:off x="21115552" y="22819100"/>
              <a:ext cx="2768707" cy="3077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주간업무보고 취합 프로그램 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에시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FE6639C-72C7-2613-AFB8-D0E9AE872B4A}"/>
              </a:ext>
            </a:extLst>
          </p:cNvPr>
          <p:cNvSpPr txBox="1"/>
          <p:nvPr/>
        </p:nvSpPr>
        <p:spPr>
          <a:xfrm>
            <a:off x="2126410" y="9590559"/>
            <a:ext cx="12236644" cy="20429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just">
              <a:lnSpc>
                <a:spcPts val="3300"/>
              </a:lnSpc>
            </a:pPr>
            <a:r>
              <a:rPr lang="ko-KR" altLang="en-US" sz="3200" b="1" spc="-150" dirty="0">
                <a:solidFill>
                  <a:schemeClr val="accent5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/>
              </a:rPr>
              <a:t>문제점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유성구청의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주요 일정 및 업무를 취합하는 과정에서 비효율적인 과정이 연달아 발생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주간행사일정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주간업무보고를 작성하기 위한 과정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① 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담당자가 모든 부서의 직원들에게 자료 요청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457200" indent="-457200" algn="just">
              <a:lnSpc>
                <a:spcPts val="3300"/>
              </a:lnSpc>
              <a:buFontTx/>
              <a:buAutoNum type="circleNumDbPlain" startAt="2"/>
            </a:pP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 →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→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국 →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담당자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라는 순서로 순차적으로 수집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과정에서 수집되는 자료들은 전부 사람이 직접 파일을 열어 내용을 비교하면서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복사 붙여 넣는 과정을 통해 하나의 취합 파일로 제작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후 팀에서 과로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또는 과에서 국으로 전달된다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주간행사일정 같은 경우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파일을 팀별로 작성하면 과에서 각 팀별로 팀의 개수에 해당하는 파일을 받아 해당 파일들을 수동으로 다시 하나의 파일로 취합해서 위로 올린다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주간업무보고 같은 경우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주간행사일정과 동일한 과정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국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으로 각 부서별 전체 업무를 모아 주간 업무 파일을 만든다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(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과정 또한 수동으로 각 부서별로 파일이 생성되고 하나로 취합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.) </a:t>
            </a: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그러나 문제는 주간 업무 파일이 이미 있음에도 동별 업무 파일을 만들 때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 업무와 </a:t>
            </a:r>
            <a:r>
              <a:rPr lang="ko-KR" altLang="en-US" sz="24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동별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업무를 작성하는 양식이 달라 다시 팀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국 순서로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월간 업무 보고서를 취합한다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endParaRPr lang="en-US" altLang="ko-KR" sz="3200" b="1" spc="-15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3200" b="1" spc="-15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해결책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주간행사일정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주간업무보고 작성을 위한 자동화 시스템 제작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 순서 등 일정과 보고서를 작성하기 위한 작업을 간소화해주는 프로그램</a:t>
            </a:r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9981B9-C9DE-E620-1F78-F9155847D2A8}"/>
              </a:ext>
            </a:extLst>
          </p:cNvPr>
          <p:cNvGrpSpPr/>
          <p:nvPr/>
        </p:nvGrpSpPr>
        <p:grpSpPr>
          <a:xfrm>
            <a:off x="2500579" y="15375797"/>
            <a:ext cx="12124558" cy="5416583"/>
            <a:chOff x="1727844" y="15539549"/>
            <a:chExt cx="16388269" cy="747841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801BEE1-9287-EE72-39C3-0C51BFFE65AD}"/>
                </a:ext>
              </a:extLst>
            </p:cNvPr>
            <p:cNvGrpSpPr/>
            <p:nvPr/>
          </p:nvGrpSpPr>
          <p:grpSpPr>
            <a:xfrm>
              <a:off x="1727844" y="15539549"/>
              <a:ext cx="4856324" cy="7272233"/>
              <a:chOff x="1727844" y="15539549"/>
              <a:chExt cx="4856324" cy="7272233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DA3725C-BF2C-6367-56B2-963A431FF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844" y="15539549"/>
                <a:ext cx="4856324" cy="677234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8885AC-742D-4E75-F44D-D3FFF0CB6D65}"/>
                  </a:ext>
                </a:extLst>
              </p:cNvPr>
              <p:cNvSpPr txBox="1"/>
              <p:nvPr/>
            </p:nvSpPr>
            <p:spPr>
              <a:xfrm>
                <a:off x="2812395" y="22313861"/>
                <a:ext cx="2420921" cy="49792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ko-KR" altLang="en-US" sz="1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주간 행사 계획 양식</a:t>
                </a:r>
              </a:p>
            </p:txBody>
          </p:sp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25D1082-8779-7527-4A48-3BB502A4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53776" y="15830607"/>
              <a:ext cx="11462337" cy="3279859"/>
            </a:xfrm>
            <a:prstGeom prst="rect">
              <a:avLst/>
            </a:prstGeom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63BFCE0-4B16-F1E2-1559-7207128FAADC}"/>
                </a:ext>
              </a:extLst>
            </p:cNvPr>
            <p:cNvGrpSpPr/>
            <p:nvPr/>
          </p:nvGrpSpPr>
          <p:grpSpPr>
            <a:xfrm>
              <a:off x="7367304" y="19837195"/>
              <a:ext cx="10540432" cy="3180764"/>
              <a:chOff x="7367304" y="19837195"/>
              <a:chExt cx="10540432" cy="318076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12E964-6B05-C0E9-EBF5-6617B6DEBC99}"/>
                  </a:ext>
                </a:extLst>
              </p:cNvPr>
              <p:cNvSpPr txBox="1"/>
              <p:nvPr/>
            </p:nvSpPr>
            <p:spPr>
              <a:xfrm>
                <a:off x="7367304" y="19837195"/>
                <a:ext cx="6152427" cy="2240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e.g. </a:t>
                </a:r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미래혁신국에서 주간행사일정을 취합함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</a:t>
                </a:r>
              </a:p>
              <a:p>
                <a:pPr lvl="1"/>
                <a:endPara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</a:t>
                </a:r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일자리정책과 주간 행사계획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.hwp</a:t>
                </a:r>
              </a:p>
              <a:p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문화관광과 주간 행사계획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.hwp</a:t>
                </a:r>
              </a:p>
              <a:p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교육과학과 주간 행사계획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.hwp</a:t>
                </a:r>
              </a:p>
              <a:p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미래전략과 주간 행사계획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.hwp</a:t>
                </a:r>
                <a:endPara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363F81-BE52-BBF8-0D80-34A669080BBB}"/>
                  </a:ext>
                </a:extLst>
              </p:cNvPr>
              <p:cNvSpPr txBox="1"/>
              <p:nvPr/>
            </p:nvSpPr>
            <p:spPr>
              <a:xfrm>
                <a:off x="13421009" y="20713458"/>
                <a:ext cx="4486727" cy="49792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미래혁신국 주간 행사 계획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.hwp</a:t>
                </a:r>
                <a:endPara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D5522FF2-EF43-6C61-5DE8-367A6D1EFD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2448663" y="19290539"/>
                <a:ext cx="922820" cy="4709918"/>
              </a:xfrm>
              <a:prstGeom prst="bentConnector3">
                <a:avLst>
                  <a:gd name="adj1" fmla="val -34201"/>
                </a:avLst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93C484-A86D-9E56-9BE8-6CD5846C9DC8}"/>
                  </a:ext>
                </a:extLst>
              </p:cNvPr>
              <p:cNvSpPr txBox="1"/>
              <p:nvPr/>
            </p:nvSpPr>
            <p:spPr>
              <a:xfrm>
                <a:off x="11664644" y="22520038"/>
                <a:ext cx="2072833" cy="49792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ko-KR" altLang="en-US" sz="1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수동으로 취합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8344F3-2D21-A1CA-3414-867EA2E59A55}"/>
              </a:ext>
            </a:extLst>
          </p:cNvPr>
          <p:cNvGrpSpPr/>
          <p:nvPr/>
        </p:nvGrpSpPr>
        <p:grpSpPr>
          <a:xfrm>
            <a:off x="2871845" y="23291144"/>
            <a:ext cx="10336442" cy="5249688"/>
            <a:chOff x="4158333" y="21160837"/>
            <a:chExt cx="6349154" cy="303589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6D03083-B8D6-6444-3325-24EEBBEF88FC}"/>
                </a:ext>
              </a:extLst>
            </p:cNvPr>
            <p:cNvGrpSpPr/>
            <p:nvPr/>
          </p:nvGrpSpPr>
          <p:grpSpPr>
            <a:xfrm>
              <a:off x="4158333" y="21206669"/>
              <a:ext cx="3593489" cy="2871598"/>
              <a:chOff x="4158333" y="21206669"/>
              <a:chExt cx="3593489" cy="2871598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0640C59-34C2-8E52-F0FE-C0E7933A29CF}"/>
                  </a:ext>
                </a:extLst>
              </p:cNvPr>
              <p:cNvGrpSpPr/>
              <p:nvPr/>
            </p:nvGrpSpPr>
            <p:grpSpPr>
              <a:xfrm>
                <a:off x="4158333" y="21206669"/>
                <a:ext cx="3593489" cy="2567200"/>
                <a:chOff x="2990195" y="17867147"/>
                <a:chExt cx="5308984" cy="3826801"/>
              </a:xfrm>
            </p:grpSpPr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778FFFA-D7B5-F8C6-32A0-7465B956D9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90195" y="17867147"/>
                  <a:ext cx="2636748" cy="3825572"/>
                </a:xfrm>
                <a:prstGeom prst="rect">
                  <a:avLst/>
                </a:prstGeom>
              </p:spPr>
            </p:pic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56F30123-036C-4054-4C9D-CCFD140BBC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21181" y="17867147"/>
                  <a:ext cx="2677998" cy="3826801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21C86E-1E50-0FFD-34F0-BDBF5C4A8DA4}"/>
                  </a:ext>
                </a:extLst>
              </p:cNvPr>
              <p:cNvSpPr txBox="1"/>
              <p:nvPr/>
            </p:nvSpPr>
            <p:spPr>
              <a:xfrm>
                <a:off x="5085044" y="23770490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ko-KR" altLang="en-US" sz="140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주간 업무 보고 양식</a:t>
                </a:r>
                <a:endPara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B2F2597-669A-D97B-0A3B-D16B4DF48D38}"/>
                </a:ext>
              </a:extLst>
            </p:cNvPr>
            <p:cNvGrpSpPr/>
            <p:nvPr/>
          </p:nvGrpSpPr>
          <p:grpSpPr>
            <a:xfrm>
              <a:off x="8567747" y="21160837"/>
              <a:ext cx="1939740" cy="3035895"/>
              <a:chOff x="8139953" y="21307820"/>
              <a:chExt cx="1939740" cy="3035895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7F58C2B3-7D89-A385-8347-1166F4DA6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9953" y="21307820"/>
                <a:ext cx="1939740" cy="2750781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185059-2A4B-12B6-4872-FF15D324D9C6}"/>
                  </a:ext>
                </a:extLst>
              </p:cNvPr>
              <p:cNvSpPr txBox="1"/>
              <p:nvPr/>
            </p:nvSpPr>
            <p:spPr>
              <a:xfrm>
                <a:off x="8357183" y="24035938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ko-KR" altLang="en-US" sz="1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동별 업무 보고 양식</a:t>
                </a: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12139838" y="21084784"/>
            <a:ext cx="184731" cy="63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5" name="AutoShape 4" descr="data:image/png;base64,iVBORw0KGgoAAAANSUhEUgAACjgAAAJgCAYAAAA9a/gpAAAAAXNSR0IArs4c6QAAFL5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E3Mi41JTIyJTIweSUzRCUyMjc1MCUyMiUyMHdpZHRoJTNEJTIyNjMyLjUlMjIlMjBoZWlnaHQlM0QlMjIxMzAlMjIlMjBhcyUzRCUyMmdlb21ldHJ5JTIyJTJGJTNFJTNDJTJGbXhDZWxsJTNFJTNDbXhDZWxsJTIwaWQlM0QlMjIzJTIyJTIwc3R5bGUlM0QlMjJlZGdlU3R5bGUlM0RvcnRob2dvbmFsRWRnZVN0eWxlJTNCaHRtbCUzRDElM0JsYWJlbEJhY2tncm91bmRDb2xvciUzRG5vbmUlM0JzdGFydEZpbGwlM0QwJTNCc3RhcnRTaXplJTNEOCUzQmVuZEZpbGwlM0QxJTNCZW5kU2l6ZSUzRDglM0Jmb250RmFtaWx5JTNEVmVyZGFuYSUzQmZvbnRTaXplJTNEMTIlM0JlbnRyeVglM0QwLjk3NiUzQmVudHJ5WSUzRDAuNjg1JTNCZW50cnlEeCUzRDAlM0JlbnRyeUR5JTNEMCUzQmVudHJ5UGVyaW1ldGVyJTNEMCUzQiUyMiUyMGVkZ2UlM0QlMjIxJTIyJTIwcGFyZW50JTNEJTIyMiUyMiUyMHRhcmdldCUzRCUyMjclMjIlM0UlM0NteEdlb21ldHJ5JTIwcmVsYXRpdmUlM0QlMjIxJTIyJTIwYXMlM0QlMjJnZW9tZXRyeSUyMiUzRSUzQ214UG9pbnQlMjB4JTNEJTIyMzY3LjUlMjIlMjB5JTNEJTIyODkuNTMzMTAzNDQ4Mjc1NiUyMiUyMGFzJTNEJTIydGFyZ2V0UG9pbnQlMjIlMkYlM0UlM0NteFBvaW50JTIweCUzRCUyMjUyNy41JTIyJTIweSUzRCUyMjg5LjUzMzEwMzQ0ODI3NTYlMjIlMjBhcyUzRCUyMnNvdXJjZVBvaW50JTIyJTJGJTNFJTNDQXJyYXklMjBhcyUzRCUyMnBvaW50cyUyMiUyRiUzRSUzQyUyRm14R2VvbWV0cnklM0UlM0MlMkZteENlbGwlM0UlM0NteENlbGwlMjBpZCUzRCUyMjQlMjIlMjB2YWx1ZSUzRCUyMiUyMiUyMHN0eWxlJTNEJTIyZW5kQXJyb3clM0RjbGFzc2ljJTNCaHRtbCUzRDElM0Jyb3VuZGVkJTNEMCUzQmVudHJ5WCUzRDAuOTk5JTNCZW50cnlZJTNEMC44MyUzQmVudHJ5RHglM0QwJTNCZW50cnlEeSUzRDAlM0JlbnRyeVBlcmltZXRlciUzRDAlM0IlMjIlMjBlZGdlJTNEJTIyMSUyMiUyMHBhcmVudCUzRCUyMjIlMjIlM0UlM0NteEdlb21ldHJ5JTIwd2lkdGglM0QlMjI1MCUyMiUyMGhlaWdodCUzRCUyMjUwJTIyJTIwcmVsYXRpdmUlM0QlMjIxJTIyJTIwYXMlM0QlMjJnZW9tZXRyeSUyMiUzRSUzQ214UG9pbnQlMjB4JTNEJTIyMjU3LjUlMjIlMjB5JTNEJTIyOTAlMjIlMjBhcyUzRCUyMnNvdXJjZVBvaW50JTIyJTJGJTNFJTNDbXhQb2ludCUyMHglM0QlMjIxMjAuMDAwMDAwMDAwMDAwMTElMjIlMjB5JTNEJTIyOTAlMjIlMjBhcyUzRCUyMnRhcmdldFBvaW50JTIyJTJGJTNFJTNDJTJGbXhHZW9tZXRyeSUzRSUzQyUyRm14Q2VsbCUzRSUzQ214Q2VsbCUyMGlkJTNEJTIyNSUyMiUyMHN0eWxlJTNEJTIyZWRnZVN0eWxlJTNEb3J0aG9nb25hbEVkZ2VTdHlsZSUzQmh0bWwlM0QxJTNCbGFiZWxCYWNrZ3JvdW5kQ29sb3IlM0Rub25lJTNCc3RhcnRGaWxsJTNEMCUzQnN0YXJ0U2l6ZSUzRDglM0JlbmRGaWxsJTNEMSUzQmVuZFNpemUlM0Q4JTNCZm9udEZhbWlseSUzRFZlcmRhbmElM0Jmb250U2l6ZSUzRDEyJTNCZW50cnlYJTNEMSUzQmVudHJ5WSUzRDAuNSUzQiUyMiUyMGVkZ2UlM0QlMjIxJTIyJTIwcGFyZW50JTNEJTIyMiUyMiUzRSUzQ214R2VvbWV0cnklMjByZWxhdGl2ZSUzRCUyMjElMjIlMjBhcyUzRCUyMmdlb21ldHJ5JTIyJTNFJTNDbXhQb2ludCUyMHglM0QlMjI0OTcuNSUyMiUyMHklM0QlMjI1MCUyMiUyMGFzJTNEJTIydGFyZ2V0UG9pbnQlMjIlMkYlM0UlM0NteFBvaW50JTIweCUzRCUyMjMzNy40OTk5OTk5OTk5OTk4JTIyJTIweSUzRCUyMjQ5Ljk5OTk5OTk5OTk5OTc3JTIyJTIwYXMlM0QlMjJzb3VyY2VQb2ludCUyMiUyRiUzRSUzQ0FycmF5JTIwYXMlM0QlMjJwb2ludHMlMjIlM0UlM0NteFBvaW50JTIweCUzRCUyMjQxNy41JTIyJTIweSUzRCUyMjUwJTIyJTJGJTNFJTNDbXhQb2ludCUyMHglM0QlMjI0MTcuNSUyMiUyMHklM0QlMjI1MCUyMiUyRiUzRSUzQyUyRkFycmF5JTNFJTNDJTJGbXhHZW9tZXRyeSUzRSUzQyUyRm14Q2VsbCUzRSUzQ214Q2VsbCUyMGlkJTNEJTIyNiUyMiUyMHZhbHVlJTNEJTIydXNlciUyMiUyMHN0eWxlJTNEJTIycm91bmRlZCUzRDElM0J3aGl0ZVNwYWNlJTNEd3JhcCUzQmh0bWwlM0QxJTNCZmlsbENvbG9yJTNEJTIzZGFlOGZjJTNCc3Ryb2tlQ29sb3IlM0QlMjMwMDAwMDAlM0IlMjIlMjB2ZXJ0ZXglM0QlMjIxJTIyJTIwcGFyZW50JTNEJTIyMiUyMiUzRSUzQ214R2VvbWV0cnklMjB5JTNEJTIyNDAlMjIlMjB3aWR0aCUzRCUyMjEyMCUyMiUyMGhlaWdodCUzRCUyMjYwJTIyJTIwYXMlM0QlMjJnZW9tZXRyeSUyMiUyRiUzRSUzQyUyRm14Q2VsbCUzRSUzQ214Q2VsbCUyMGlkJTNEJTIyNyUyMiUyMHZhbHVlJTNEJTIyU2NoZWR1bGUlMjAlMjZhbXAlM0JhbXAlM0IlMjBUYXNrJTIwTWFuYWdlbWVudCUyMFN5c3RlbSUyMiUyMHN0eWxlJTNEJTIyZWxsaXBzZSUzQndoaXRlU3BhY2UlM0R3cmFwJTNCaHRtbCUzRDElM0Jhc3BlY3QlM0RmaXhlZCUzQmZpbGxDb2xvciUzRCUyM2RhZThmYyUzQnN0cm9rZUNvbG9yJTNEJTIzMjIyNjJBJTNCJTIyJTIwdmVydGV4JTNEJTIyMSUyMiUyMHBhcmVudCUzRCUyMjIlMjIlM0UlM0NteEdlb21ldHJ5JTIweCUzRCUyMjI0Ny41JTIyJTIwd2lkdGglM0QlMjIxMzAlMjIlMjBoZWlnaHQlM0QlMjIxMzAlMjIlMjBhcyUzRCUyMmdlb21ldHJ5JTIyJTJGJTNFJTNDJTJGbXhDZWxsJTNFJTNDbXhDZWxsJTIwaWQlM0QlMjI4JTIyJTIwdmFsdWUlM0QlMjIlMjIlMjBzdHlsZSUzRCUyMmVuZEFycm93JTNEY2xhc3NpYyUzQmh0bWwlM0QxJTNCcm91bmRlZCUzRDAlM0JlbnRyeVglM0QwLjAxJTNCZW50cnlZJTNEMC40MjUlM0JlbnRyeUR4JTNEMCUzQmVudHJ5RHklM0QwJTNCZW50cnlQZXJpbWV0ZXIlM0QwJTNCJTIyJTIwZWRnZSUzRCUyMjElMjIlMjBwYXJlbnQlM0QlMjIyJTIyJTIwdGFyZ2V0JTNEJTIyNyUyMiUzRSUzQ214R2VvbWV0cnklMjB3aWR0aCUzRCUyMjUwJTIyJTIwaGVpZ2h0JTNEJTIyNTAlMjIlMjByZWxhdGl2ZSUzRCUyMjElMjIlMjBhcyUzRCUyMmdlb21ldHJ5JTIyJTNFJTNDbXhQb2ludCUyMHglM0QlMjIxMjAlMjIlMjB5JTNEJTIyNTUuMjUlMjIlMjBhcyUzRCUyMnNvdXJjZVBvaW50JTIyJTJGJTNFJTNDbXhQb2ludCUyMHglM0QlMjIxNzAlMjIlMjB5JTNEJTIyNS4yNSUyMiUyMGFzJTNEJTIydGFyZ2V0UG9pbnQlMjIlMkYlM0UlM0MlMkZteEdlb21ldHJ5JTNFJTNDJTJGbXhDZWxsJTNFJTNDbXhDZWxsJTIwaWQlM0QlMjI5JTIyJTIwdmFsdWUlM0QlMjJJbnB1dCUyMFNjaGVkdWxlJTI2bHQlM0JkaXYlMjZndCUzQiUyNmFtcCUzQm5ic3AlM0JhbmQlMjBUYXNrJTIwRGF0YSUyNmx0JTNCJTJGZGl2JTI2Z3QlM0IlMjIlMjBzdHlsZSUzRCUyMnRleHQlM0J3aGl0ZVNwYWNlJTNEd3JhcCUzQmh0bWwlM0QxJTNCJTIyJTIwdmVydGV4JTNEJTIyMSUyMiUyMHBhcmVudCUzRCUyMjIlMjIlM0UlM0NteEdlb21ldHJ5JTIweCUzRCUyMjE0MS4yNSUyMiUyMHklM0QlMjIyMCUyMiUyMHdpZHRoJTNEJTIyOTAlMjIlMjBoZWlnaHQlM0QlMjI0MCUyMiUyMGFzJTNEJTIyZ2VvbWV0cnklMjIlMkYlM0UlM0MlMkZteENlbGwlM0UlM0NteENlbGwlMjBpZCUzRCUyMjEwJTIyJTIwdmFsdWUlM0QlMjJHZW5lcmF0ZSUyNmFtcCUzQm5ic3AlM0IlMjZsdCUzQmRpdiUyNmd0JTNCSGFuZ2V1bCUyMEZpbGUlMjZsdCUzQiUyRmRpdiUyNmd0JTNCJTIyJTIwc3R5bGUlM0QlMjJ0ZXh0JTNCd2hpdGVTcGFjZSUzRHdyYXAlM0JodG1sJTNEMSUzQiUyMiUyMHZlcnRleCUzRCUyMjElMjIlMjBwYXJlbnQlM0QlMjIyJTIyJTNFJTNDbXhHZW9tZXRyeSUyMHglM0QlMjIxNDcuNSUyMiUyMHklM0QlMjI5MCUyMiUyMHdpZHRoJTNEJTIyNzcuNSUyMiUyMGhlaWdodCUzRCUyMjQwJTIyJTIwYXMlM0QlMjJnZW9tZXRyeSUyMiUyRiUzRSUzQyUyRm14Q2VsbCUzRSUzQ214Q2VsbCUyMGlkJTNEJTIyMTElMjIlMjB2YWx1ZSUzRCUyMkV4dHJhY3QlMjBEYXRhJTIyJTIwc3R5bGUlM0QlMjJ0ZXh0JTNCd2hpdGVTcGFjZSUzRHdyYXAlM0JodG1sJTNEMSUzQiUyMiUyMHZlcnRleCUzRCUyMjElMjIlMjBwYXJlbnQlM0QlMjIyJTIyJTNFJTNDbXhHZW9tZXRyeSUyMHglM0QlMjIzODcuNSUyMiUyMHklM0QlMjI5MCUyMiUyMHdpZHRoJTNEJTIyMTAwJTIyJTIwaGVpZ2h0JTNEJTIyNDAlMjIlMjBhcyUzRCUyMmdlb21ldHJ5JTIyJTJGJTNFJTNDJTJGbXhDZWxsJTNFJTNDbXhDZWxsJTIwaWQlM0QlMjIxMiUyMiUyMHZhbHVlJTNEJTIyU2F2ZSUyMERhdGElMjIlMjBzdHlsZSUzRCUyMnRleHQlM0J3aGl0ZVNwYWNlJTNEd3JhcCUzQmh0bWwlM0QxJTNCJTIyJTIwdmVydGV4JTNEJTIyMSUyMiUyMHBhcmVudCUzRCUyMjIlMjIlM0UlM0NteEdlb21ldHJ5JTIweCUzRCUyMjM5Mi41JTIyJTIweSUzRCUyMjMwJTIyJTIwd2lkdGglM0QlMjI4NSUyMiUyMGhlaWdodCUzRCUyMjIwJTIyJTIwYXMlM0QlMjJnZW9tZXRyeSUyMiUyRiUzRSUzQyUyRm14Q2VsbCUzRSUzQ214Q2VsbCUyMGlkJTNEJTIyMTMlMjIlMjB2YWx1ZSUzRCUyMiUyNmx0JTNCc3BhbiUyMHN0eWxlJTNEJTI2cXVvdCUzQmZvbnQtZmFtaWx5JTNBJTIwSGVsdmV0aWNhJTNCJTIwdGV4dC13cmFwJTNBJTIwd3JhcCUzQiUyNnF1b3QlM0IlMjZndCUzQkRhdGElMjBTdG9yYWdlJTI2bHQlM0IlMkZzcGFuJTI2Z3QlM0IlMjIlMjBzdHlsZSUzRCUyMmh0bWwlM0QxJTNCcm91bmRlZCUzRDAlM0JzaGFkb3clM0QwJTNCY29taWMlM0QwJTNCbGFiZWxCYWNrZ3JvdW5kQ29sb3IlM0Rub25lJTNCc3Ryb2tlV2lkdGglM0QyJTNCZm9udEZhbWlseSUzRFZlcmRhbmElM0Jmb250U2l6ZSUzRDEyJTNCYWxpZ24lM0RjZW50ZXIlM0JzaGFwZSUzRG14Z3JhcGguaW9zN3VpLmhvckxpbmVzJTNCJTIyJTIwdmVydGV4JTNEJTIyMSUyMiUyMHBhcmVudCUzRCUyMjIlMjIlM0UlM0NteEdlb21ldHJ5JTIweCUzRCUyMjQ5Ny41JTIyJTIweSUzRCUyMjQ1JTIyJTIwd2lkdGglM0QlMjIxMzUlMjIlMjBoZWlnaHQlM0QlMjI1MCUyMiUyMGFzJTNEJTIyZ2VvbWV0cnklMjIlMkYlM0UlM0MlMkZteENlbGwlM0UlM0MlMkZyb290JTNFJTNDJTJGbXhHcmFwaE1vZGVsJTNF3OtZfQAAIABJREFUeF7s3Qucp2PdP/DPPbNZx+QsCTt7nkWRCh2o5FiUVNST/J88UamEiuQQiQ6kopCeRzylgxTl2EEphyQqdvY8iyRyqhyXnbn/e2vm6bc/M7u/2d3Z/c3M+3699uVlfvd9Xd/v+7pnrPVxXUVcBAgQIECAAAECBAgQIECAAAECBAgQIECAAAECBAgQIECAAAECBAgQIECAAIEmEyiarB7lECBAgAABAgQIECBAgAABAgQIECBAgAABAgQIECBAgAABAgQIECBAgAABAgQi4Ogl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MUYGNN954lZVWeu56LS3lul0p121paV27TPfaZYrnpcjzUmbNIuUaSdYoy6xeFMWqKbNqiqySlCsnxUpJVkqZ56TIqKRsTYqWJL1/blgmZXdSdKXM/BR5OslTSflUUjyZMk+kyONlWT5eFHk0ySNlikdS5B8p8/ci5d+LtDzU3d31UGuKB7q7iweeeuqf9999991PDFFyZRMgQIAAAQIECBAgQIAAAQIECBAgsBwFBByXI7apCBAgQIAAAQIECBAgQIAAAQIECDQq8MKJEzdq7WrZpGgtXliUeWGSFyTFRkVRPr8s8/wkGyRZs9Hxmuy+fyS5ryjy17Is/pqU9yT5S1nkz2VX+eeu1u67/jxjRvU1FwECBAgQIECAAAECBAgQIECAAAECI1hAwHEEL77WCRAgQIAAAQIECBAgQIAAAQIEVqhA66bjN5/Q0lKOL8pyXFKOLVO0FcmYJJslGb1Cq1vxk89LckeZzC1SdibFnLIoZnd3F7PunHX7zCRdK75EFRAgQIAAAQIECBAgQIAAAQIECBAgMJgCAo6DqWtsAgQIECBAgAABAgQIECBAgACBES8wbty40clzpnS1ZEqRor1MJhfJpCQTRzzOUgGUM8oU04tkWpmyo7U7U5Onp86ePbsKRroIECBAgAABAgQIECBAgAABAgQIEBgGAgKOw2ARtUCAAAECBAgQIECAAAECBAgQINAcApu1t2/YOj9blcmLkuJFSbllkvbBqq511Kis+by187znPS/PXXOtrPnc52X1NdfM6qutkdXWWCOrrbZ6Vl119ayy2mpZZZVVM3r0yll55ZWz0kqjs9Lo0XnOc56TUaOek9ZR1V9bUxQtaWlpSVH8648Ny7JMd3d3yrI78+d3pWv+05k//+k8/fTTeWrevDz11Lw8+eSTmTfvyTzxxON54rHH8vjjj+axxx7NY488kkce/Wce++c/849//j3//MfD+fvf/55//P2hdM2fP1gk1bgdSfGnpPxjkfyxa1RuvaOj497BnNDYBAgQIECAAAECBAgQIECAAAECBAgMjoCA4+C4GpUAAQIECBAgQIAAAQIECBAgQGCYC2y22YufV4x68mVpadmmSLFNyvIlKbLJsmr7uc99XtbbcMOsv/7zs+56G2Td9TfIOuuun3XXXT9rrb1u1lpnnVT3DMXrn//8ex5+8ME8/NADeeCBv+XBB/6WB/52Xx64/7787W9/zf333pvqnmV43ZkUt5Qpb053983l/JVvuuOOPyzTCZZhrYYiQIAAAQIECBAgQIAAAQIECBAgQKBHQMDRq0CAAAECBAgQIECAAAECBAgQIECgAYFx46a0d7V2b9dStmxbluW2KbJ5A48t8pb11t8wL3jhptlo402y0UYvzEYveGE2eP7G2fD5G2W11ddY2uGH9POPPfpI7v3rPbnvr3fnnr/8Offc8+fcc/dd+cuf78z9f1sGGzKWub0oihu7i+4bu7pabrhr9tSOIQ2meAIECBAgQIAAAQIECBAgQIAAAQLDUEDAcRguqpYIECBAgAABAgQIECBAgAABAgSWXmDcuMlbd7fm1UnxypR5RZINl3TU57/ghdlszLhsstnYbLJZWzbZdExeuMmYrLzKqks65Ih+7sknHs+f75qbu+6cm7vu6Mxdd8zJHXNn569/+fPSuNybItcl5W9aunLt7NnTblmawTxLgAABAgQIECBAgAABAgQIECBAgMDSCwg4Lr2hEQgQIECAAAECBAgQIECAAAECBIaBwDM7NLaUry2K7JgyOyRZd6BttY4alXHjJ6Vt/KSMHTcxbWMnZszY8Vll1dUGOpT7l0Dgiccfy9w5s9I5Z0bmzJ6RzlnTM3vW9HTNn78Eo+WBFPlVWeaXrd3FL2bb4XFJDD1DgAABAgQIECBAgAABAgQIECBAYKkEBByXis/DBAgQIECAAAECBAgQIECAAAECQ1Vg4ylT1h79dPfrk5adypQ7JdlsoL20jZuQCZM2z8RJm2fcpPaMn9A+0CHcvxwEZs3syOzpHZkx/fbMnH57OmfPXJJZ7yhS/Czp/tm857T89O6pUx9akkE8Q4AAAQIECBAgQIAAAQIECBAgQIBA4wICjo1buZMAAQIECBAgQIAAAQIECBAgQGCIC1THTne1FLsWyS5Jdfx049dqq6+RyVNelPbNX5RJ7Vtm8pQt7czYOF9T3Vnt9Dht6p8yveNP6bj9j5k29Y957NFHBlrjtWVyVWt3eaXjrAdK534CBAgQIECAAAECBAgQIECAAAECjQkIODbm5C4CBAgQIECAAAECBAgQIECAAIEhKjB2QvtuSXYvU+6RFGMabWON5z4vW261TTbfcqtsvuXWGT9xSqOPum8ICsya0ZHb//T73P6nW/OnW2/OI//8e8NdFElnksurX3NmdlzR8INuJECAAAECBAgQIECAAAECBAgQIEBgkQICjl4QAgQIECBAgAABAgQIECBAgACBYSXQ3t6+0hNd2asos2dSvjEp1mykwZVWGp0Xbf2yvGirlz7z1/ETHTfdiNtwvacKPP7xlpvyx1t/98xfn3pqXoOtlv9Iih+XRS5dpTWXdHR0PNXgg24jQIAAAQIECBAgQIAAAQIECBAgQKBOQMDRK0GAAAECBAgQIECAAAECBAgQIDDkBapQ47z5xd7dKd9cJG9KslIjTY2dMClbv2T7bLXNy7PVNtumKPxxWSNuI+2esixz68035tabf5tbfn995syc3ijBU2Xyo5aUPxw9qrhY2LFRNvcRIECAAAECBAgQIECAAAECBAgQ+JeAP7H1JhAgQIAAAQIECBAgQIAAAQIECAxZgbETJr+5LIp9UuYtSUYvrpFql8Zttn1lXvqyV2Trl2+fDTbYaHGP+JzAswTuu++e3PLb6/O7m67LzTf+ptHdHeelyA+KsrxozsxpP8RKgAABAgQIECBAgAABAgQIECBAgMDiBQQcF2/kDgIECBAgQIAAAQIECBAgQIAAgSYSGDtxymvKlG9LmbclWXtxpa297vp5+favzsu2e3Vetu2r0traurhHfE6gYYGuru7cdOO1uemGa3PT9dfmwQf+1sizD6XI94oU35szY+o1jTzgHgIECBAgQIAAAQIECBAgQIAAAQIjUUDAcSSuup4JECBAgAABAgQIECBAgAABAkNMoG3SpAnpbnlHkn2TTFxc+c9/wQuz3Stfk21fsWO2fPE2i7vd5wSWmcCf/nBzbrzul7nhN9fkr3/5cyPjzkjynbR0f7tz+vSZjTzgHgIECBAgQIAAAQIECBAgQIAAAQIjRUDAcaSstD4JECBAgAABAgQIECBAgAABAkNPoGXshCnvKpN3JuXrF1f+hhttnFfssFNe8arXpX3zFy3udp8TGHSBjtv/mOt+/fNc96uf5d577m5gvuKnRfKtOTOnXpCku4EH3EKAAAECBAgQIECAAAECBAgQIEBgWAsIOA7r5dUcAQIECBAgQIAAAQIECBAgQGDoCbRN3Hybsuzev0i5f1KsuagO1lprnbzqNTvnlTu+3k6NQ2+pR1TF1c6Ov/nlT/Pra67Oww8/uJjey3+UKc4vipbzO2fcfvOIgtIsAQIECBAgQIAAAQIECBAgQIAAgRoBAUevAwECBAgQIECAAAECBAgQIECAQFMItI1v/38pckCSVy+qoJaWluzwul3z6tfumu1esWNT1K4IAgMRuOG6X+baX1yZX/38ynR3L3ajxmtT5rzOWR3/M5A53EuAAAECBAgQIECAAAECBAgQIEBgOAgIOA6HVdQDAQIECBAgQIAAAQIECBAgQGCICrRNnjw+83NgiuI/k6y7qDa2fPE2ec1Ou2fHnXbLKquuNkQ7VjaBfws88fhj+eXPrsg1P7s81Q6Pi7keSFn+d0bl3M5p02Yt7mafEyBAgAABAgQIECBAgAABAgQIEBgOAgKOw2EV9UCAAAECBAgQIECAAAECBAgQGGICY8ZtvnPR2v3elHnLokpfe5318rqd35jX7bJHNmsbP8S6VC6BxgXu6JyVn191WX5+9Y/z0IP3L/rBIj8ou1rOmTv79qsbn8GdBAgQIECAAAECBAgQIECAAAECBIaegIDj0FszFRMgQIAAAQIECBAgQIAAAQIEhqzAmImT31OUxUFJXrqoJrZ5+Suz8257PnMMtYvASBOojq+++opLc/Nvf7O41n9XFuXZc2dM+8bibvQ5AQIECBAgQIAAAQIECBAgQIAAgaEoIOA4FFdNzQQIECBAgAABAgQIECBAgACBISSw2WYvfl6x0lPvL5L3Jdm4v9LXeO7zssseb87Ou++VTTZtG0IdKpXA4AjcdWdnrr78klx12Q/zyD//vqhJ7i6Tr5VPrfTVO+74wyJvHJxKjUqAAAECBAgQIECAAAECBAgQIEBgcAQEHAfH1agECBAgQIAAAQIECBAgQIAAgREvsOnEiWNay9ZDknwgyej+QCZP2fKZYOMue+ydovDHVSP+xQHwLIGyLHPVZRc/E3ScNvVPixKal+TMrqLrjDtnzJiLkgABAgQIECBAgAABAgQIECBAgMBQF/AnxkN9BdVPgAABAgQIECBAgAABAgQIEGgygbGTJ2+ernyoTPFfiyqtOn56jz33yYu2flmTdaAcAs0r8Mdbbspll16U6hjrRV1Fyq+nNV+eM23a7c3bjcoIECBAgAABAgQIECBAgAABAgQILFpAwNEbQoAAAQIECBAgQIAAAQIECBAgsEwExk6a9JKyu+XQJP/R34CjR4/OHm96e/bY6615wcabLpN5DUJgJAr85e47c9kl389lP/pu5s2rNm7s9/rfoqX79DnTp/9+JDrpmQABAgQIECBAgAABAgQIECBAYGgLCDgO7fVTPQECBAgQIECAAAECBAgQIEBghQu0TZjy0qT7sKTYt79i1lt/w7xx733zxje9PausutoKr1kBBIaLwBOPP5Yf/+i7+fHF38n9f7t3EW2V30laTuucOfV3w6V3fRAgQIAAAQIECBAgQIAAAQIECAx/AQHH4b/GOiRAgAABAgQIECBAgAABAgQIDIrAuHGTt+5uyRFJsV9/E2w2Zlz2ess7stue+wxKDQYlQODfAldcelEu+cG3c8fc2YtgKS9s6c4XZs+edgs7AgQIECBAgAABAgQIECBAgAABAs0uIODY7CukPgIECBAgQIAAAQIECBAgQIBAkwmMGzelvaul+2NFinf3V9rEyZtnr7e8M6/deY8mq145BIa/wC+uviyX/OBbmTHt9n6bLVN+s7W75XOzZ0/tGP4iOiRAgAABAgQIECBAgAABAgQIEBiqAgKOQ3Xl1E2AAAECBAgQIECAAAECBAgQWM4CbW3tm2RU8fGkfH9/U7dv8eK8+a3vyqt2fP1yrs50BAjUC/z6lz/ND79/QTpu+8MicIqvZn752c7OjrsIEiBAgAABAgQIECBAgAABAgQIEGg2AQHHZlsR9RAgQIAAAQIECBAgQIAAAQIEmkygvb199Sfn5xNJjuqvtCrY+Ja37Z9X7LBTk1WvHAIErvvVz/KD752/mKBjTl55VD7T0dHxKDECBAgQIECAAAECBAgQIECAAAECzSIg4NgsK6EOAgQIECBAgAABAgQIECBAgEATCrRNmPKRMuXRRbJOX+VVR1G/Zb8D8uodd27C6pVEgECtwLW/vDo/uPC8fo+uLpMHixQndc6c+kVyBAgQIECAAAECBAgQIECAAAECBJpBQMCxGVZBDQQIECBAgAABAgQIECBAgACBJhMYO2HKvmXKY5K091XaZmPGZZ93/L/stMsbm6xy5RAgsDiBn13141z07f/JHXNn93drR5HixDkzp35ncWP5nAABAgQIECBAgAABAgQIECBAgMBgCgg4DqausQkQIECAAAECBAgQIECAAAECQ0xg7KTNt09X97FlkV36Kn299TfM2//jPXnDm94+xDpTLgEC9QI/+dF3893//Ubu/9u9feIUZa5Ka8sJc6bffj09AgQIECBAgAABAgQIECBAgAABAitCQMBxRaibkwABAgQIECBAgAABAgQIECDQZAJjxmy+QbFS9/Epc3BfpY0ePTr7vuu/nvlVFP5IqcmWTzkElligLMt854KvP/Nr3rx5fY9T5KzyqZbj5869/b4lnsiDBAgQIECAAAECBAgQIECAAAECBJZAwJ9GLwGaRwgQIECAAAECBAgQIECAAAECw0mgbcKUjyTlCUlW76uvPd/yjrxj//fmeWutPZza1gsBAjUCf3/4oXz7/HNy6Q++3Z/Lo0lxbOfMqV8ER4AAAQIECBAgQIAAAQIECBAgQGB5CQg4Li9p8xAgQIAAAQIECBAgQIAAAQIEmkxgs3FTdmlpKU9M8tK+Stv+1a/LO999cMaOn9hklSuHAIHBEpgza0a+9c2zcv21P+9vit91dxfH3DF76lWDVYNxCRAgQIAAAQIECBAgQIAAAQIECPQKCDh6FwgQIECAAAECBAgQIECAAAECI0zgmeOon1OelJTv6av1sRMm5Z0HvC/bv/I1I0xGuwQI9Apc/5tr8q3zvpY5M6f3g1J8o3y6ONqx1d4ZAgQIECBAgAABAgQIECBAgACBwRQQcBxMXWMTIECAAAECBAgQIECAAAECBJpMoG3C5PcnxWeSrFlf2uiVV8m73/OB7P32/ZusauUQILCiBC7+7vn55jfOzLwnn+irhH8k5Sc6Z0776oqqz7wECBAgQIAAAQIECBAgQIAAAQLDW0DAcXivr+4IECBAgAABAgQIECBAgAABAs8IjBs3eevulpZTkvL1fZHs+oa9s/+Bh2TttdclRoAAgYUEHnrogZx/7hm58icX9yNT/LSlu/vI2bOn3YKOAAECBAgQIECAAAECBAgQIECAwLIUEHBclprGIkCAAAECBAgQIECAAAECBAg0oUDbhPbjkxzXV2mT2rfIuw/8YLbaZtsmrFxJBAg0k8CtN9+Yb577lUzvuK2/sj7VObOj+nnjIkCAAAECBAgQIECAAAECBAgQILBMBAQclwmjQQgQIECAAAECBAgQIECAAAECzScwduKU15Td5edT5CX11bWOGpX/918fyj77HdB8hauIAIGmFrjowvPyP1//crrmz392nWV+X7QUH50zY+o1Td2E4ggQIECAAAECBAgQIECAAAECBIaEgIDjkFgmRRIgQIAAAQIECBAgQIAAAQIEBiYwZnz754oiH+3rqVfvuHP+8+BDs+FGGw9sUHcTIECgR+Dee+7Of591eq795dV9mpRlPj93VsfHgBEgQIAAAQIECBAgQIAAAQIECBBYGgEBx6XR8ywBAgQIECBAgAABAgQIECBAoMkE2ia0vy4pT0uKLetLW2e99XPgwYflNa/fvcmqVg4BAkNV4JqfXp5zzzotD97/tz5aKP+UFId1zuz4+VDtT90ECBAgQIAAAQIECBAgQIAAAQIrVkDAccX6m50AAQIECBAgQIAAAQIECBAgsMwE2ia0n5zkyL4G3H2vt+a/3ndYVll1tWU2n4EIECBQCTzx+GP5+tdOy+WXfL8/kFM6Z3YcRYsAAQIECBAgQIAAAQIECBAgQIDAQAUEHAcq5n4CBAgQIECAAAECBAgQIECAQJMJbDZu8rYtLcWXkrysvrQXbLxpDvzA4dnuFTs2WdXKIUBguAnccN0vc+6Zp+Yvd9/ZV2s3dXeXH75j9rQbh1vf+iFAgAABAgQIECBAgAABAgQIEBg8AQHHwbM1MgECBAgQIECAAAECBAgQIEBg0AXaJk75eMrylL4m2nPv/XLQIR9N66hRg16HCQgQIFAJdM2fn7PP+HwuvfjCvkGK4sjOGVM/S4sAAQIECBAgQIAAAQIECBAgQIBAIwICjo0ouYcAAQIECBAgQIAAAQIECBAg0GQCm06cOKa1bD0jye71pW240cY56IMfs2tjk62ZcgiMJIFqN8ezv/K53HvP3X21fXlX0XXInTNmzB1JJnolQIAAAQIECBAgQIAAAQIECBAYuICA48DNPEGAAAECBAgQIECAAAECBAgQWKECbRPb35kyZyZZs76QXd+wdw7+0JFZeeWVV2iNJidAgMCTTz6Zs758Sq78ycV9YfwjRT7QOaPjW6QIECBAgAABAgQIECBAgAABAgQI9Ccg4OjdIECAAAH4vrpPAAAgAElEQVQCBAgQIECAAAECBAgMIYGxE9q/UiaH1Je8xhpr5v2HHpXXvP5ZGzoOoe6USoDAcBS45qeX56unn5xHHvnHs9orkjPmzOz44HDsW08ECBAgQIAAAQIECBAgQIAAAQJLLyDguPSGRiBAgAABAgQIECBAgAABAgQIDLrAuHGTt+5uKc5K8tL6ybZ71WvzgUOPyrrrbTDodZiAAAECSyLwwP335czTT84Nv/5FX4//rqW7PHj27Gm3LMnYniFAgAABAgQIECBAgAABAgQIEBi+AgKOw3dtdUaAAAECBAgQIECAAAECBAgME4Gx49vfWxY5u692DnzfYdlnvwOGSafaIEBguAtcdOF5Ofdrp/XZZlHmoDmzOs4Z7gb6I0CAAAECBAgQIECAAAECBAgQaFxAwLFxK3cSIECAAAECBAgQIECAAAECBJa7QNvE9q+lzMH1E48ZOz4fPOyYtG/x4uVekwkJECCwNAIdt/0hXzntxMydM+vZwxQ5q3NGx/uWZnzPEiBAgAABAgQIECBAgAABAgQIDB8BAcfhs5Y6IUCAAAECBAgQIECAAAECBIaRwLhx7VPKlpxbJtvWt7XrG/bOBw8/Jq2trcOoY60QIDCSBLq6uvKVU0/MlT+5+FltF8mNRXcOnD27Y+pIMtErAQIECBAgQIAAAQIECBAgQIDAswUEHL0VBAgQIECAAAECBAgQIECAAIEmExg7Ycq+ZVl+I0VWrS/tw0ccm9323KfJKlYOAQIElkzgiksvype+cMKzHy7zeFEU75kzc+p3lmxkTxEgQIAAAQIECBAgQIAAAQIECAwHAQHH4bCKeiBAgAABAgQIECBAgAABAgSGjcCY8VNOLIryk/UNjZ0wKYd+9PiMn9g+bHrVCAECBCqBWTM6cvrnj8+cmdOfBVKWxafnzpp6DCkCBAgQIECAAAECBAgQIECAAIGRKSDgODLXXdcECBAgQIAAAQIECBAgQIBAkwm0t7ev/mRXzkuZt9SX9vrd9sqhHzvekdRNtmbKIUBg2QlUR1af/rnj89MrLnn2oEV+sHJrDujo6Hh02c1oJAIECBAgQIAAAQIECBAgQIAAgaEgIOA4FFZJjQQIECBAgAABAgQIECBAgMCwFhg3bvLW3UXxzRTZvL7R9x7y0ez9tncN6/41R4AAgV6Bi793Qc454/PPBilze0tZvnv27Gm30CJAgAABAgQIECBAgAABAgQIEBg5AgKOI2etdUqAAAECBAgQIECAAAECBAg0ocCYie1vK8qcn2R0bXnrrLd+Dvv4CXnJy7ZvwqqVRIAAgcET+P1N1+e0zx6bB+//W/0k88oi+8+d0fG9wZvdyAQIECBAgAABAgQIECBAgAABAs0kIODYTKuhFgIECBAgQIAAAQIECBAgQGBECbRNaD9yQbDx5Pqmt9pm2xx+1IlZd70NRpSHZgkQINAr8MD99+XUk4/JrTff2BfKUZ0zO06hRYAAAQIECBAgQIAAAQIECBAgMPwFBByH/xrrkAABAgQIECBAgAABAgQIEGhCgbaJ7WelzEH1pb3xTW/PBw47ugkrVhIBAgSWv8CZp52UH//ou8+euMjZnTM6Dl7+FZmRAAECBAgQIECAAAECBAgQIEBgeQoIOC5PbXMRIECAAAECBAgQIECAAAECI15gky22WKt1Xte3i2TXeoyDPvjRvPmt7xrxRgAIECBQK/DD71+Qs7/y+WehlMmVXaNb33HXbbc9TIwAAQIECBAgQIAAAQIECBAgQGB4Cgg4Ds911RUBAgQIECBAgAABAgQIECDQhAJjJ0/evJxfXJgim9eWt9rqa+SIo0/Kdq/YsQmrVhIBAgRWvMAN1/0yXzjp6Dz26CMLF1Pm9mJUud+cadNuX/FVqoAAAQIECBAgQIAAAQIECBAgQGBZCwg4LmtR4xEgQIAAAQIECBAgQIAAAQIE+hAYM27SzkVLy4VJ1q79eMzY8fn4Madks7bx3AgQIEBgEQJ3dM7KZ088MnPnzKq/66Gyu3u/ubOnXw2QAAECBAgQIECAAAECBAgQIEBgeAkIOA6v9dQNAQIECBAgQIAAAQIECBAg0IQCYyZMfleR4vz60l6+/Q75+DEnZ9XVVm/CqpVEgACB5hN4/LFH89kTj8pvr//Vs4orU+4/d+a0C5qvahURIECAAAECBAgQIECAAAECBAgsqYCA45LKeY4AAQIECBAgQIAAAQIECBAg0IBA24T2w5KcWn/r7nu9NR86/JgGRnALAQIECNQLfPnUE3P5Jd/vC+bwzpkdpxEjQIAAAQIECBAgQIAAAQIECBAYHgICjsNjHXVBgAABAgQIECBAgAABAgQINKFA24T2zyQ5qr60d/3n+/POAw5uwoqVRIAAgaEj8K3zzsoF//3Vvgo+uXNmxyeGTicqJUCAAAECBAgQIECAAAECBAgQ6E9AwNG7QYAAAQIECBAgQIAAAQIECBAYBIG2ie1fS5lnpRg/fMSx2W3PfQZhRkMSIEBg5AlccelF+dIXTnh240XO6pzR8b6RJ6JjAgQIECBAgAABAgQIECBAgMDwEhBwHF7rqRsCBAgQIECAAAECBAgQIECgCQTaJky+MCn2rS2lddSofPJTX8h2r3ptE1SoBAIECAwfgRt+/Yt8+rgj0jV/fl1T5Xc6Z07bb/h0qhMCBAgQIECAAAECBAgQIECAwMgTEHAceWuuYwIECBAgQIAAAQIECBAgQGCQBMaNGze6u2Wli5PsXjvFWmutk6NPPDWbb7n1IM1sWAIECIxsgdv/dEtOOubwPPzwg/UQl7d0P7X37Nmz541sId0TIECAAAECBAgQIECAAAECBIamgIDj0Fw3VRMgQIAAAQIECBAgQIAAAQJNJrDJFlus9Zynun5YltmhtrQXbjImnzzxtGw6ZmyTVawcAgQIDC+BO+fOyaePOSx/vmvuQo0VRX719Eqtb77rttseHl4d64YAAQIECBAgQIAAAQIECBAgMPwFBByH/xrrkAABAgQIECBAgAABAgQIEBhkgRdOnLjRc8rWHyV5ae1Uk9q3yDEnnpZ11ttgkCswPAECBAhUAg/ef19OPOawTO+4rR7kd08XXW/684wZ95AiQIAAAQIECBAgQIAAAQIECBAYOgICjkNnrVRKgAABAgQIECBAgAABAgQINKHAphMnjmktWy9JskVteVtts22O/fQXs8qqqzVh1UoiQIDA8BV44vHHcsInP5Jbb76xvsnbuoquve6cMWPhLR6HL4XOCBAgQIAAAQIECBAgQIAAAQJDXkDAccgvoQYIECBAgAABAgQIECBAgACBFSXQNmnShHQXlybFxNoatnvla3LsSaenKPzRy4paG/MSIDCyBcqyzAlHH5obfnNNHUQ5Iy3lnp3Tp88c2UK6J0CAAAECBAgQIECAAAECBAgMDQF/yj401kmVBAgQIECAAAECBAgQIECAQJMJbDp+88mtRfePk4ytLW2H1+2Wo477bJNVqxwCBAiMTIGTP/Xx/OrnV9Q3P6erbHnjnbNunzYyVXRNgAABAgQIECBAgAABAgQIEBg6AgKOQ2etVEqAAAECBAgQIECAAAECBAg0icC4cVPau1u6f5IUY2pL2mnXPXPEJz7dJFUqgwABAgQqgS985pP52ZWX1mGUc1u6W94we/bUDkoECBAgQIAAAQIECBAgQIAAAQLNKyDg2LxrozICBAgQIECAAAECBAgQIECgCQX+tXNj12X14cZd99g7h378+CasWEkECBAgcPpnj8+Vl11cB1HO7Spb97CTo/eDAAECBAgQIECAAAECBAgQINC8AgKOzbs2KiNAgAABAgQIECBAgAABAgSaTKBt0qQJ6W65vP5Y6t323CcfPuLYJqtWOQQIECBQK/ClL5yQKy69qB5lTlq6d++cPn0mLQIECBAgQIAAAQIECBAgQIAAgeYTEHBsvjVREQECBAgQIECAAAECBAgQINCEAptOnDimtWy5Iikm1pa3+15vzYcOP6YJK1YSAQIECNQLfPnUE3P5Jd+v+3I5o6vo3u3OGTPmEiNAgAABAgQIECBAgAABAgQIEGguAQHH5loP1RAgQIAAAQIECBAgQIAAAQJNKPDCiRM3ek7ZemWSLWrLs3NjEy6WkggQILAYgX52crzt6aJr1z/PmHEPQAIECBAgQIAAAQIECBAgQIAAgeYREHBsnrVQCQECBAgQIECAAAECBAgQINCEAptsscVao+Z1XZXkpbXl7brH3jn048c3YcVKIkCAAIHFCZz+2eNz5WUX19/2u/mjW3e567bbHl7c8z4nQIAAAQIECBAgQIAAAQIECBBYPgICjsvH2SwECBAgQIAAAQIECBAgQIDAEBQYN27c6LJ1pavKMjvUlr/TrnvmiE98egh2pGQCBAgQ6BX4wmc+mZ9deelCIEWRXxVdT+0ye/bseaQIECBAgAABAgQIECBAgAABAgRWvICA44pfAxUQIECAAAECBAgQIECAAAECTSrQNqH9siS715a3w+t2y1HHfbZJK1YWAQIECAxE4ORPfTy/+vkV9Y9c3jmzY4+BjONeAgQIECBAgAABAgQIECBAgACBwREQcBwcV6MSIECAAAECBAgQIECAAAECQ1ygbcLkC5Ni39o2tnvla3LcZ740xDtTPgECBAjUCnzqEx/ODb+5pg6l/E7nzGn7kSJAgAABAgQIECBAgAABAgQIEFixAgKOK9bf7AQIECBAgAABAgQIECBAgEATCrRNbP9ayhxcW9pW22ybz5x6dorCH6c04ZIpiQABAkssUJZlPnH4Qbn15hsXHqPIWZ0zOt63xAN7kAABAgQIECBAgAABAgQIECBAYKkF/In8UhMagAABAgQIECBAgAABAgQIEBhOAm0T2j+T5Kjania1b5GTTzsnq6y62nBqVS8ECBAg0CPwxOOP5ajD3pvpHbfVm5zcObPjE6AIECBAgAABAgQIECBAgAABAgRWjICA44pxNysBAgQIECBAgAABAgQIECDQhAJtE9oPS3JqbWkv3GRMTvniOVlnvQ2asGIlESBAgMCyEnjw/vty5Efemz/fNbd+yMM7Z3actqzmMQ4BAgQIECBAgAABAgQIECBAgEDjAgKOjVu5kwABAgQIECBAgAABAgQIEBjGAmMmTH5XkeL82hbXWmudnHL6udl0zNhh3LnWCBAgQKBX4M65c3LkoQfm4YcfXAilTLn/3JnTLiBFgAABAgQIECBAgAABAgQIECCwfAUEHJevt9kIECBAgAABAgQIECBAgACBJhQYM27SzkVLy1W1pbWOGpXPnn5uNt9y6yasWEkECBAgMFgCt//plnz80APTNX/+QlOU3d27zJ09/erBmte4BAgQIECAAAECBAgQIECAAAECzxYQcPRWECBAgAABAgQIECBAgAABAiNaYOzkyZuXXcWvkqxdC3HcSadnu1e9dkTbaJ4AAQIjVeCGX/8inzr60Pr2Hypayx3mTJt2+0h10TcBAgQIECBAgAABAgQIECBAYHkLCDgub3HzESBAgAABAgQIECBAgAABAk0jsMkWW6w16smua1Nk89qiPnzEsdltz32apk6FECBAgMDyF7ji0ovypS+csPDEZW6fv3Lrq++67baHl39FZiRAgAABAgQIECBAgAABAgQIjDwBAceRt+Y6JkCAAAECBAgQIECAAAECBHoExkxov6JIdq0Fedd/vj/vPOBgRgQIECBAIN8676xc8N9fXUiiTK6cO7NjNzwECBAgQIAAAQIECBAgQIAAAQKDLyDgOPjGZiBAgAABAgQIECBAgAABAgSaUKBtYvtZKXNQbWm77/XWfOjwY5qwWiURIECAwIoS+PKpJ+byS76/8PRFzu6c0SENv6IWxbwECBAgQIAAAQIECBAgQIDAiBEQcBwxS61RAgQIECBAgAABAgQIECBAoFegbUL7kUlOrhV5+fY75FOnfAUSAQIECBB4lsBxR34wv73+V/VfP6pzZscpuAgQIECAAAECBAgQIECAAAECBAZPQMBx8GyNTIAAAQIECBAgQIAAAQIECDShwJiJ7W8ryny3trQxY8fn1DO+mVVXW70JK1YSAQIECKxogccfezSHH/LuzJ0za6FSyiJvnzuj43sruj7zEyBAgAABAgQIECBAgAABAgSGq4CA43BdWX0RIECAAAECBAgQIECAAAECzxIYN27y1t0txfULdm8c3fvhaquvkVPPOC+btY0nRoAAAQIE+hW4o3NWDj/kgDz26CO198xr6S63nz172i3oCBAgQIAAAQIECBAgQIAAAQIElr2AgOOyNzUiAQIECBAgQIAAAQIECBAg0IQC7e3tqz/5dG5Ikc1ryzvu5C9nu1fs2IQVK4kAAQIEmk3ghut+mU8d9aGFyypz+8rPyXYdHR2PNlu96iFAgAABAgQIECBAgAABAgQIDHUBAcehvoLqJ0CAAAECBAgQIECAAAECBBoSaJvYflHKvKX25oM++NG8+a3vauh5NxEgQIAAgUrgh9+/IGd/5fMLYxT5QeeMjn0IESBAgAABAgQIECBAgAABAgQILFsBAcdl62k0AgQIECBAgAABAgQIECBAoAkFxoyfcmJRlJ+sLe2Nb3p7PnDY0U1YrZIIECBAoNkFzjztpPz4R99dqMyyLD49d9bUY5q9dvURIECAAAECBAgQIECAAAECBIaSgIDjUFottRIgQIAAAQIECBAgQIAAAQIDFhg7Ycq+ZcoLax/capttc/Jp5wx4LA8QIECAAIFegaMOe29uvfnGhUCKFPvNmTn1O5QIECBAgAABAgQIECBAgAABAgSWjYCA47JxNAoBAgQIECBAgAABAgQIECDQhALjxrVP6S5yU4qs2lveOuutny+d9a2su94GTVixkggQIEBgqAg8cP99+fDB78yD9//t3yWXebylzMtmz+6YOlT6UCcBAgQIECBAgAABAgQIECBAoJkFBBybeXXURoAAAQIECBAgQIAAAQIECCyVwNgJ7TeUyba1g5z0hbPykpdtv1TjepgAAQIECFQCv7/p+hx9xMELYRTJjXNmdmxHiAABAgQIECBAgAABAgQIECBAYOkFBByX3tAIBAgQIECAAAECBAgQIECAQBMKtE1s/1rKLJQ6ee8hH83eb3tXE1arJAIECBAYqgIXf++CnHPG5xcuv8hZnTM63jdUe1I3AQIECBAgQIAAAQIECBAgQKBZBAQcm2Ul1EGAAAECBAgQIECAAAECBAgsM4Gx49vfWxY5u3bA1++2Vw4/6sRlNoeBCBAgQIBAr8CpJx+Tn15xyUIgRZmD5szqOIcSAQIECBAgQIAAAQIECBAgQIDAkgsIOC65nScJECBAgAABAgQIECBAgACBJhQYN27y1t0txe9rSxs7YVK+fPaFaW1tbcKKlUSAAAECQ12gq6srHzpov8yZOX2hVlq6y5fMnj3tlqHen/oJECBAgAABAgQIECBAgAABAitKQMBxRcmblwABAgQIECBAgAABAgQIEBgUgbYJ7TcleWnt4F/5+ncyfmL7oMxnUAIECBAgUAnMmtGRD/7XvvUYv+uc2fEyQgQIECBAgAABAgQIECBAgAABAksmIOC4ZG6eIkCAAAECBAgQIECAAAECBJpQYOyE9q+UySG1pX34iGOz2577NGG1SiJAgACB4SZwxaUX5UtfOGGhtorkjDkzOz443HrVDwECBAgQIECAAAECBAgQIEBgeQgIOC4PZXMQIECAAAECBAgQIECAAAECgy7QNrH9nSnzv7UT7fqGvXPox44f9LlNQIAAAQIEegVO/9zxufInFy8MUuQ/Omd0fIsSAQIECBAgQIAAAQIECBAgQIDAwAQEHAfm5W4CBAgQIECAAAECBAgQIECgCQU2nThxTGvZemuSNXvLGzN2fM4493tpbW1twoqVRIAAAQLDVaCrqyuHHPi2zJ0zq7bFf3QVXVvdOWPG3OHat74IECBAgAABAgQIECBAgAABAoMhIOA4GKrGJECAAAECBAgQIECAAAECBJarQNuE9suS7F476Wlnnp/2LV68XOswGQECBAgQqAQ6bvtDDvvA/vUYl3fO7NiDEAECBAgQIECAAAECBAgQIECAQOMCAo6NW7mTAAECBAgQIECAAAECBAgQaEKBtolTPp6yPKW2tAPfd1j22e+AJqxWSQQIECAwUgQuuvC8nPu10xZutyiO7Jwx9bMjxUCfBAgQIECAAAECBAgQIECAAIGlFRBwXFpBzxMgQIAAAQIECBAgQIAAAQIrTGCzcZO3bWkpbqgtYLtXvTbHnXT6CqvJxAQIECBAoFfgU0cfmht+/YuFQLq7y+3umD3tRkoECBAgQIAAAQIECBAgQIAAAQKLFxBwXLyROwgQIECAAAECBAgQIECAAIEmFWib0P7bJC/rLW+NNdbM1867KOuut0GTVqwsAgQIEBhJAg/cf1/ed8A+eeSRf9S2fVPnzI6XjyQHvRIgQIAAAQIECBAgQIAAAQIEllRAwHFJ5TxHgAABAgQIECBAgAABAgQIrFCBtgntJyc5sraIjx9zSl7z+t1XaF0mJ0CAAAECtQLX/PTyfPbEhf5xVX18SufMjqNIESBAgAABAgQIECBAgAABAgQILFpAwNEbQoAAAQIECBAgQIAAAQIECAw5gbYJ7a9L8rPawnd9w9459GPHD7leFEyAAAECw1/g9M8dnyt/cnF9ozt1zuz4+fDvXocECBAgQIAAAQIECBAgQIAAgSUXEHBccjtPEiBAgAABAgQIECBAgAABAitIoG3C5D8mxZa902+40cY567yLs/LKK6+gikxLgAABAgT6F3jyySdz8AF759577q65qfxT58xpL+JGgAABAgQIECBAgAABAgQIECDQv4CAo7eDAAECBAgQIND8Au9M8r81ZV6VpPrag81fugqXUKAlyfgkO/b8mphkq5qxZiSZneTmJNcn+V2Sh5dwrsF6bJUkX0xyUM0Er0xy3WBNOETGrf9+PjbJiSu49nUWvG/fSrKLtVrBK2H6hgXGjG//XFHko7UPHHfyl7PdK6ofmy4CBAgQINCcAjdc98t86qgPLVRcWebzc2d1fKw5K1YVAQIECBAgQIAAAQIECBAgQGDFCwg4rvg1UAEBAgQIECBAYHECAo6LExq8z6ug4Q4LAqbjknx98Kb5v5FHLwgtviHJx5O8dADzPZLkoiSfTzI9STmAZwfrVgHHvmUFHAfrjTPuiBEYO3HKa8qy/EVtw3vuvV/ef+hRI8ZAowQIECAwdAW+evrJufTiCxdqoCiK186ZMfWaoduVygkQIECAAAECBAgQIECAAAECgycg4Dh4tkYmQIAAAQIECCwrAQHHZSXZ+DjV75MnJTkyyf5Jlscue9V8VUCxCjgu6VUFHasxTkvy2JIOsoyeE3DsG1LAcRm9YIYZuQJt49tvTpGX9Aq8YONNc875P0zrqFEjF0XnBAgQIDBkBLrmz897939z/nL3nf+uuczvO2d1bDNkmlAoAQIECBAgQIAAAQIECBAgQGA5Cgg4LkdsUxEgQIAAAQIEllBAwHEJ4ZbisX2S/HeSNXrGGOyAYxXUOTPJy5ei5tpHv9azC2QVeFxRl4Bj3/ICjivqjTTvsBBom9B+/IJdao+rbcbR1MNiaTVBgACBESXQ11HVST7VObOj+ueciwABAgQIECBAgAABAgQIECBAoEZAwNHrQIAAAQIECBBofgEBx+W/RsszhLZBkrOT7FXX5m1JvpHk6iT3JPlnzdHTKyVZv+cY6//sZ9fHY5KckmT+8ud7ZkYBx77hl+e71ejSr5PkW0l2qXnglUmua3QA9xFYHgLjxk3eurul+H3tXLvv9dZ86PDqx52LAAECBAgMLYEvn3piLr/k+wsV3dJdvmT27Gm3DK1OVEuAAAECBAgQIECAAAECBAgQGFwBAcfB9TU6AQIECBAgQGBZCAg4LgvFgY2xvEJo1e/HP5Tk9LryPtVz1HQjx0xXY2zfswPki2rG+WuSfZNcO7DWl9ndAo59Uy6vd2sgCyngOBAt964wgbYJU65Oytf3FrDOeuvn3AsuySqrrrbCajIxAQIECBBYUoEnHn8sB75rrzx4/99qhih+2jlz6s5LOqbnCBAgQIAAAQIECBAgQIAAAQLDUUDAcTiuqp4IECBAgACB4SYg4Lj8V3R5hdCen+T8JDvVtPiZnuNXB7rz4tZJ/jfJ5JqxvpzkY0nmLX9COzj2Y7683q2BLLmA40C03LtCBNomTH5/UpxZO/nHjzklr3n97iukHpMSIECAAIFlIXDNTy/PZ088sm6o8gOdM6d9dVmMbwwCBAgQIECAAAECBAgQIECAwHAQEHAcDquoBwIECBAgQGC4Cwg4Lv8VXl4htG17jqBeo6fF3ybZL8ncJWi5r90g/5jk7QvGnLEE4y3tI3Zw7Ftweb1bA1k/AceBaLl3uQuMGbP5BsVzumYkxZq9k796x53ziRO+sNxrMSEBAgQIEFjWAp859ohc+8ura4Yt/1E+3Tpx7tzb71vWcxmPAAECBAgQIECAAAECBAgQIDAUBQQch+KqqZkAAQIECBAYaQICjst/xZdXCK1+nguSfCDJI0vY8pQk36/bxXGHFXRMtYBj34u4vN6tgbxCAo4D0XLvchdomzDl3KR8T+/EraNG5Rv/e2k23Gjj5V6LCQkQIECAwLIWuPeeu/Oe/9gzXfNrN3AvvtE5c+qBy3ou4xEgQIAAAQIECBAgQIAAAQIEhqKAgONQXDU1EyBAgAABAiNNYKABx/r7X5nkuh60UUlenuRtSV6WpNpBsLqqHf5uTXLJgq9fnuSfDSDXB9iuSlLN/WDPs5sk2TfJzj1zVbsU3pmk2qXwhwOYpxpu4oLQ3ncXPPeinrEHujNhI88fk+SEBvqubjk7yUeSPNHg/f3dVr9W5yb58IJjpR9fwnGr3c2qMcYuCEre3zPGaUmqta2fT+QAACAASURBVGn0em6SVyWpzn2tjr3ufUeqtavcr0nyo561LBcx6OICjqsl2THJPgvq265njavhqvfw1z3vyA1Lebx2by/VHNW7s1VPvQPtZXF26/ccM75Xz/fXpkkeWuD48yQXJ/lxksd6BhlIwLH+nTw2yYmLK6bm80afX9qAY/XvlVXS7A1Jdu2xrgx617N6b6qfK9V72MjPlgG06NbhLrDZuCm7tLSUV9b2eeD7Dss++x0w3FvXHwECBAiMIIGLLjwv536t+m37v6/u7mLXO2ZPHcjv40eQmFYJECBAgAABAgQIECBAgACBkSQg4DiSVluvBAgQIECAwFAVWFYBxxf3hKOqENKiriqYVQWpqqDcvEXc2F/A8dEk1W4jVVhw7UU8X83z6SRnNRAUbCSguKieGnl+RQQcq+Ojv1NT+NIcUb2073cVOHxvT8CyN5zW35jVDpNV3dV7cm8/N/UXcKx6fGuS42pCjf3N87skhyapgo6LClPWP9/byycX8w72Pnd+Tz13DBCx0Xlq+3hHkv+tmWdRocVGA4r9ld3o80sTcNwsyaeS7N+AXe/3/Dk1gc8GHnPLSBZom9B+U5KX9hpMat8ip5/1rZFMoncCBAgQGKYChx78zkzvuK22u991zuyo/qc0FwECBAgQIECAAAECBAgQIEBgRAsIOI7o5dc8AQIECBAgMEQElkXAcYMk1ZYgiwuu1ZJ8KcnRiwgi9RVw/M8k707ymQHYVscyH16z42BfjzYSUFzUlI08vyICjlsmuSjJ+Jrij0xyapLaM+oGwLlEt1ZHW1e7Ur5igE9XYcXqSO3f9/FcXwHHane/Vyf5xADmqUJx1RzVDp6NhBwnJane3Wrn0IFc1a6Oh/XsHNnIPNX30hcX7Gr55gYnqcavvj82WrDDZvXO915DNeDYkuQtST4/wJ8rVd9XJzlkwY6vsxq0c9sIFWibMOUjSbnQdlYnn3ZOttqmd2PZEQqjbQIECBAYlgK33nxjjjqs+v+Naq/isM6ZU6vfc7oIECBAgAABAgQIECBAgAABAiNWQMBxxC69xgkQIECAAIEhJLC0Acdql8R31YSQqt33qiOrr18QNHsqSXWU9Ov62U3vPxaE7/rbKqs+wPazniNoq8BT71WF0y5bsGPf1AWhx5UWHG+8Q89c9fxfXXAs88cWEaZsJKC4qCVt5Pk9FoQNN+8ZpPpr1XvvVR2ve23N39+V5Ac9fkvzKlU7AJ6RpPas1Wp9Ko8qpPfXpRm8wWcnL3g3/qfnaOXaRxp9T6qQY/V+1YfV+go4Vu/c9nXvR3WM8x96vlbtMlq9i/U7f1ZHHO+XZNpieuqvl+o9rOaudoKr3vlqx8Kdao6s7h226vngBd8LFy4mTFkFhqtAaHUkdb1Z1U+1Y2N11ffTe8R3tStl7zUUA47Vv0dW61HtvlodPV97VcfdVztuTu/5YrUm1VHk9eHq6r35fw2saYOvsduGm8CYMZtvUDyne3aS1Xt72/UNe+fQjx0/3FrVDwECBAgQ+D+B0z93fK78ycW1Io+WT7eMmzv39vswESBAgAABAgQIECBAgAABAgRGqoCA40hdeX0TIECAAAECQ0lgaQOOvb0uKjg3Okl1dO4X6sJlP0zyngXHFj/cB1hfAbb6uaqdCO+vebb6/ee4JJ/tY+e7KuBY7dTV1cdcjQQUF7WmA32+3nxRIbSlfZde23Nk8fPrBqrW6yc9AdMqnNfXGizt3Ov1BPVqdyFc1HtSrXn1PlRHEteGEKt1rnb7rD3SfFHvx6KOKq5qqt6FI+qaO7Fn3r7ej+rWvkKHvfN8Y8HujP+sG6/agXDrJCfV7fZY7bRYrX8VAu7rGtVTR/0ulFUotQoT14dSn9tz9Hf1DtWHAavxh2LAsQoqf7MutFiFOqt34Jo+dh+t3oVqt8fKpzboWP18OWgxu7cu7Tvu+SEq0Dax/WspnwkcP3ONXnmV/M93Lsvaa687RDtSNgECBAgQWLzAQw89kP+37x6Z9+QT/765yFmdMzret/in3UGAAAECBAgQIECAAAECBAgQGJ4CAo7Dc111RYAAAQIECAwvgWURcKxCa+9P8u0Fgarufnj62pWtem63fsJe/QXYqmc+0hOA6u+Y5SroVYUca/9DXbU731t7dnusL3GgAcWlfX55BhyrwFzlVR2R3VcArreXW5NcuWA3vF/2HAldhfcaOUp5Ud8NVVjx3JoblvQ9qUJ9b+rZIbF3uP7ejypAWB1j/qtFFFbtbPm5nne297aq92qnyAf6eK61JxRZezR675HQVeBuUU5VUPOUJP9VM+75ST7YRyiyumWbnmPFa4N6VdixCufWBjxry1zUjodDLeC4fpKvJ9mzpsFLeo4R/8tifvS+JMmZdbuFVucwVu/g0r7Lw+un/gjvZuykzbcvu7sXChm/9wNHZO+37z/CZbRPgAABAiNB4OLvnp9zzqz+v7N/X0VLyyvmTL+9+p+eXAQIECBAgAABAgQIECBAgACBEScg4DjillzDBAgQIECAwBAUWBYBx7522OuLYq0k1W53tTv6VWG0KvBVf/UXYKuCelVgrL9wY+84G/YEm6qjoXuvw5N8sY+w03AOOFa9VyHHap2rkFz98cz9vbLVUcDVccjV8dlLssNjX2vd6Nr1tfb1Oyz2935UIcXq2PPFBdpetuCI5x8t2GGyd2fL25K8rebo41qXMT3HSr+854uNHjXdO8YLklywIHT5mprnq++Byrf2qoKUx/WEUXu/vqgwZO2z1RofmaRyqr2GWsBx757j2Xt7GOhR0zv3BER7w7zV0fZVam15HMc+BH/8j8ySx45vv7Issktv92MnTMqZ535vZGLomgABAgRGpMAHDnxb5syc/n+9F2WumjOrY9cRiaFpAgQIECBAgAABAgQIECBAYMQLCDiO+FcAAAECBAgQIDAEBJY24LioXRjr268CXFUA66iaD/oLYPUVYKvCTvst2KFvboOu9b31t0vfcA849nJt1nNk8T6L2c2xL97qOOtqd7xqx8L+dhKsfe4VC3bSu6Jmnj8mefuC9auCk41cr0tSHTHcG1S7rGeHxd6jtPt6PwYSZquOqq52HN2ppphX9rObaP1OlI2GDmv7rB+jCtpWgcSnam7aqCecuWPP16rvrb6CkP351Qcxq/uGUsCx2lnzjCQH1DQ40B0Y+xpjrwXHhV/ayEvnnuEvMHbC5H3LFBfWdnrsZ76U7V/Zmz8e/gY6JECAAAEC1//mmpzwiQ8vBFGk3G/OzGnfoUOAAAECBAgQIECAAAECBAgQGGkCAo4jbcX1S4AAAQIECAxFgaUNOFZHGldj3NNg8wclOavm3oEEHOt38VvclNUxv1WIbfueG6td3N7YcwRz7bMjJeBY9Vz9Hn3jJNVOeVVYtHdXwsVZ9n7+u55g3uKOZq6Oxa52jOy9vtxzzHMj4cjqmSrsd3bPTp23LDii+g89x2dXob/q6ivgeHLP7oddDTTT1/M7JLm27tm+7vuPniBiA9P83y1b9uwsOL7nK31939SHQgf6vTWQAHFVRrWj5gkNfC/212ejz6/T4/V/O+Yl6StMurTfh7111v+MGch7MZA1de8QFGib0D41SXtv6du/+nU59tNV3thFgAABAgRGlsAJn/xIrr92oQ3FOzpndkwZWQq6JUCAAAECBAgQIECAAAECBAj86z+euggQIECAAAECBJpbYGkDjucmqbb/eLzBNuvnG0jAsTp+9qcNzlPdtmqSLyU5sOaZfZN8t26MpQ1WDfT5Rg0G0OoS3Vr9fr06snrbJLsnqXZNrHpZ3FWFDD/dY9tXYHHlBTsvVseWv79moP6OIl/cXP193lfwcCBzNBpc7GtXxeo9vHGAhdfvGNlX2LY+mNfXLo+Lm7baJbN2552htIPj6xeEka+uabB+187F9d77+asXHAf+q5qbL+r5GfCPRgdw3/AUaJsw5SNJWRu8zpnf+H7Gjm/kx97wNNEVAQIECIxcgTmzZuQD73lrHUBxWOfMqZL/I/e10DkBAgQIECBAgAABAgQIEBiRAgKOI3LZNU2AAAECBAgMMYGlDTh+NcnhC3b1e7LBvhsN99UH0G5L8rYk0xucp/e2RnaZG2hAsb6EgT7fqMEAW13q23sDjy9JskeSase9RSV/qiOWqyDj/LqZ+9qxr6/dEZem4EYDiv3N0ejz9TsvVsHEC5I8NMDiq/mq93dyzXO1gd3K/rieX723fCJJtfvgQK4qrFqFBHuP9h5KAcf6gOd1C8K31bHyTw8EoGeH0kNqnhnoTpgDnM7tQ0Ggvb199Sfm544iqX4+PXPt+ZZ35P0frn6MuQgQIECAwMgU+OqXTsmlP6g2vP/XVSYPrjIqm3V0dDw6MkV0TYAAAQIECBAgQIAAAQIECIxEAQHHkbjqeiZAgAABAgSGmsDSBhwXFaDqy6LRcF99AO1nSd6R5P4BAjdyXO1AA4r1JQz0+UYNBtjqMr+9JclmPUeQvydJdeR37VWF/arjmn9R9/X63QqrHR+XZNfDRTXUV0Cxr2OP+xuj0YBjdWz0b5a57L8GrD3qutF6FldK/bs4lAKO9WHkxfXa6Od/TFLtbDmj0QfcN/wE2ia0fybJUb2djR49Ot/83lV53lrVJrYuAgQIECAwMgX+/vBDeffbdsm8eQttyn5y58yO6n+0cREgQIAAAQIECBAgQIAAAQIERoSAgOOIWGZNEiBAgAABAkNcYKgEHK/qCdo9OEDv+v7OTvKRJE/UjDPQgGJ9CQN9fqgEHGv7rEKLx9cdO119fl6Sare8x5ahZyNLLODYt5KA47NdBBwb+Y4axve0tbVvklG5s7bFdx94SPbb/73DuGutESBAgACBxgQuPP+cfPPcMxa+eX427ezsuKuxEdxFgAABAgQIECBAgAABAgQIEBjaAgKOQ3v9VE+AAAECBAiMDAEBx38dw/zdJC/qWfKBBqIG+vxQDDhWNKsl+VxdyHFWkn2S/Knm22WgHkvynSbg2LeagOOzXQb6/bwk76NnmligbcKUM5Py/b0lrrf+hjn/+1elKPyRRRMvm9IIECBAYDkJlGWZ/d+6S+7/2701MxZf7Zw59QPLqQTTECBAgAABAgQIECBAgAABAgRWqID/WrBC+U1OgAABAgQIEGhIYLgHHKvdGk+rkejryN6lDeQN9PnBDjiutOA43v2SvGlBIHHVnqOlq+NZz2/ojVj0TVOSfH9BIHRyzW17Jbm05u83SvKtJDv2fG04HVG9pDuJLo7eEdVJ/RHVizpee3GePifwjMC4cVPau1vKqbUchxx2dN7wpurUchcBAgQIECBQCfzkR9/NGaedtBBGS3cxZfbsqR2ECBAgQIAAAQIECBAgQIAAAQLDXUDAcbivsP4IECBAgACB4SAwVAKOv0+yb5LZA0Cvfj96XM+v3scOS/LFujEGGlCsL2Ggzy+PgOMpPUdx99Z6cv4VIOsagF9ft66Z5NyeXRt7P/+PnkBj79+v0/P3u9QMsEOSa5dy7trHl9cOjtsmuTrJGj2TL8l72GjbyyLgt2WSixb4j++ZdFEhwaWdr9Hn+3ofXpnkujqYo5JUQdze66tJDk/yZKOA7iNQLzBmwuTzihTv7v36ZmPG5axvXgyKAAECBAgQqBM4+N175465//5XrTLlN+fOnHYAKAIECBAgQIAAAQIECBAgQIDAcBcQcBzuK6w/AgQIECBAYDgIDJWA41+TvHHBrypg1uhVhdLOTPKumgfqdxusPto0ybcXBNm277lvoEfa1ofgFvf8YAccqzbqd668ssfhgUbx+rmv2hHyS0kOrPm8PuDY1z1VwGigO0h+MsnOC+qek6Tage2yJNN65l1eAcdxSb6T5CU981a7Ue7WRzhvKVmfeXz/JN+sGejsnnV8YgCDv74nkNn7yKICjo3sbtrf1CsvCH2eWndceX9zNRpwrLbUq6x7r2X1zg6Az63DSWDcuMlbd7cUC/0z44ijT8pOu1T/KHERIECAAAECtQI/u+rH+cJJRy+E0tJdvmT27Gm3kCJAgAABAgQIECBAgAABAgQIDGcBAcfhvLp6I0CAAAECBIaLwFAJOFbeVajuGwOAb3RnxfoA1m1J3rZgx8jpDc5VH8xqhoDj65L8sGbnwSqYVwU9L2mwp/5uqz9+urqvr90Z63fjq3bNPDLJUw3O31c4tQo7/rTn+eUVcOxrx8pqV8Gqn7LBXqrbxiT57yTzk9ya5I4kP0hyX80Y9UHZ65O8I8mdDc5T/ftX9V+lT6y5f1EBx/rv/U8lqX410tdaSS5IskcDczUacKxCpD9O8vyeMatQc3XM+k0N9t97294LnKtwbOVW/Qf53nDsvAGO4/YhLtA2YfK3k2K/3jYmTt48Xzq7yrK7CBAgQIAAgb4EPnzQOzJj2u01H5UXds6cVv1+1EWAAAECBAgQIECAAAECBAgQGLYCAo7Ddmk1RoAAAQIECAwjgaEUcDwvySFJHmvQ/z09xyn33t7f80tzpPJKSeqPg26GgGMVEqt2TNypxqraAbEKid7boF9ft1U7YFbBtt4jm/sL4dUHLH+bpAoazW1w7ilJvp9kcs/99fMsr4Bj9e801U6H1W6Fvdc1PWHRvzTYSzVG5X5Ozf19ua3bY7trzX31u2Muasq+1nwgAcfq6PEPJ3m8gb7qw4jVI0u7g2MVmqwCzG+umb86sro6Zv7/s3cm8FZN/Rt/zkV4zfP80q1u3VtChBCViBASDcYUpaQ5lTSrNKlIUaYMhWSeQsgQlRDd6qYb7988zyXq/Pdz2vvYd7fPOfucs8+5Z3jW59Pnfd2z1m/91netU3fv/eznR2Gol7YrgFtNN0yrf7ziWi/zqE+GEygsql0fCFYQxw4cPh4nN6JOWk0EREAEREAERMCNwMLX5mPU4D6OjwLHlpetWCJiIiACIiACIiACIiACIiACIiACIiACIpCrBCRwzNWd1bpEQAREQAREQARyiUA2CRzjcSE8DMADhuPfibbNugDAPJfNc3ML9OrSV9csq2sJ8Rg+EwSObqI65kZxYr8ERY5c4z0AjrMxpFsgXf82Obi6ie1uNMWgscRq25g5UtxmtSnmzywXvnQJHDn/MQDmmqXMrXzoRknRY6y1sH8Nk7ud21iDGXnYHS2TEVNG2u9oAkdnOWuvItRtzT0f6NjzZAWOXMN1ACbZ4tKFkeXNX/f4l24bU0hqCXD5dwaFtRT3quURgcKi4tlAgOch1EoOPxITp1LzrSYCIiACIiACIhCNQK+ul6H0ow9sXYJzystWhh2RRU8EREAEREAEREAEREAEREAEREAEREAEco2ABI65tqNajwiIgAiIgAiIQC4SyCaBI/lThNUVwHtRNmMfU3zGksxWewrAVQC+dRnnVtqX87QHsDLKPAcBmGqUHKarob3FK3AcbYrdnCLBZM8bOdzhcMRjTDqwUJT4MgAvZXsLANCRcZxR9voIW1JkQwHR8giJOh00KTbrDGB2lDLI3IvGZjnnQ824LFXMeRba5kmnwHF7ADcBoOjValwLnR3viyFypNDuZqMU9TW2sRTttQKw1IWbmzB3hlne+8cInN2YWV2jCRydJdw5JpZwk2eBZQpvt7l4xprLa4lqxnFbv5fvPMfWMR1b7UJSuoB2Mpwpf0r2y6Tx2UOgWq1aRwc3F1T4ft04YiJOPMVuaJs961GmIiACIiACIpBOAm+9/jJG3NirwpSBgs3HrF21Ktr1VzpT1FwiIAIiIAIiIAIiIAIiIAIiIAIiIAIi4CsBCRx9xalgIiACIiACIiACIpASAtkmcCSE1QCGA3jMIdDj759HAaBg0F6HlGI0CsrmRyFIp8fnHaIt9h9gCBjfdwjy6GBHER5Fb/VdYsYSOLYw8nzSNo4CLpYw/jgFO8xSwg8aokKK2ZztI9Pl8hUAnwD41bbOnQ3xJgWSLJdMx5aGjsFexIosOUyB5YW2sRzHvWO5Zs5nbxQtci4KKfe0fUCnxBsce51OgSNTcXNh5M9Z/piOg/9zrMU6ixSSnu34LJqIkOPIYLrjLD5jlmp2nsVIzKwpowkc3Rha+zPNpRQ8XTlZwrqLi7iR8yXr4Gjl7HRh5M8pCuW5edglLwpQ6c7K+e3nPF73xxR8/RSyMggUFpXQqZbl3UNN7o2VsQuaUwREQAREIJsJbO3iiAfKy0rtL49l8/KUuwiIgAiIgAiIgAiIgAiIgAiIgAiIgAhUICCBow6ECIiACIiACIiACGQ+gWwSONLJjyIrq1HoSHEexWV0yqM9l929zeoXy5WO/dzEXtZ4zsESuSwn/F/TzdAupKKb3QZDsGdZncQSOFJ0+LRjLRSWsRbcegBrjLlY/tcpAEz0NJ1sCgrdRI6JxGSuLE1NcV+sEs1uZa05J90IyZVrpnMl+zVylIFmPwpB6cD3jSPRdAscOf0ppmOj5SxpT4nn403D5ZFsop1FOj7SCfKHKOApoGWfMS597PNEYmYfFk3gyH48G3McZ5E/pzjwOfN/qxji4BPMcu9W6Wd+TiEqXVEtV0+/BI7R1u88N9yL5i7nhvtwvXnu/XZGTeQ7ozFpIlCtuLhOcFOA4u1wu2H4BDRsxIrsaiIgAiIgAiIgAl4IvPHaS7hpsN28HAhsEzx87cqVqXghy0tK6iMCIiACIiACIiACIiACIiACIiACIiACKSMggWPK0CqwCIiACIiACIiACPhGIJsEjheZboB2R8BoIChyolCQbnixhHiMQ5e+2xzuj7FAW+WDWTabDnNssQSObs6G9nleM0SO3JcvY00ex+eFAMa7lKuOI0SoK0WldCVk6V8vTBPlynHPmuXIKaZztsoQODKHBgDobmgv1e2VIV3l+KT4Ow8DuL5+Rr+hHvpaXbg3U4xzc7UH0aE1hmJClg0fFcGV0W167gdLbpebjop+Cxw5ZyJ5WbnG+72PA7G6ZjqBakXFdwYRoPA21GoW18HkOx7K9LSVnwiIgAiIgAhkHIHundphtU3PGEBwxtqylfw9U00EREAEREAEREAEREAEREAEREAEREAEcoqABI45tZ1ajAiIgAiIgAiIQI4SyCaB40kAlhtuiXRk7BZDkBWppG+sbWRZZorQIpXhtcbTSW6kKZ6k6+KNcQgcGYMujlMjOE7SwZEltblWPxtFY3Qh7OFSNjnWPBS1saw0BZ1eBHrOeDuZwrtBjvLTbvNabDnfHxESqyyBI9PhGSFDCgPtpbQjMYxUUj0W8wIATUzxoVspdPt4nve+ZolxlnGOJTq0j413Hp51Om/SEdTLXHuZZdKb2Sbld/mtGACsMt88M+fHgmV+nuj33mN4dctkAofVqnVYweaCdfYc+w0ajSann5XJaSs3ERABERABEchIAgvmP4uxIwdUyG1zweaqn65a9WlGJqykREAEREAEREAEREAEREAEREAEREAERCBBAhI4JghOw0RABERABERABEQgjQSyTeBIURR/z6wFoB0AKleOMnm9A+BlAE8AeB/A5gQ5Mj5L39IxkgIzissoZKPIj+6MdBbkHN/a4scrcORQCuUuA3CmUQ74WIdg83SjJPBLCeYfaxjXt585J+c9EkB1U7BmjeVaVwAg0wUAlpnls2PFjvX5rgAodGNZYYrwrL3jfO8apZDnm+W77WzdYlamwNHKh06cLIvOtfA8Hm9+YJUb5xl83FwXRbCJNq61oeGe2dbBjPHfAPCIOQcdNb2KDiMxdZuHZ2CxYx6O9zpXogJHK0cKMA8zzmALU6DL0txWuXXrnLJ0N8u+U0ya6Pc+0f3RuAwhUK2oZHxwi0A91A6rWh3T75uXIdkpDREQAREQARHIPgKdL2+JT9d9Ek48AExYW1baJ/tWooxFQAREQAREQAREQAREQAREQAREQAREIDIBCRx1OkRABERABERABERABBIlkKyALdF5NU4EREAERCDLCBx22JG7F1TZ+DWA7a3Uu/cZjDNb0AxXTQREQAREQAREIBECzz81F5PHD7cP/Wvzxir7f/rpBz8nEk9jREAEREAEREAEREAEREAEREAEREAERCATCUjgmIm7opxEQAREQAREQAREIDsISOCYHfukLEVABESg0glULSoZGABushLZZ9/9cf9cGsKqiYAIiIAIiIAIJEPg0lan47tv+Q7BlhYEblhXVjoqmZgaKwIiIAIiIAIiIAIiIAIiIAIiIAIiIAKZREACx0zaDeUiAiIgAiIgAiIgAtlFQALH7NovZSsCIiAClUagsKjk/wAcbCVwZeceuKjdlZWWjyYWAREQAREQgVwh8MhDd+Pu6ZPsy/m8vKz0kFxZn9YhAiIgAiIgAiIgAiIgAiIgAiIgAiIgAhI46gyIgAiIgAiIgAiIgAgkSkACx0TJaZwIiIAI5BGBqjWLOwSCgZnWkrfffnvMefI17PifnfKIgpYqAiIgAiIgAqkhsP7PP9Dm3Eb466+/whMEA8GO61avvCs1MyqqCIiACIiACIiACIiACIiACIiACIiACKSXgASO6eWt2URABERABERABEQglwhI4JhLu6m1iIAIiECKCBQWlSwGUN8K37L1Zbi6a58UzaawIiACIiACIpB/BO6cOh7zHp5lX/iS8rLSY/OPhFYsAiIgAiIgAiIgAiIgAiIgAiIgAiKQiwQkcMzFXdWaREAEREAEREAERCA9BCRwTA9nzSICIiACWUugavU6pwcKNr9oX8BdDz2Ngw4+NGvXpMRFQAREQAREINMIfPH5Z+jQ7pwKaQU3FzRb98nH8zMt1zzJpwBADQCNzD81ARxlW/tqAJ8AWArgbQBLAPyUJ2yydZkXA3ggweTfB/CduedvGGfiNQDfAAgmGE/DREAEREAEREAEREAEREAERCDvCEjgmHdbrgWLgAiIgAiIgAiIgG8EJHD0DaUCiYAIiEBuEiisWTIXQVxgre7kJmdg4NCxublYrUoEREAEREAEKpHAjx3+XQAAIABJREFUqKH9sHDBC/9mEMBj5atLW1ViSvk49faGaPFsANfb3as9gPgNwFwA4wCskvDNA7H0d0lG4OiW7TMAJgJ4HcDm9C8n7hn3AdDOONfPmkLNuANogAiIgAiIgAiIgAiIgAiIgAgkQ0ACx2ToaawIiIAIiIAIiIAI5DcBCRzze/+1ehEQARGISqCwuLgGNgXK7J1unjQTR9RTxUwdHREQAREQARHwm8CHyxbj+h4dK4bdJlhUvnLlGr/nUjxXArVMgSIFjok2Ch0pcqTw7Y9Eg2hcSgj4LXC0krwdwI0AfkxJ1skH3QnARaZodwOA1gDoQKomAiIgAiIgAiIgAiIgAiIgAmklIIFjdNw7A+CTl7oAigFUBXAQAL6ttgsAvpEphmk9sppMBERABPKGAMvU/AWAN7dZxuYLAOuMG4krASwHsBjA73lDQwvNVAISOGbqzigvERABEcgAAoU1im9GINDPSqW4dl3cMi3Ryn4ZsCClIAIiIAIiIAIZTqDnNZdg5QreMjBbMDi2fM1KugmqpZbA0cYzg6kAjvNpmmmmoIz3hNQyg0CqBI5cHV0RuwL4LDOWGs5iDwD3ADjX/MmHEjhm2A4pHREQAREQAREQAREQARHIIwIS52292ScCOBNAUx9vSOTRkdJSRUAEREAE0kjgXQAvG/9ePQ/grTTOq6lEwCIggaPOggiIgAiIQEQChUUlfEljb6tDj35DcMbZ4WrVIicCIiACIiACIuAzgReeeQyTxg6zR/2+vKyUL+urpY7AfgDusInArJk+AnAXgPkAvgTwq630dBUA+5plrK80y1o7M6Sr3xgA/6QudUWOg4BT4OhV7FcAYDcAuxv38E4y3RDdXD6fBNAJwDdx5JTqrnsBeBBAM3Mir2tOdV6KLwIiIAIiIAIiIAIiIAIikIcEJHDcsuk1AVwKoA2Aanl4DrRkERABERCB7CewFsAc49+x+1UqJvs3UysQAREQAREQgWwnUFijpD0CuNtaxy677o5Hnn4dgYBuQ2T73ip/ERABERCBzCUQDAZx0Tmn4Ldff/43ySCuLF9TShc2Nf8J8Beb6wzx2iRHaKpMWWraS5lpxjjBdIA8whbnK/N5xUL/01bEBAgkKnB0TkXBIw02JpjPpeyf3waA7ufrE8gvFUMkcEwFVcUUAREQAREQAREQAREQARFIiEC+P1loYlr/t0yIngaJgAiIgAiIQGYSmGfeGF+QmekpKxEQAREQAREQgVwnUFhU8jqAk611tmrbHh2v6Znry9b6REAEREAERKDSCcycdgvmzq6gZ1xYXlZ6SqUnlpsJHABgllkNylrhKMOpcUgCzov1ADwAoNiGaoopePsrN/Fl1ar8Ejhai64DYKajihhLktOIg26OmdAkcMyEXVAOIiACIiACIiACIiACIiACIQL5KnBkGeoBAM6KdQ6KatVGnSOOQc3iOji0sAYOOvhQ7Ln3Pthl192w/fY7yH0iFkB9LgIiIAIikBABui789dcG/PbrL/jx++/wxeef4bPyNVi98mN8/OFSlK1a4SXuswBGq3y1F1TqIwIiIAIiIAIi4BeBwpp1jkFw8xJ7vDvvfwL/PbTQrykURwREQAREQAREIAKB/31WjqsvPa/ip4GC+uWrP14qaL4TON4sQb2LGfldo6pGWwDrEpjJzQ1SJYETAJmiIX4LHJkmhcf3ATjUlvPjADoA+ClF64gnrASO8dBSXxEQAREQAREQAREQAREQgZQSyDeBIy/I+Abl1ZGobrddFZx+1vlo1LQ5Tjj5VOyz7/4p3QAFFwEREAEREIFECHz37dd4e+EreO3l5zD/2cfx998bo4W5E8BAAD8kMpfGiIAIiIAIiIAIiEA8BKoWlUwJAN2sMcccdxJGjrs9nhDqKwIiIAIiIAIikASBQX27YOm7b4YjBIFb15WVspSymr8EnKK3+82KUXTiS6TVBvCow8WRIjiVqU6Epr9jUiFw3AZALwBjbany7JwP4BV/008omgSOCWHTIBEQAREQAREQAREQAREQgVQQyCeB4yUAJholO/dxA1mvfgNc0LY9zmnZFjvssGMqWCumCIiACIiACKSEwIYN6/H0vNl4bPY9WLZkUaQ5vjNvmrLckZoIiIAIiIAIiIAIpIpAQWFR8Y9AYDdrgoFDx+LkJmekaj7FFQEREAEREAERcBBYuOAFjBraz/bT4C/lZSv3BLBZsHwl4BS9seRwd6Os9J8JzsLfnxijmiGU5H0cNj7TeNFjvG0BFAE41XCWPAFATaPc8VG2sZ8BYEmQdwC8AOD9GKW0GYeOgpZD5WsAuOYvPeZjdasLYC6AGuYP3gbQDgDzidZ2NYR+DQG0MvI4wrYWjqO75asAnjDjBOPMKd7uqRA4MofDzNLkrDpmtVsA9DdeVo76NrOt/x7mflMMe4zJit93q3G/V5nnaAGAb6MsnmfmYTOGF0Yneagc42d+XnJSHxEQAREQAREQAREQAREQgRwkkC8CxzsiuTbyIUv7Tj1w4ilNc3B7tSQREAEREIF8I/DW6y/jnjsmgQ8zIjS6OXbKNy5arwiIgAiIgAiIQHoIVCuqfXkQwXut2fbcax889HgmGNCkZ/2aRQREQAREQAQyhUC780/Fjz9YGjkggMAVa8tWsByumn8EWgOYYwuXTInqZLLaHsDZAK4HUD+OQEvMih8UvbmJXw8AMAuA/eHJ6QBeimMOduV9qOm2MSMADAOwKUKcncznOYMA2IV6kaZljkMAfBpnXvF0T5XAkS6OzP1GWzJehaQUR/Y2SqJfbhOhxloTHSJprT7BJqK1j/FT4JiK/GKtT5+LgAiIgAiIgAiIgAiIgAjkKIFcFzjyYow3bY5z7l+duvVwbZ/BaHI6r/vVREAEREAERCC3CCyY/wxuGz8cHy9f5rYw3nDnzc/VubVqrUYEREAEREAERKCyCRQW1Z4PBE+z8riw7ZXocE2Pyk5L84uACIiACIhA3hG4a9okPDr7btu6Ay+Vl62gOE3NPwJOZ0JGpvMexWP/+DdN1EisWMX5Lk1wPgreKDika6AzZz4/6mnGt8KPNsV4kcSJzjQsV0q6MLLFKsFcC8BkAPGeVbo6stwzHSdT4eaYKoEjmfB35/k2cGR0ZhRnRO4Ly1jT3fPQBPf9LQAdXO4N+iFwTGV+CS5Xw0RABERABERABERABERABLKdQC4LHJuYb09uVZK614AR6Nx9QLbvnfIXAREQAREQgZgEpk8ejYmj7S+Bh4fQxqENAL6lryYCIiACIiACIiACSRMorFWrCJsLKrxAMf3ex3BYoVWNMOkpFEAEREAEREAERMAjgU/L16DzFRdU7F2wuWb5qlVlHkOoW2wCdBq8zXAOvMLW1XLIo0jvq9ghkurB+ccaJYe7OKIwhw/MUtQ/mJ/tZZZ7Pt5lRubJe0QLXT471iwDTTdHNq/lpa1QRwN4GoA1niVHKMb83mWuYkOwd4+LYcWP5ryLzbLNXAtdJe3ltxmO6+5slOaenQKRYyoFjtXNZ1lkZTW+mExnSrfGUtQ09nCKG/l7OMuOf2S6Y9IdkqW9aQDiJoRk5TMKWNfbJtnfPAt0Bd0RwEVGyWruCxvPyf0AuB9Wm2eULV/jSDKV+SX1hdFgERABERABERABERABERCB7CWQqwLHc8039Sqsj66NQ2+eirpHxVOlIXs3V5mLgAiIgAiIAAksf38Jhl7f1c3NkW+0843vJ0VKBERABERABERABJIlUFhUMtQssRcKVffIYzB2it05KtkZNF4EREAEREAERCAeAv2uuxLLP1hqHzKsvKyU/16r+UeARgsP2AR8VmSK7Z4B8KApzvvJvynDkZyiO34w3nT2iySu/C+AG8wS0PaUpgDoB+AvR55OB0Z+zOcvT3lcDwV0dBq0Gksq0y3S6bK4n8GQgjvGthqFdCMB3GW4M/7qmK/AyKEegJscbo90ciQXOhT62VIpcKRgk+ekmS3hwaazpnMN+wKYAaCF7YMPzb3jS8xuzqEUKzYHQPdNOjRajWfkPOMzCkfdmjMvzsOy7NEqwqQzPz/3V7FEQAREQAREQAREQAREQAQynEAuChx5AfyEk3vL1pdj9KSZCARycckZfsqUngiIgAiIQKUTCAaDGNCjI+Y9zBe8t2q8mSmRY6XvkhIQAREQAREQgewmUFhUssr+0LR7n8E4s4VVjTC716bsRUAEREAERCAbCTz/1FxMHj/cnvrq8rJSlgBW84/AtqYLHstn7BIlLJ316F74GoD3TBe8ZEop72EK//jiqtVGmS+bxCqPTcHbEEPMaC9zxbwo4vvSZQ0sZTzT9nMKFFmKe2MMjM4cIwnq6DRIcSXztxqFilcCeDWGG+OeAMYAuMo2ls6H3VxEkcnseioFjnRKJNNOtgTd3BX5cUsAj9n6rTQdF5d7WBwFoRTjWo6MHELHS87l1hIROKYzPw9LVhcREAEREAEREAEREAEREIFcIZBraj++LfkygArrurb3jbiuL6/X1URABERABEQgvwlMGTcMt00Y4YTAG+os7aNy1fl9PLR6ERABERABEUiYQLWatRsHg8Hw7xIFBQV47Lm3sON/WDlRTQREQAREQAREoDIIrP/zD1zQ/ERs3rw5PH0gEGiydvUKisbU/CNAkSMFcHQqpODOS6ML3isAnkvQ4dFZ+vldw1mvLYB1Xian2TaAuYZzYA2zP8sasxwxX1hxttoAHrUJ47yWqXaWt2Z5465mKWn7HFXNstIspcwWb6npg8zSyY1t4yn8JF+/WiYIHKuYYk66YlotkiOm27opJOVNQbuwdZjxPI1/3MS28Qoc052fX3urOCIgAiIgAiIgAiIgAiIgAllAIJcEjrTWfwPAPnbuA4aOQ/vO9uu9LNgVpSgCIiACIiACKSRwz/RbMHpoX+cM3xk3fhvGKDOTwqwUWgRSToC/Kz4M4AhzphfNB1A/JDGzm8tCEuFiDj0pBWW2Yk7qc4cTDUH1m7aYkVwpfJ42ZjhnXjEH2DrwwSTdReh0wrXxhav/A/DvU+R4oqmvCGQpgcKaJdMQDDnAhFrj05rj+htppqMmAiIgAiIgAiJQmQRuHtEfr75EDZ3ZAphevrr0msrMKYfnPsy4DmBpYVpYR3NzdEPActZTTcdCZ5lot/7VDSfIc0yhYjXz2Qjn3uSRr1tZ5EjXnG7XvrHKVPPZEx/MTLDl09F0nXSm6HSITMSBMVGXSY+4QgJWuh9azUu5Zq+x3YSHzwK4FIC9tDmdN88yS3MfCYB7SNdHL+6NVi7OdUS7Jo9X4Jju/LzyVT8REAEREAEREAEREAEREIEcIJBLAsd3AFhv+IW2RuLGHDihWoIIiIAIiEBKCEQQOfJt/+NTMqGCikDlE5DAsfL3gBnkosDRjSxfvJoMgA8pvTycrOzd4YOoswH8bTwse6qyk9H82UmgsKiEgvGwY9GQ0VPQ4MRG2bkYZS0CIiACIiACOURg0VuvYdiA6+wr+rG8rJTCJbXUEOAzl4PNUsJ0VKzwzMLDlEvM8s+xSjN7CBW1SzwCRwZylh6eYpaVjnS9s7fpqniGmQVLKV9o/FnhyMpNPHmJ4Sz5YJwLdDpSRiu5HWfoUPdUChx5ZliCzF6GzI+XMt3WmUqBYyJcnWPiyc+P+RRDBERABERABERABERABEQgSwjkisCRb5ldbWeustRZcgKVpgiIgAiIQKURiFCu+k7z7e9Ky0sTi0CKCEjgmCKwcYbNF4GjheVx07WEDo+Z2AoAnADgelPgmMiDxExcl3JKM4FqRcXnBxGYZ027xx57YfaTqnyZ5m3QdCIgAiIgAiIQkUDbcxvjp5/+Na8PINhybdlK/q6qlloCfP7CF0D4Mmlzw2XxVKMUM69NYzWWaB5pvjSVqhem4hU4HgrgIfP6gfnHKonNa7/nbU6WkZwCDzTFjNabMVz76QBoaBFPY2Uv5tfUHPSV6XD5XjxBovRNpcDRTeTJ8uF0vPzFp/ytMPEICON1cPQj1Xjy82M+xRABERABERABERABERABEcgSArkgcORDuPvtvFu2vhxjJt+VJVugNEVABERABESg8gj0794B8x6+z5kAS+DYy+5UXoKaWQT8IyCBo38sk4mUbwJHsuKDv67GwzW/Hqwlw985th+Am20/lMDRT7p5FKuwZsmDCKKdteQWLduiS48BeURASxUBERABERCBzCZw+6TReGre7H+TDOCh8tWlFBKppZeAJXg82iw13CyG4LG/WeL5H5/S3NZ0l2xoOjJScGkvpR2pRDWndyujfIFRIjv8kostR67zBmPMCNvPIvV1Oi9SmMjnPT/GuWaKBC8CUGwbR6HkS3HGidQ93QLHaKWj413SbgDqGKJRumnSRdMusvWzRHW8eVn9E80v0fk0TgREQAREQAREQAREQAREIAsJZLvAkW+QsbQB384LtTp16+GxF99FIJDtS8vC06SURUAEREAEso5AMBjEBc2Ow8fLl9lz/868IfyvvUPWrUwJi8BWBFIhcIwXs/OBSKpKTsWbVzr7Z5PAMdrDPYsZLzp2NR8K1gPQxnRCtD8kZF+KHNub1y7p5B1rrhsBDLd1ksAxFjF9vhWBkpKSKhv+wa8AWOo81MZOuRt1jzxGtERABERABERABDKEwPIPlqLfdVfas/lrh22xa2lp6cYMSTFf06Cj+mFm+eMOAOiSaG8U+/F39AVxALKuUeiMyD+8Fq4NgNcrdJKM1mJdA1EQSedP63onUpnqAwDMsrkpvg2EXoZxc7Z3XiPGsdSYXf28vkmlwJE8pwLgC8dWux1Ab6Nc+YaYq9zSoYrh+LmH8cJydQD7moJG/kJ+hMu5sodMl8AxFfl5RKNuIiACIiACIiACIiACIiACuUAg21WAW5Wmnvv8ItQ9qn4u7I3WIAIiIAIiIAJpIbD8/SVodWYD51wqVZ0W+pokjQQkcEwj7ChT5ZrA0blUXl/RjWWS4RTCtdobHwR2MtwcKSLPlCaBY6bsRBbnUa2ouE0QgbAl1P4HHox75zyXxStS6iIgAiIgAiKQmwSuaNMcX3/5eXhxAQTari1bMSc3V5uVq6KJw1AAXRzZ3wvgWgB/RFkVnRmPM1+qYolmp1DSK5BYAse9TXdFOgGyRSpT7RRCjgbAa49NLolI4LhFiPogAKtMNzENdjhguu0hhYx0rWwF4BSvm+zol0qBY6rzS3DJGiYCWUcgmHUZK2EREAEREAEREIFsI5AV2sGsSDLCzm914dtrwAh07q4yWNn2TVG+IiACIiAClU9g+uTRmDia95ortFg3tis/cWUgAt4JSODonVUqe+a6wNFid5DpwHGuA2YPAHQ5yZSb0xI4pvK050nsqkUlDwe2PFgNtQvaXoGrrumVJ6vXMkVABERABEQgewjMmDYRj82mVm5LCwKPrCsrbZ09K8iLTHeiGbZD5LjGFLAtdyHA5ztHARhmOsl7hfQbgMWm259dDBnrPhDn62mWzQ7/+ucoU81S1kNMQSP7cK7zAbwSITkJHAFnmW6iYnWAhyMw4zm5GsAg4/pyT6+bDmC1Me5LAI1tY1IhcExXfnEsXV1FIEyArrmfZhmPTLmHlGXYlK4IiIAIiIAIiEAcBLJCO5gVSUaA/gyAs6zPWJp63nxek6uJgAiIgAiIgAgkQqDl6cc6S1U/G+cN8kSm1RgRSBcBCRzTRTr6PPkicCSFYsM55R7TScWiEsnhpLJ2RwLHyiKfI/Oa5an50Jol50Jt4u33o6QOK+GpiYAIiIAIiIAIZBKB0o8/RK8u9gq42LjDtthFZaoT2iX+7tMWwHmGIPE/pmPiKLMsc0IBbYNYTvpR83rC+jFfnHrKEZjPdigcnBjDsfFHo9+Hxv2dpUa+HwB43yiFvNYsM03XwGa2uLEEjux6LIAnALAMNZtTIOd0I3wZwGWGmz3Lbbs15zXii2bJ7h+SBenz+FSWqHbGJqtzjD/vuayBTp8THOWs3ZbKfaagkfvOOB8B4FlgqfAHbAP8FjimMz+ft1jh8oTAFaYIu73hmvpalqxZAscs2SilKQIiIAIiIAJZTCArtINZkaTLIWjifONv+qwn0OT0s7P4vCh1ERABERABEahcAgvmP4POl/HefIXGskILKjczzS4CvhCQwNEXjEkHySeBI2HRdeNO8+GhBa8jgLuSJulPAAkc/eGYt1Gq1iy5MBDEIxaAAw46BPfM5vsRaiIgAiIgAiIgAplIoH3bs/DVF/8XTi0YwEXrVpdSTKcWHwEKHMeYbobWyGhlmOOJvhuAmaZrozXuErOEsT0OX6iaDcD+ZglfPKExBPeUYsavAayPMPleZsx4BY67mG71llqW4kk6gVJMx3YagPm2OXsDuCWKi/3xZn/GZaMYj9dRn8QDLQ19UyVw3N507bzOtoYXTAHj9451sRR5f5fS1RQvUrS40BCH0vHzJ6PE9eYITJzr8FPgmO780rDtmiIHCdDB8VUAlpNjNggdJXDMwYOoJYmACIiACIhAhhHICu1gViTpsrGPAWhp/fzkJmdg5kO8blcTAREQAREQARFIhkDHdmdj4QLeRw23eaw2mUxMjc0IAvydbz/jzeRGxksiDQEcbjguHGkTXfEhCB9+8Kb4cwDeAPCrh8x3NB9UdDL7Op0WdjXKXjU3HCLoNsGyWRQZsr1jlsOiKIaOdv94mMutC+c/znSt4Lo4B9vr5jrmAPif+bNcEzjywUGRsVcUIZ9gsrXWzyV/BmCFyZpfaro3xMu5wLzh28IsYcUHZ1b5Mj68Wmmy5r7zvyM9QLHvXSICR671cvOsWQ+9GHOa8bDuerPkWYJHKDzMrSyaF/eSWPPuYTqaXGjrOBcARY6/xBpsfs4Y3ONTjIeVx5gPMO1lyPh9WgWA+0BB+rdR4jq/s7FSGOzy8Mw5xs/8YuWjzzOMQGFRyf3Gw2c+cA+1lq0vw9Vd+2RYlkpHBERABERABETAInDn1PGY9/AsO5AHystKK9g6ipZnAizVTPdEq0USpXkOaHakI+Rk85rBGusUODrLQLMfr8k6m9doXsQwiQocOVcHU4TpzM8p/KQTId+kjVZ6qzoAXrsfbQbj/YkzDaHkW/GCS3H/VAkc3Rw7+SLaTS6iULe+twK4IY7r4lQKHNOdX4q3XOFzmABdHFlxw2osWZ3JQkcvf6fn8HZpaSIgAiIgAiIgAmkgkBXawaxI0rFZfDjNB3jhds/DL+DEU5qmYU81hQiIgAiIgAjkNoG3Xn8Z7Vuf4VxkLdub+LkNIPdWx9/16poiMJbP8tpYtmik6Tz3R5RBkQSOFG5R0DXEJmqMFGYJgB5GWaxFURwdnGMpvKOjN0uA1Y+SH9dBgRbdL/hm9sM2d4vKKHvlfJCQSA50d6BtOYV90dbuxELOA00BnBchIgWwZMeSZ14a3zbiflNIGe3Ga7wCR55hnt3pDhdEP8WNXF+qBI6M7Xz4R0eNVoYWbHkMsDyzdDuhuNMu7Iw2jA8DbzdLln3n0tFPgWMq8vNy1tQngwgUFhX/DAToMhRqY6fcjbpHUoerJgIiIAIiIAIikIkEln+wFP2uu9KWWvCX8rKVu2dirlmQE182e9zx4iDFok8mmbuzxDPD8WUnuvNZza3P1ea1r1chDO/18KVDvgBpNa8veTmFbJYL4L7Gi3gPmS9oMaaXl7vcHCtjuT66Ia4K4G7zxT5el1KwRKOMb5LcD2t4KgSOFKr2M+9tWPNEE4Xy5VJeG1uNLnQ8c194XCOvr3ndzj9W89PBMd35eVy2uonAVgTsLo72DzNV6Oj173VttQiIgAiIgAiIgAgkSiArtINZkaRjB/iwnW+khVq9+g0w52maDKmJgAiIgAiIgAj4QaDNOQ2xbAm1ZuHGt8YH+RFbMdJKgK53dG+gCNCrOMqZIMtadYvyQMBN4MiHKrypTTGd10YhYldTgBjrph3n5MMOPgTwui7mQgEencas8l2JiAu9ridSv2QFjvuYwrVEHVYofhthOiFGcnPk9UFj88GQ5dbodd2MTxeT+6K4RcYjcIwkbpxhluXiufGrpVLgSJExH+zVsCXrVmLO+pjrprCUbjDx7oEVg24nFFZaZeKsn/shcExlfn7tp+KkgUC1opIzg1tcf0Ntr733xYPzXk7DzJpCBERABERABEQgGQLtWjbFj9//a/odAJqvLSt9PpmYeTr2AAC0w7Q7LzxrOi+yNHSijRUQeO1qXe++DaCd6dJvxXReY1AUd45Z3tnrvKyQRQGgvXkVODrLKls5ssqAvTw170lQQBet8fqC15ETbJ0SEe7RJf9OWww3bl7ZuPVLhcCRwlVeP9uv+yIJDimG5PX8AFtyLP3NktUbPS6M7vt3OV5k9EvgWBn5eVy2uomAKwGni6O9U6YJHWPdK9UWi4AIiIAIiIAIiECyBLJCO5gVSTp24hPjAr+a9bObJt6JC9vZ3zpNdt80XgREQAREQATym8CjD92NG3pRoxZuawGwZJBa9hCIJAzjCuhk8KHNEZslpI41HRbsZW+t1VIcOBbAJpflO8VSfOuE8a+z9WWp5NfMcsa84U1nQDpdOOdiTq1juIVStElx4xiXXFjqmsoaiuz+a85hlcRmd4rFTrO5U2SbwHEncx+6ONZulRdnmeIfzM9Yaowlu4934cQHX20c7h/2bsVmmR6W/rY3xuf+WnO4MWZ/xqd4j6WS3ZpXgSPPMO1k6dRof9iTCnEj80ylwJEPkfiA8iwbkGEA+MftJrXbQy4OpViR3y+Wkuf3kd8nCna5V25CSLcHVfy+X2B+RxjzZLOMvJXaA4a75Me2PPn/+ZDW3lKZX/b8LatMUa2o5NYgcK2F4swWrdC9D41f1URABERABERABDKZwOTxw/H8U3z/ZksLALetLSvli21q8RHgNYtTVMcI/N2fL+QlInJ0ux6jqI3XDvZrcpZzftoQD1JkycbrwtONayhet3lpB5nDBYjjAAAgAElEQVR58uU2e/MqcOQYp0CyuXkdagnwVpqVHVZ4SIgW4DyU9usaCvcoeoz0cp49LF8mI3f7dSzvY7DUs1fxX6w0/RY4uu01759wHrfy3M7y38yX7v28R7IhVvJbvuqu59UvgWNl5Odh2eoiAhEJRHJxtA/IFKGjBI46yCIgAiIgAiIgAqkmkBXawaxI0rZTFR48brddFby35gfssAOfrauJgAiIgAiIgAj4QWDDhvU4usZe+PvvCveA47nJ7UcaipEcAQr77OWYGY0uCnTBXmaUHnYrUUwBHZ0B6dhpFx9SOMgSwetcUormBkcxFp236Qix3jGWToRDATjFerHKUPGBDR962J0beeOf41iC2b4uiiFZxpoPNSzXRnsa2SZwdD5M4VrGm8JNigrdGkWI3PMKimVjf6eYD9z+cgziAwk+POPDOKtR3EY3Db5k5LyhSsbNzIdOdjHpvdgienIrb+5V4OgmouMDK+61W+nl5L4xqRU4un1PIj1EYkk3ijhb2BZE8S/3hKJRt4d7dE/hw8TRjpLw0UqbWeH5wG+4ba5ozpLslu78kt1XjU8hgWpFJWuDQKE1xZDRU9DgxEYpnFGhRUAEREAEREAE/CCw6K3XMGyA/Z204LryspXhf9P9mCOPYvDalr/b04Hd3nh9SlEiX8JzXne54SkwX9Ib57h+pUiQL6gtdwziS6hzDJEjhY723+35MmAsQSDFjXT+u9AlEWcp7GhbSTGivRw1y0MzNq8R2aIJ55xxeU3DexG83rOalwoB7Mv7AzcblSeusY2lULAVgKU+nkW/BI6RrqOZaixRJ8WjrNJhNV4r8n4Nz0m0xvPFc3Sry8umMwF0N645/3QJwJcnH7Tt6RqTq/M8WkPTnZ+P26tQeUogmoujHUmlCh2DwaAEjnl6QLVsERABERABEUgXgUAgkBXawaxI0rZpFcpTn3Vea9wynddXaiIgAiIgAiIgAn4S6Nn5Yjz7BPVx4aYy1X4CTm2sZMo7Wa553Hy7iJDCwpdc0o4kcKQokk4Wdic453A3R8IXTJHl9y5z0QWPD0jsD2GeNEtbfxEFaSRHwmwSOLqVkeJDjSEeHl7xQRH72ctY0VGTD2e+dHBzPqCKJm61D6WQlM5/lntItPJoXgSO6RY3ci2pdHBkfKeQMNL5c7qgRHqg6Xbk65n7wDNvtVgl4eIVOKY7v9T+banoCROoXr243uaCwHtWgCpVtsfjL76Lbbbhs1M1ERABERABERCBTCawadMmnN/seGzc+K/urmBz8OhPPlnJl+HU4idAkSEfUthf+rKi0H2d10qvmC+N/Wp7cWxnABRI0rmeIjW68NsbBX78fX62y8tmvJ6+DQDFOVZjf768RBd8t5fNdjXd3K+PkCvjxHrhyZ4fHeV5rclrCrdG5/h5ceB0c2HkcIoxJwH4nyMW718cZQpJz3Z8FksoGEda4a6JChwpaOT9FV5v81qXe+2smMBJ6MbIF9vc9s5KgtUwHnfcr+HLrLzep9u/UwTFX85LjJh9AVwWYdHR7o3sBoACSIpFrcYqH6yQ4SbcTXd+ieyjxoiAnYAXF0d7/0oROkrgqEMrAiIgAiIgAiKQagISOKaGMEsshC/+xt12H85txetKNREQAREQAREQAT8JPDn3QfS99nJ7SAqd3Mrd+jmtYvlDwO0GdDwPFnjjfaopNLQy4mGY5ZKem8CRD1XoBEnxYazG0thP2IRxfPhzka18tn2880Z5PMIvpwCPcbNJ4OgsP+ZVeGjxq2s6X/KBEVskzvyO8+GIJW716rhBESWdMu02MJGEdbEEjlwrz5/9gU8qnRstRpkgcHQr6RXL1dT+HeEDRjpw2sWs0Uphc2w8AsfKyC/W3yH6vJIIVC0qGRjY4rITaiecfCoGj+SzZzUREAEREAEREIFsIDB8UE+8vZCauy0tCNywrqzU7gyXDcvIpBxPBnBnFOFgvLnyupq/2/MXrEiOjG4VDjgP3Qt5zUh3P5a15vUdr/V4/W1/kZFVF1ipgQJLq0W69o+Uv5ugjX3jvWa14ru97GZ99jqAN81y3FxH0whCwftMJ8gf4oUeo79bVQW/pvB6zUuRKl0Y3cSKfHb2BgBr3bWM+x4NXM4kXyyl2NJ6MY4uo+0iVEpwuwbkmnl2eM7YKHbk/RW2dOfnF3/FyW8CXl0c7ZTSKnSUwDG/D6hWLwIiIAIiIALpICCBo/+U+UYjL+zD7a3ln2Offff3fyZFFAEREAEREIE8J/Ddt1/jxLoHOynwBvLveY4mG5bPfaLLWm3TzYAPQzq4uPVFW4tT9DTYfLjiHOMmcIzmwugcf6DpdGGvaepWDt1NuMWHPRRv8YFNrOYmwMsmgSPLj51juF9QqFjNfGjBPfGydrJxlpXiz9w4O0V+fMjS1fk7eATYfMDCkmC8yUsBJR8+sXy4s0UTOLq5bT5qPKDpZsT+JtYmJ/l5qgWOnQBMt+VI5zuWCGPpb6vxnJ4FgE6MR5r7xnGRyn+5Ldn50C2WSDUegWNl5Jfktmp4qggUFpXwO84H+aHWvc9gnNnCbuySqpkVVwREQAREQAREwA8Czz81F5PH0+wv3BaWl5VSXKaWOAGW+R7vUq463ogUj/Fal9dC0cpN0xmwp/nSkl246GW+Z0xXvyPMUtfWmFgvSDlj721co/K60S6SZB8KM+miuNFLMo4+FOXRhZK5xdu8CgXjjcv+qRA48nkXBYssLV7h2VeUBOkUepdZhSCedfwIgPcRHjNdGXntyRbtRVN+fq65x5HOmPPlxnTnFw8D9RUBNwLxujjaY6RF6CiBow6uCIiACIiACIhAqglI4Og/YTrvhF8rLapVG8+8xpcQ1URABERABERABFJB4OxGR6Bs1Qp7aL6ZvyAVcylmxhFIRuA42nzA4kV85+YW6Sa8c3toEqlsdiSYp5nuhNbn2SRwTPaAeBU40uHhEeOBx+HmhHzAwgdmdMCI9mAtnvwiCRx5Q/kehwNHusSNzD/VAkcKQMnRaryQaW06X8TDL1bfVAocY83t5fN48/MSU33STODg2rX3rPJ3sIIjzn2PvoD99qNmXU0EREAEREAERCAbCHzzzZe4/MKKmrSN2wX2+nzFCoqg1BInQNEhhaI9ADjLJseKSkc8ukDOiOCm5zae811olop2K5HtHLMEwM0AKHBkiWFntYB4XlhkbJaJ5jXjBNtEvI483/4sJ9bCXT5n6W4ypHhuTw/jKQqlYpfiPbfSyR5CxOzip8CRjOYCGGdWsHCWlo6VzCEARkYpO20fz7l4Lco9ohjLzZUxWmlyvtjK0tlDIyTldg8onfnFYqXPRcALgURcHO1xUyp0lMDRyxaqjwiIgAiIgAiIQDIEJHBMhp77WF7QhmtetWx9OcZM5otqaiIgAiIgAiIgAqkg0L97B8x72K7HCd20npSKuRQz4wgkI3CMp6SVmwOkm8DRWWL5bbOEklUSyQtAuiDOMR/gsL8Ejls7LO4E4DbjoQdv7NobH37NNgXOdFKM9+GLPZabwHGy+WDHcpCw9ufKOJ1HvZyDSH1SLXB0fqcSOcNe1hevgDAeB0cv88fqE29+seLp80ogUK2ouHUQAf59GmrVimph6kxqo9VEQAREQAREQASyiUDXjhdhbdmqcMoBBNusLVv5cDatIYNzpfBvP7MsNEtD06Gd16R2ESKvZ/lWKUsL82XSZQDWJ7gmlgZuBqC56Xx4lBmHglWKGumuT/Hi+46X1/Yw3QApSGSjGI623PPjyMMpkmTJY77g9VUcMSJ1ZX4sRc118YU8ltq28vzAXM/jZknsRNl5TTMZgSP3+GtjjxaZe8Hc//A6cYR+BcYLiiWmmJTXs/VtYlDuM1+q430Pnq1vHTFY9YNiUKvNMisn/BplrobmvQJn2etIlR/SmV+SKDVcBJCMi6MdX0qEjhI46oSKgAiIgAiIgAikmoAEjv4TZnm1q62wA4aOQ/vO1FmoiYAIiIAIiIAIpILAPdNvweihfe2h6STAcqlquUeAD1/oisAHE3SZaGG46R1qW2Y8JapZdtfrQzGvAkeWQWU5VKs9C+BSoyrqT3FsBR+M8Ma7JaLLdYEjnTxYZ54PIfjwgg6s9pJSbkJS4qQzJp0kIpWf4oMS8ufDsUQeyjiFhK8aTht88OEsh5fIg7U4jsNWXdMtcPTz/O1m7Fkdsywc3VvsD039LFGdKN9k8kt0To1LIYFqRbVnBBHsaE1xYdsr0eEavo+oJgIiIAIiIAIikE0E7po2CY/OvjuccgCBmWvLVlyVTWtQriIgAiIgAiLgE4FkXRztafgqdJTA0acdVhgREAEREAEREIGIBCRw9P9w8K1BlhYMtemznkCT0+Ot8uB/UoooAiIgAiIgArlKYMH8Z9D5svPsy3vJFD/l6pLzYV0UFLJccVXDpYElg/i2/zGON/3dOMQjcIwknHOL61Xg6Ifrm3MuPwVmXs+Ocx3J5kBhKp06WBeWfyhsqw2gns3ZIlJukfaJwki+RURnv0giRysmRYivGHOylDRdOpyuEG5zuwkJI+VIISVFVHS6SHVLpcBxGwAjjFJpA2yLiFekyzJiFOnS9WVfU9DI7+4RDjGyk1O6BI6pyi/V+674CRAoLCpZB4QcLkJt1IQ7UK8+jVzUREAEREAEREAEsonAsiWLMLB3hXcYPy0vK+W1opoIiIAIiIAI5BsBv1wc7dx8ETpK4JhvR1HrFQEREAEREIH0E5DA0X/mLNfAh/Ch9vSC91Gz5HD/Z1FEERABERABERCBEIHVpR/hnCZWVaPQj0pN8ZQIZQ8BCuDoxHiJ6eJXYUPjWIYEjnHAitLVD4EjBYjHAWhvluqyO23Gk2U0ISodFZtQt2SKX73GZWmwiYYQmuWXN0cYFE3g+H9GqWqWyaabqNUotBzjKKPmNZ94+qVS4Eih6FTTddTKKZbwkP0oZLzILBHndLj0urZY8yRTojod+Xldp/qliUD16rVLNhcEeW0ealWqbI8nX1qMQID/3KiJgAiIgAiIgAhkE4FgMIhzTzsWGzf+FU67YHOg9iefrOC1v5oIiIAIiIAI5BsBP10c7eySEjpK4Jhvx1DrFQEREAEREIH0E5DA0X/mdITZxwr71vLPsc+++/s/iyKKgAiIgAiIgAiECHz37dc4sS4r3Ibbd6bgRoSygwB/b+ptuOp18eDEZ1/Ru2bJ4Pq2H0rg6M+eJyNwpHqIAtVhZhlxrxnRZXGx6fxnF0N6cdq0xJQdAJzrEB5Gmp/zjTXO3AQA6106RRI40q29G4AzAUyyjfsMALm95XXBCfZLpcCR7poPAmhky20ggNERcqXI82pD1DnII3MrzGpj3JdGOffGtripEDimM78Et1PDUkWgalHJtQHgVit+/eMbYsRY6nfVREAEREAEREAEspHAjf26Ysk7b4RTDwLd1pWV3paNa1HOIiACIiACIpAkgVS4ONpTSkjoKIFjkruq4SIgAiIgAiIgAjEJSOAYE1HcHfiAdAdr1PJPf8MOO7DSoJoIiIAIiIAIiEAqCGzYsB51D6tQoXYDAP3jmwrY/sesAYAPpU6PEfodAKsALAGwDMBKozzxL2Z54uG2sRI4+rNHiQocKW4833RHjObY+KPR70NDALkUwAeGKPF9wzVwrSlwpcCumW0ZXgSO9lWzBDHt0081BJPNAcRyFOxn5rvJgc5NSEhx47WGkHGNKaKeYZzHFrZxLIHN2nk/+bMNrlFSKXBk7OcdQmMKRp9yyYTCZIpDL42xVu4tBY3c6/cAfASA+9/OELM+YBvrt8Ax3fmlcMsVOhEChTVL5iKIC6yxHa/phVZtaXKhJgIiIAIiIAIikI0E5s6+FzOn0YTdbAE8Vr66tFU2rkU5i4AIiIAIiIAPBFLl4mhPLS6howSOPuyqQoiACIiACIiACEQlIIGj/weEZe7Cda9Wf/W3ymD5z1gRRUAEREAERCBMgOWqah6wnZ1I0HT2E6XMJkB3tVsAXOVIk7Ycsw2R2yIA6wD8CoB76tacZWsrW+DoFJ+9aLr6/RDHVjjLBCcSI47pXLsmKnAsNvfuCFtUOiU+Y5SNp/iPYsavIzgmcshepoNgMgJH54J2Mx0lW5piRKfwkk6gbc2zZh/r3MtXjdw7G8K8MlsnCnPnOgSBPQw3wylRzmyye5MqgSOvX3qaokUrR4pQW5sCRXvedMzsD2CEYzEUL1K0uNAUgVLoGakEuPOM+SlwrIz8kt1XjfeZQGFRCd2c97bC3jpjDmrULPF5FoUTAREQAREQARFIF4E1q0vR7ao29um+Ly8rDVdRSlcemkcEREAEREAEMoRAql0c7cv0JHSUwDFDTobSEAEREAEREIEcJiCBo/+bW+EBfNnX//g/gyKKgAiIgAiIgAhUIFC0P/UsFVr4ZQOhylgCdNh73CYOoxBuJIDJAP7ymHWmCRxrAXjEdBDkEiIJxKItz1kmOFsEjtsYor4hpqumtT4691EU+LpHwV8qBI521hTV9jXztP+cT0ofdmyKU0joJsDbHsBNZol1azjdRRlvucczHG+3VAkcDwAwC0BTW0KRRIe1TcEqBa1WYyngGwwW/B57aakUOFZGfl7WrD5pIlC9enG9zQUBOoaG2i677o5Hn6HuVk0EREAEREAERCCbCVx49sn47defw0so2Bw8+pNPVtLhX00EREAEREAE8pFAOlwc7VyjCh0lcMzHI6g1i4AIiIAIiEB6CUjg6D9vCRz9Z6qIIiACIiACIhCVgASOWXdAKIaj+9sAW+YUV3UzHRu9LOg/phiyo61zZTs47gHgfqOU9lm2nCKV+I20RmeZ4GwRODqFmVzf1QBmehQ3sr9TIMqfOUtUU1R4rPnnGAD7GyWhu8chKKSj41TTWdPaA7dz40XgyPEss849P862oSxdTTfEP7wc5Dj7pErg6BQcMi2W953nkh/LcE+3/ZzulixV/YXHtVCATjEs/1jNTwfHysjP49LVLR0ECmsW90AwQIfgUDvxlKa4cYStpGU6ktAcIiACIiACIiACvhMYcWMvvPX6y//GDQR7lq9eOcn3iRRQBERABERABLKDQDpdHO1EXIWOEjhmx6FRliIgAiIgAiKQzQQkcPR/9yRw9J+pIoqACIiACIhAVAISOGbdAXGWYeYCepklq70upqpZDtkuLKtsgSOFW3Sxs5fujSXcsq/XzQUxWwSOdc1yzRT8sX0F4BzjT9hFzcPGsoz0Y45+ToHjjuY5oYjNapeYpa09TBHq4sX506vAkXtOcSBFjvZGwd+DcYg7veaeCoEjnRjvcYg0nzLLx3/rSMxNnEwhGUtWb/S4CAqB7zIcTs+39Y/1PXHuWaQ9r6z8PC5d3dJBoLBmyVwEQwLdUOvUrS/Ov5BfSTUREAEREAEREIFsJvD4o/fjjlvHhZfwx++/4psvP8/mJSl3ERABERABEchmAhWEjhI4ZvNWKncREAEREAERyA4CEjj6v08SOPrPVBFFQAREQAREICoBCRyz7oDQRY/Ofq1smQ8EMNrjSliTfJghqOIYe6tsgSNzobvgEwBY8peNJXu5zvke1kaR4ByjXLK99G+2CByPBvC0Y92nA3jHw7rZ5SBTJNjY0d8pcOTHToe+eNw/3QSSl5vlme1TexU4csyuAFii+TJbgHdNV8M1HtfvtZvfAsf9jD2juJBOo1bjmaX7Js+is1UBMMZ0qLQ+u90s073BwyIoCKXr6p2Ovn4JHCsrPw9LV5d0ESgsKqHAmu6uoXbrjDmoUbMkXdNrHhEQAREQAREQgRQRWLO6FN2uahOOvumff/BZeVmKZlNYERABERABERABjwRCQsdgMMgKH2oiIAIiIAIiIAIikDICEjj6j1YCR/+ZKqIIiIAIiIAIRCUggWPWHZAdAEwA0MWW+bOm8OnrGKthiWKWJB5kxKATpL1R9Mg/FX4fA+AmanMTzkWaOp7xzO8mU/BlxaPYrWsMN0MK/Fg62S404/hsEThWNwVxFDpaja57FMP9E2NPuXa6AF7o0u8UAAsdP68N4FGHEJQOgjxTseZqAuABmxCTAkQKUJc75ohH4MihLJc913BCPNQW5zYA/QCs9/Eb6pfAsQBAfZMZY9obBYvMO1KJbZaWH2Ub8CGAtgBWxlgn5+QTaYpB93T0peCZ3+s/I8RwOjh2NoWZbt0rIz8ft1ihkiHw3+q1S7YtCK6wYuy08y547Lm3kgmpsSIgAiIgAiIgAhlE4ILmJ+KP3/k+zpb2+adrsXHjXxmUoVIRAREQAREQgbwjIIFj3m25FiwCIiACIiAClUNAAkf/uUvg6D9TRRQBERABERCBqAQkcMzKA9LBdHG0Jz/bdGXkjTFno2tjA1N4dXaEFUdygYtHoOgWOt7xbiV/VwMYbpZgtj+BiyY0Yy7ZInDcCQAFfVfYAPLJI9c8LYJYjs6HLCN7vVFuvGaEPXUrRezm4Mm5KMybbJbHdoaj8JQCypEOESJFkSwr7nwqGq/AkTlRZGkvT86cWBf3SR+/oYkKHHnO6JxKVzu6jDKvU13yYq50yPwmSs4c97hDYEyHUgoL33cRGHNu2uf1dbhc2qeIdc57Gk6ZE20DmCdFw1+45FkZ+fm4xQqVDIGqNYs7BIIBCmZD7ZjjTsLIcfyrQU0EREAEREAERCAXCAzq2wVL330zvJTvvvkSv/3ycy4sTWsQAREQAREQgWwjoBLV2bZjylcEREAEREAEspyABI7+b6AEjv4zVUQREAEREAERiEpAAsesPCCRShJTFLbYLG3M/7+NIaY6AsBxDmEaP2PpE7rQWeWgI7nAxStQdAJNZDydB+9z5My4FDq+AuB/hpPdXgCaGgK4o6LsYCzhVyo2/2LT5dCK7TUHlqSmi6HTWfMzAHSxpNPfJvPz402hnb0v2awz9v4M26Lcykfz48PMHJ3ug17PD2Mwp/YRnAfjFTgyntuZ5hmlmNBNiJfI3rkJHBOJ4zaGIsVrAcQqq+1WktuKx5LkbwD4wfxBLVOY7BSwvmB+N6xy7C8DaGeIFr+LsJgWLkLRH80z9bfxPeJT7psNgfTGCCXDU52fX3uQjXEaAXgtUxKvVlR7RhBBlkEPtcs6dEW7y6nZVRMBERABERABEcgFAg/ddwdm3UXj+y0tgMDMtWUrrsqFtWkNIiACIiACIpAAAd5H4z2ydLYKwkZr4mAw6Kyok86cNJcIiIAIiIAIiEAeEJDA0f9NlsDRf6aKKAIiIAIiIAJRCUjgmLUH5GQAd0Zx74u0MArhWKKaZYUfAmCVRY4kkkpEoGifO5HxAVOoR/dCe9niaJtFcR5LNf/X5oToVVzo5yFIVOBIF0M67bGcsFPkGCu/Z0yHP4pZ59g6Ryo7zi7cdz7dpPg13saatdcBWBZhYCICR4ZiifH7HetnOechHspne1lDqgSOd5tOlrFKxFs5UrB4FwCnwDTWGihKHGw6mVKQfJY54CMAFxklrFdFCBBJ0Gp1J3M6Olr1CtOdX6x15/LnFDjeYzxQudfQGPD7WqmtsEbJRwigjpXEqAl3oF59mv+qiYAIiIAIiIAI5AKBZUsWYWBv28sLQXxcvqb08FxYm9YgAiIgAiIgAnESYBUVXo+nq7kKG63JJXBM1zZoHhEQAREQARHIXwISOPq/9xI4+s9UEUVABERABEQgKgEJHLP6gBxplvWNVHbavjiKoygAZClqOr2x5C5FUq3MThQ3nQmA4jV7S0Sg6Nd4CrMo+rksxi5Zos3nDXEcyyZbT+2ySeDIJVLkyFLQFPRFKjttR7HEdN6jwJFloilafNrmykmnPzogfh+BH0suswx2G4+iSp6h6QAmRXEL5FSJChx51saaTohWyl8BYKntBT58U/0WOLLUNEs/v20IDzfHmd8hZsnvWGebYfndpKMpzzZviFcBMMYUxFrTupUjtz6LJRimgyCFuV/a1pDO/OJEl3Pd6VRKoSP3ttKEjocdduTuBVU2/mSn+/gLi7Djf3bKOeBakAiIgAiIgAjkK4H1f/6B88+o+PLC5o1V9vj00w9UpzpfD4XWLQIiIAL5SyBd7o1RhY0Wfgkc8/cgauUiIAIiIAIikC4CEjj6T1oCR/+ZKqIIiIAIiIAIRCUggWPWHxCK4ujCRze3kwBQ9Gg5ALLkLV32njNL3/5qWy1FT3QMpGjKam5ueZUpcGReBQBKjFLIrY2y2ixdba3PKt1MkRnXx7U5c802gaO1Dyxj3MwoN97cLDFuleGmwJCiRopQKV583+FsuIfpDHi+GYjCOApYWT45WtsXQBNzTpZFZglsq/EM0RmQjOnyWUEAFSFoogJHhmPZ5dnmuq3w3GOKViOVYPb6JU5G4EjWFAAuNQWN3AcvLKLlZp1t7hdzY8n4Pc0BnI9lyXmGKe781hGopenkaP14llHaupv5PYg0JwXDHczS7vY9ZlltnhO6utpbuvPzuo+51o/iRoocrVYpQseq1WudHigo4HkLtcLqRbj97rm5xlrrEQEREAEREIG8J9DlylYo/6QszCG4eXOzdZ+sinW9kPfcBEAEREAERCCnCKTDvdGTsNGiKoFjTp0vLUYEREAEREAEMpKABI7+b4sEjv4zVUQREAEREAERiEpAAkcdEBEQAREQARGoVAKWi6M9ibQKHasWlQwMADdZCZxxdkv06De0UqFochEQAREQAREQAf8JTBo7FC88My8cOAjcsK6slC+6qYmACIiACIhAvhBIpXtjXMJGC7gEjvly9LROERABERABEag8AhI4+s9eAkf/mSqiCIiACIiACEQlIIGjDogIiIAIiIAIVCoBp4ujPZm0CB0Li2rPA4KW+yu69xmMM1vQ2FNNBERABERABEQglwg8/9RcTB4/3LakwOPlZSvoDq4mAiIgAiIgAvlAIFXujQkJGy3gEjjmw9HTGkVABERABESgcglI4Og/fwkc/WeqiCIgAiIgAiIQlYAEjjogIjP1FKAAACAASURBVCACIiACIlDpBNxcHO1JpVToWFhUwviHWhPeOnMOahSVVDoUJSACIiACIiACIuAvgTVlpejWsc2/QYP4X/ma0vDvAP7OpmgiIAIiIAIikHEE/HZvTErYaNGRwDHjzokSEgEREAEREIGcIyCBo/9bKoGj/0wVUQREQAREQASiEpDAUQdEBERABERABCqdQDQXR3tyvgsdDysp2b/gH3xlTbLNttvi2QXLKh2IEhABERABERABEUgNgbOa1MOmf/4JB9+8LQ74tLT069TMpqgiIAIiIAIikDEE/HRv9EXYaJGRwDFjzogSEQEREAEREIGcJSCBo/9bK4Gj/0wVUQREQAREQASiEpDAUQdEBERABERABDKCQCwXR3uSvgkdqxWVnBkEnrOC1yyug8l3PJQRQJSECIiACIiACIiA/wS6d2qH1Ss/DgcOAM3XlpU+7/9MiigCIiACIiACGUXAD/dGX4WNFh0JHDPqnCgZERABERABEchJAhI4+r+tEjj6z1QRRUAEREAERCAqAQkcdUBEQAREQAREICMIeHVxtCebtNCxsKikP4DRVtAzW7RC9z6DMwJItidBd6xVKz/CkkULsXjRQqwtW4V1a1eHl1Vy+JE48OBDcdQxx+Po+ieiuM4R2PE/O2XUsn/+6Qf07nIp3nh1fiivWrXrYvKds1G1Ws2MyjOdyWQqk6ceewh9ul4WRtHmsqsxcPgE7LDDjunEk/K5Nm78C0sWvYGn583G+0vfCX+njjz6OJxwclM0P/ciVC8qRkFBQcpzWbb4bbRpcXLK5+EEubKfznPavd9QdO01KC0MNcm/BCaPH47nn5prRzKgvKx0jBiJgAiIgAiIQA4TSNa9MSXCRou3BI45fPK0NBEQAREQARHIEAISOPq/ERI4+s9UEUVABERABEQgKgEJHHVAREAEREAERCBjCMTj4mhPOmGhY2FR7dlAsI0V7NpeN+Ds81pnDJBsTGT9n39g3sP3YdbMqRUEjbHWstvue6L1JR3Rrn1nHHjQf2N1T8vnmSrmS8viI0ySqUxyXeAYDAZDgsabbuyJjz5YGvUItGrbHj0HjMA+++6f0qMigWP8eCVwjJ9ZKkY888TDuG3iTbbQgTnlZSvapmIuxRQBERABERCBDCGQqHtjSoWNFhsJHDPklCgNERABERABEchhAhI4+r+5Ejj6z1QRRUAEREAERCAqAQkcdUBEQAREQAREIGMIJOLiaE8+bqFjYVHJCgAlVpCJU2eBzoJq8ROIR4AVLTqFjv2HjsU5LduiSpXt40/ExxGZKubzcYlxh8pUJrkscOR366XnnsDoIX3wxeefedqzpme0wPBx07D3Pvt56p9IJwkc46cmgWP8zFIxovSjD9DL5vgKoLS8rLR2KuZSTBEQAREQARHIAAKJuDemRdhosZHAMQNOiVIQAREQAREQgRwnIIGj/xssgaP/TBVRBERABERABKISkMBRB0QEREAEREAEMopAoi6O9kV4EjpWr159+80FVTbYBz7+wqKMK5OcUbsTIRkKsN549UUM6dfVswAr1rp6DxyJ9p17VqrIMVPFfLHYpfLzTGWSywJHCglZKt0ubqQQuPFpzVG9Zgl+/vFHvPLi01s5pl5yZVf0GzwmZWW6JXCM/5smgWP8zFIxgk7D55/RoELogs0bd/jkk0/+SsV8iikCIiACIiAClUwgHvfGtAobLS4SOFbyCdH0IiACIiACIpAHBCRw9H+TJXD0n6kiioAIiIAIiEBUAhI46oCIgAiIgAiIQEYRSNbF0b6YqELH6tWL620uCLxnDTjgoENwz+xnMwpGtiSzds1K9O/eAR8uW1wh5WOOOwkXXnwl6h/fEHvutQ/+s9PO4c83bFiP77/9GkveeQOPPng3lr775lbLHXfbfWhxQTsEAoFKQZGpYr5KgWFOmqlMclXg+Ptvv2L4Dd3xxCP3h7e9UdPmuPGmSTjk0MLwzyjYmnn7BNw6fnj4ZzvtvAtuv+cxNGjYpDKPTGhu57nhz8ZPnRX6fudTk8Axc3a7fduz8NUX/xdOqGBz8OhPPlm5LHMyVCYiIAIiIAIi4AsBr+6NlSJstFYogaMve60gIiACIiACIiACUQhI4Oj/8ZDA0X+miigCIiACIiACUQlI4KgDIgIiIAIiIAIZR8APF0f7olyFjlWLii8NIDDL6tjgpMYYMmpyxsHI9IQ2bvwLE0ffiLunTQynSmHVwOETcG6riz05MG7evBkvPjsPY4ddX8Glrlbtuph852xUrVazUjBkqpivUmCYk2Yqk1wVOC5/fwmuuaIlvvvmq9AO8Dtxy/QHUa1G8VbHwE0M2em6/uhx/TBss802lXlsJHA06UvgWKnHsMLkwwZ2x6I3+evGlhZE8LJ1ZSv/VRJnTqrKRAREQAREQASSIRDLvbFShY3hf4dZEkBNBERABERABERABFJIQAJH/+FK4Og/U0UUAREQAREQgagEJHDUAREBERABERCBjCPgp4ujfXEVhI6FRSWjAfS3OrS+pCPaX31dxsHI9ITWrC7FdR1bgy6OVhs5fjouvLhDXM6LVpnr7le3xR+//xaONWDoOFzRqUdcsfxilqliPr/Wl0icTGWSqwJHOjf2u659eKsuvuIa9B82Dttvv4Pr9jn7t7ns6pDYeIcddkxku30bIwfHLSglcPTtSCUd6J47p+DhB2ba44wpLysdkHRgBRABERABERCBzCEQzb0xI4SNFio5OGbOoVEmIiACIiACIpCrBCRw9H9nJXD0n6kiioAIiIAIiEBUAhI46oCIgAiIgAiIQEYS8NvF0b7IkNCxalHJUQHgXOuDvoNG4dTTz85IGJmc1HNPPoIenf4tM3ta8/Mw6pYZ2G23PeJO280N8uQmzcBS1XvsuXfc8ZIdkKlivmTXlcz4TGWSqwLHqRNHYvLYoeEt69ZnMK7tfWNEwe87b72Gyy5oGu4vgWMyp93/sRI4+s800YivzH8G40YODA8PAk+uKys9L9F4GicCIiACIiACGUjAzb0xo4SNFjMJHDPw9CglERABERABEcgxAhI4+r+hEjj6z1QRRUAEREAERCAqAReBo4iJgAiIgAiIgAjkAYFtt932711222O7PfbaJ7TaW2fMRo2atfNg5f4u0SnASrYk7qI3FqBL+wvCLo5FxXUwZcYcFFav5W/iHqJlqpjPQ+op65KpTHJV4Dhn1p0Y3K9LeD9jCYidDo7tO/VAn0GjsN12VVJ2JrwEloPjFkoSOHo5Lenps2b1CnS7qq19stXlZaXp/4cmPcvVLCIgAiIgAvlHwOnemJHCRmtbJHDMvwOqFYuACIiACIhAuglI4Og/cQkc/WeqiCIgAiIgAiIQlYAEjjogIiACIiACIpDfBLbdbjvssuvueH3pWuyw43/yG0YCq4/XYS7WFF98/hl6X3MJNm/ejJ132RXbbrsdeg+8CTVLDo81NPz5D99/i3fefBVvvDofq0o/ROlHH4Q+q1qtJkoOPxInnHwqmpx+Nvbae9+oMWOJ+fg553jlhafw4bLFYO5sRx59HE44uSmannkuSuociYKCAs+52zuSwbq1q7Fg/jOh9Sx/fyl++fnH8By1D6+HU89ogWOOPympEsSb/vkHpR9/gFdefBpvL3wZH7z3bmgOsmrU9Cyc07JNSGAaCAQQi4k9f+bOkuOrViwP/bhW7bqYfOfs0D54afGMT1bguGHD+tAevvTcE1j+/uIwg9123xN1jzoG9eqfgNOan4/qRcUJ76eXNTv7LFv8Njq0Oyss+N1p511CjqZNz2ixVbjff/sVw2/oDoocrTZ+6iy0uOBfh9VEcvBjjN8Cx19++QnvL1mExW8vxMcfLsXKFcvD3w3rO8gz27Dx6Tj+pMYxv+tua+T3Yu2aVXjp+SewbMnbFb5//G7wHB93wik4pemZ2P+AgyO6atpjJyJw5Nmccds43Dp+eIU0ew8cifade6JKle392KK8i7Fh/Z84r9nxFdZdXla6LYBNeQdDCxYBERABEchFApZ7Y0YLGy3wEjjm4hHUmkRABERABEQgswhI4Oj/fkjg6D9TRRQBERABERCBqAQkcNQBEQEREAEREIH8JkCBI8UpCxavyW8QCa7+jiljMGHUoPDoWA5zCU7jadiPP3yHe++cgtn33VFB7OQ2mMK1S67sgo5deoOiMbcWScx3wEH/Dc1x+y2jYs7T+LSzcP2Qm+NyoAwGgyHB4ZSxQ/HqS8/GXDuFVtf2HoRmZ7eMS+zkdR7yubTDtejUrR/+/nsjene5NCTsZIsmWoxHoOi2yHjGJypwZFn0F5+Zh9smjAyJSWM17ud1/YaGhKsUfKa6Ucg3sOdVIeGl1Y6odyzGTL4L1WoUh39GMezT82ZjaP9rw2LI409sFBJD7nfAQalOM2Z8vwSOX/zfp7hr2i14/JFZ4XXGmpzn9+IrrsGV1/TEnqZjb7Qx/F68+9ZrmDJuGJa++2as8KHPz7voUnTvOwQHHXJY1P7xChwpsrxr+kSMt5VS5gQSN3ralpidLm11Or779utwv03BgpLP1ny8MuZAdRABERABERCBzCZA98YhANoDeC2zU92SnQSO2bBLylEEREAEREAEspuABI7+758Ejv4zVUQREAEREAERiEpAAkcdEBEQAREQARHITwKWcyNLVNNxb8wtM/ITRJKrfuv1l9G+9RnhKBQTDR97O84+v01aBGDmAzEsXrQQg/t28SRSsy+5UdPmGDLmVhx08KFbkXATOA4eNQWPPDATTzz6gGdyFCCOnDAd9Y9vGHMMBXcP3z8DE0ff6FnAZQU978JL0H/oOE8iLgqnnpr3EEYN7hNTpGnFb3dFZ1zVtU+oZHIuCBwpbBo3on9ce0kWPOMUmLW9rBO22ZaGb6ltzz7xMAb16VzhPNDBcfi4adh7n/1Ah7+H7pmGWyeMCPfheb751ntwbIOTU5ucx+jJChwpOqTIc/SQPmGnVI9Th7vVO/YEjL5lRlQHUTehqNd5yHzY2Klo2LhZxL/74hE4RhI3duszGFdd2zcp11ava8r1fv17XhV2aw39WxIInLtu9Yqncn3dWp8IiIAIiEDOE+AbF3RuzJomgWPWbJUSFQEREAEREIGsJSCBo/9bJ4Gj/0wVUQREQAREQASiEnAROKbeikV7IgIiIAIiIAIiEIvAq4bbRKNYnRL8/NOddt519X4HHtzMGt/83AtxXe8bEwyX38O+++Yr9O12Bd5e+EoYBN0Ru/QciAvbXRkqM53qRnHj9d3abyV8Yh4nNGyC4jpHoGCbbbC2bBUWv/36Vv3oOjli3LSthIFOUdY++x2AffbdL1zymuuiqOnYE05BtaJa+HvjRry/dBHeW/z2VuJECilvmngn9tl3/4g4IgmaOIAlcY86ugEOOPgQbN60CSs//hBvv7FgK3GiXfgWaSKKxZ55fE5IqPjH779V6EYx5qnNzsHue+6Jn3/8EW+/8XKF9VLkWLby47CzXbY6OH7/3TcY3PcavPxCRS0TxYt1j6qPI48+HjvtvDP++P13vPfumyEBrbP1GTQKHTr3SrnIcf2ff2Ds8P548N5pFVKgoLXFBRfj/rtuq+D0WRki41jf8WQFjpG+41bZ+ZrFdULfcX43WBLdXjLenluby67GwOETIooD3eZxngnGi/R3Cb8Pt0x/sIK7pn1+rwJH/l0w75FZGDW4d4XvqMSNsU5afJ9PmTACzz35qH1Q7/Ky0onxRVFvERABERABERCBZAlI4JgsQY0XAREQAREQARGIRUACx1iE4v9cAsf4mWmECIiACIiACCRFQALHpPBpsAiIgAiIgAikggCFjRQ4+t3oYnEvgGGFRcVTgUAXa4KO1/RCq7as5KUWLwGK5Sja6Xvt5VsNpcCQTo5nnHMB6h55DHb8z07xho/Z/9PyNaG5KWiyWjSBJUv+3nX7xJAozC7uu2HERFzWsVsF5zU3UZY1R7Sy0Cyjy7LdFBHaGwWOFH26tUiiQ5ZEpqip5PCjUFBQUGHo77/9GnJ7vG3iyAprueTKrug3eExEEdfq0o/Qo1M7rF3zbyVWrmfAsHFo2Oj0CoI9OtqVfvQ+Jo4ehDdfe2mr1LNR4OgmGLTKGF9+VTdQyGpv3JvP/7cOt4wZXGFPOWbk+Ok467zWMc9psh2++eqL0Dl/563oVQa5jzzLDRufnjYHVS9rS0bg+MP332JQ70545cWnw1Px3PW78WY0OKmxq8CUTqivv/w8xt90QwVXV+7ttHvnhUSszsbvE50yn3vykfBHF13SMVR62nkm2IHOmfyO3zzs+gpC4669BuHa3jdim2222WoOLwLHSH8XdO4+ANd075+Sv0e97GEu9pk7+17MnGbXMwZvLy9b2TUX16o1iYAIiIAIiEAmE5DAMZN3R7mJgAiIgAiIQG4QkMDR/32UwNF/poooAiIgAiIgAlEJSOCoAyICIiACIiACGUfAb/fGsLDRWmnVopLnA0C4rvLgkbfghJNPzTgQ2ZIQBWMsqXzfjClRU2a53AYNm6DBSU1Qo1Zt7LLrbkktcdOmTbhtwghMnTgyHIeOiqMnzcRxJzaKKPByc0o8ot6xIee1g/9bNRwrksCRfcdMviuiSxsDuDkERnOPW7d2Nbpf3TbkPmc1uiX2HTQ6VBI5UqMY6o1XX8SQfl3DzpTsf+vMR3BSo9O2GkbhF/fqbpuoh+u5aeIMFNWqHXGeSI6H2ShwdIrMyGvomNtwTsu2W4lI7UAoaJtx2zjcOn54+MfHn9gI4267D/sdcFBSZ9nL4EguhtbY8y66FD37D8cBBx7iJVxa+yQjcJz/7OO4tsOF4Xyr1SjGpDseQs2Sw2OuYcVH76NPl8sqiHmHj70d/C4628fLl6HTpeeCrrRsdHYddcsM7LbbHlG/f06Bd736DTBh2gOuZe9jCRwlboy5pb52oPPw8EE9wzGDwAvrykrP9HUSBRMBERABERABEYhJQALHmIjUQQREQAREQAREIEkCEjgmCdBluASO/jNVRBEQAREQARGISkACRx0QERABERABEcgoAn66N24lbLRWWlhUsgpATeu/p971KKrVCP9nRgHJlmQo/qJobsbU8VuVPY60BpZdbtj4jJAQLxGHR7rq9ex8cQX3RorNWlzQLqZ7nZsrnNNh0U2URSe3CVNn4fiTGsfcGqcwiyLaidMe2KoUNkVN994xCaOH9g3H9FJq2urM8Y8+eFfIfc5qLVtfjiGjp2zl9rZmdSmu69g6LPiKJoZ0LpCOj+RtF2Fmm8CRDp4De16Fl557Iry8eEpN0+Vv+A3d8cQj94fHR3PmjHlIPHagiHjew/dh1sypFRwJreEUNl7d7XpX10CPU6S0W6ICx7//3ojxIwfinjsmhfMbMHQcrujUI+Z3nAMogp508xDcMWVMeDwdUemwGAgEKqyZzo10NrVa935DQTfGWM3tTN3z8As48ZSmWw2NJnB0EyszgJwbY+1A4p+vXbMaXW3iWQCry8tKayUeUSNFQAREQAREQAQSISCBYyLUNEYEREAEREAERCAeAhI4xkPLW18JHL1xUi8REAEREAER8I2ABI6+oVQgERABERABEfCDgB/ujRGFjVaChUUlGwBsb/33Y8+9FdUlz4+F5UMMCnRKP/4At99yUwUBmZe1U2hHx7S2l3UCHQWd5ZjdYjjFQqc2OwcjJ9yBvfbe18uUePShu3FDr3+d3C6+4hr0HzYO22+/Q2i8mygrknDQbcLyT1bhuqvaoGzlx6GPI4kB6RjXt9sVoJsYWzyiQ2teZwwKMe+4/0nUqVuvQmpzZt2Jwf3C1dkRz3rchJjZJnBc9MYCdGl/QViEm4gDozPGGWdfAIock3UkdTtDLBH+zpuvYsKoG/DRB0sjnms6l9586z2gS2omtkQFjnQcfe2l50AnxpUffxD6To4YN92Te6PFwfn3RCQnVWe/Ttf1R4/rh8UUjfJ7QRdZfn//e1g11KhZgkanNXd1eI0mcHRz6Lz8quvQa8AIlaVO0aH+4/ffcEHzE+3R/yovK93yD4CaCIiACIiACIhA2ghI4Jg21JpIBERABERABPKWgASO/m+9BI7+M1VEERABERABEYhKQAJHHRAREAEREAERyBgCybo3xhQ2cqWH1Kx54HbBbb6wVr3rrrvjkWcWZgyEXEiEoiyWXH7xmXl4cu5Dro5z0dbZ+LSz0OP64Siuc0TEbsk6uzHw6tKPMHJQD+y97/6gm2Sdukfj6ONORJUqW7SvbqKsSOVt3RJ1ji8qroMpM+agsHpFg7Bli99Gh3ZnhUV3JzdpFip7vMeee3s+Dm5Odc5c6bI5anBvUORotXjWYzHr1vEifFq+JhQimwSOFKJNmzQq5OhnNQrYrukx0JMboDXm26+/RO8ul+Ldt18P/eiwwhqhkuBeSiZ73lAgdB6mTx6DO269ucKw3XbfE7XrHhUWxFofxuP6GU8efvRNVODox9xeBY5L3nkDF5/3rzMrRaPDxk5Fw8bN4jof0XKOJHCUuNGPnU4sxkVnn4xff/05PPjvwKaD/m/16i8Ti6ZRIiACIiACIiACiRCQwDERahojAiIgAiIgAiIQDwEJHOOh5a2vBI7eOKmXCIiACIiACPhGQAJH31AqkAiIgAiIgAgkSyBR90ZPwkYrucOqFx9fUBBYZP13taJamDrzkWRz1/gIBCh2/P7br0Hx0MIFL2Lx26/ji88/i8mLIq7BoybjrPNau7o5sixs366X47WXnwvHevCJV1H/+IYxY3vt4CbKimcOt/FznlqIeseeUCEFp6ui00nSa74sm9zvuvbh7u079QDLL2+3XZXQz5zCvEguj9Hmc3LPJoEjBYPDBnTDE48+EF7ipDseQvNzL/KKONRv/fo/MXJQz1BZcKtNu+9x0EHUr/bjD99hzNC+FXJlbIp/rx9yMw448BCMHd4fD947rcKUPDv9Bo/JOMe/bBA4Ol1QCZZuqmTOsvdH1W+A3XbbI6ktdhM4ntK0OYb1vxYfLlscjt2qbXvcMGKinIWTou1tcNeOF2Ft2apw582bgw0+/WTlO95Gq5cIiIAIiIAIiIAfBCRw9IOiYoiACIiACIiACEQjIIGj/+dDAkf/mSqiCIiACIiACEQlIIGjDogIiIAIiIAIZASBRNwb4xI2WqusWrPkwkAQYUVjg5MaY8ioyRkBIR+SsASPH334HuY/+3hUwSPFRXQYPPv8Nls5qNEhsvvVbbFqxfIQtkjuiMkw9SpQjDSHl/FuzounnHom6jeIX6i5ZtUKPDn3wXA65114CYaMvjUsknKWzGb56lvueAiHVq3uGdNff23AmCF9w8K6bBI4OgWeXPQlV3bF/gce5Hn97PjP339j4asvgs6bVovXCTPahOv//GMr8SK/C1d17YMrr+mFHXbYMTT8++++weC+1+DlF56qEI6i1g6de2GbbbcN/ZzCzjHD+uHvjRtx4ilNQ26lBx1yWDhOXItPsHO6BY6//foL+H3gPj3/1NwKLrKRSlTT4ZOi1UF9OkdcJUuAn9L0TDRoeCpqFtcJi4e9YnEKHOnW+svPP1UQNzJWtRrFoPjWb1dQr3nmU79hA7tj0Zt8v2JLCwZw0brVpY/mEwOtVQREQAREQAQqm4AEjpW9A5pfBERABERABHKfgASO/u+xBI7+M1VEERABERABEYhKQAJHHRAREAEREAERyAgC8bg3JiRstFZZWFTSC8AE67/POb8NuvYcmBEQ8jGJTf/8g7VrVuHRh+4OudX98vOPFTBQQHfL9AdDgh9780OsF4u3U5QVTcznFsuLwPH/2TsP8KiqtW0/AaSogKIcG4oESEjovSj1ICIgIr13DL0klBAgISGEUELoEOm9KR0EQWmKgALSAgQIoiBHsSGggkD+/91+s53Z2TOzJ9kzIcyzrutc38fMWu9a615rcs7M3PO+emWjna3L6PPVa9dD3KyleOrpZ5QhIuS1blxDHa593mjcmZOjMXXCaKV7ZhIctVKs0f0a6Tdg6Gj0CR5ppKvDPiLZLZk3HWNHyZ+pf5rIjWFRcWjasqMqLVqeO3X8CPp1a2mTFVUrBkspduuy4jLW7IyTzjbuDsFRytSLHPjtpYv4+acfkXT2FISHSM+OssTaExxlDyKXTh43CovnTnO2JUiW2dpvNFAygFao/DqezJ3H6Rit4OhoQMv23TEiKu6hy8bpdJOZrMPM+BhsXr/KetUhyUmJkzPZNrhcEiABEiABEsjUBCg4Zurj4+IzGYGff/4Z7dq1w44dO1xeeb58+VC6dGnkzZsXVatWRa1atVCmTBlkz/5P1Qg2EiABEniYCVBwNP90KDiaz5QRSYAESIAESMAhAQqOvCAkQAIkQAIkkOEEjGZvTJfYaNmlr1+gyI2qPdQlaABateuW4RC4AOC7y8lKprmd2zbY4BBxrG/IKGTNmlV93CxZzxF3Co76dCg4puZiluB45dtLGNSznU1Gv54DhmPAkIhUcqOsQoTILetXIXxobyVTo6VZxGDfIsWwKGEKxo0eoj5XulwlRRou8Eohj/3ZMUtwFJHxo01rsX3zhzj8xb40rd+R4CgB7969gx1b1mFGXLRN5kdHk4lUWr9RM3TvEwJh7uPjo9vdkeD4ckFfSGly63OcOGOxUh7bXrw0AeAgGwKrl8/HwgSbLM6Tk5MSQ4iJBEiABEiABEjAcwQoOHqONWcigfQIjnr0ChYsiPfeew89evRA/vz5H3rAUlVk7969uHDhgrJmNhIgAe8hQMHR/LOm4Gg+U0YkARIgARIgAYcEKDjygpAACZAACZBAhhNwlr3RFLHRsktfv+IrgZTWln8PHjEWdd98O8MhcAH/ENAru1u5Wk0lE+F/nn9RxUTB0fmNYQbHOJsyzJkhg6NkMh0R/J56uEayhkoW1PlzJmNStG0m2rr1G6N38EhMiByKg5/vUWN2CRoIKWP9XyivtQAAIABJREFU2GOey7KRXsFRMiuuWjoXs+JjUmV5dfRKKFTYH889/4LN/p0JjpZ4kl318IG9yrxf7P/URjy0N6dkdQyLmoTGTdvqCqn2BEcpJx8cFo1F70/Dgtn/Jg8UGVUkx1d9izp/wbNHmgjs2rEZk8aOsBrrsyo56XSbNAXjIBIgARIgARIggTQRoOCYJmwcRAJpImC24GhZhL+/P6ZMmYI333zzofyBlvw48OzZs4iNjcWSJUsQFRWFUaNGpYkhB5EACWROAhQczT83Co7mM2VEEiABEiABEnBIgIIjLwgJkAAJkAAJZCgBR9kbTRUbLbss7B+4JyUFNS3/jo2fizLlK2cohMw4+R+3b2Hl4gQcOrBXyXh2OfkCJsxYhIpVqqd7OyIT9e7STBWK8j/3AhKWbkSJUuXU2Nqyu/JcfMIKFCxUJN3zWwJkVAbHSTOXKFnbzG5mSaGPSgZHI/Kg2WfgKJ6UXBZJcWHCFLWbURlRBMAJUaFYvmi2zRTy2rn+wzX1Mck0OGvhh6havY4nt4b0CI6S1TB29BClhL2jFliyDERoLFm6PIqXLg//gBJKGenN61ZicJ+O6lCjgqP1XML3zKnj2Ld7B/bs2orEk1/bXYowjp40Bw2btErVR09wFLkxdPRE5Hsmv5IxcsB7bZQy25bWtVcwgoePQfbsOTx6Zt4y2ddHDiF00L+ZW3x8sPfiuUT53yZsJEACJEACJEACHiJAwdFDoDkNCQBwl+AocHPnzo34+Hh06tQJ2bJle6h4f/DBB+jatStu3vyn8gEFx4fqeLgYEvAIAQqO5mOm4Gg+U0YkARIgARIgAYcEKDjygpAACZAACZBAhhLQy97oFrHRsktfv8BzAPws/05YvB4FCxXOUAiZcfKbv99QMs1t3/KhuvyoCbMg8lB629UrlxHSqz2OfvmFGmrVpn0oV6ma+m+tCOQXUALT5q5SysOa1TwhON658xdiI4bYiGkhYdEI6h9q1jbsMkuL4Hf//n1MGR+BhGmxSlxHMbRn5Op8rozXimN6EtvlSxcwKKgtTp04qqxdRLSFq7c/NIKzlCaOHN7PRuRzpfS1XvZT7SVq0rIDwsdOxZO585h+vxwFTKvgKNkpE6aPV+6cdZPX+zvN26FilRp41bcI8uR9GlmyZNFdgpG74QoMyfxx47dfIGLcto1rsHvntlRZJd9o0AQx8XORN+/TNqG1axEJctTYKYrcKE1ir10+HyMH91THyT2VLI6SkZPNfAKXL11EUKd3rQMnJScl+ps/EyOSAAmQAAmQAAnYI0DBkXeDBDxHQE9wNCr7/fnnn7h16xaSkpLw0UcfYdmyZbh8+bLN4kVynDNnDtq0afNQZXJcvnw52rdvr67V6J49dzKciQRIwN0EKDiaT5iCo/lMGZEESIAESIAEHBKg4MgLQgIkQAIkQAIZRkCbvdGtYqNll75+gb8ByGv595ot+5Anz1MZBiGzTqyXbS4tmdH09i8Z24J7tceBfZ+oT2sFR70+yzfsdimDpJSgHT96KC6eP4PCRQPwSqHCaPhOS7UUticER9mgyIJxMSPVvZrFUctWy0zEqfkrttqIo87uo1bCcyQtakVVVwVHEci6tKqvZvJ0NN6IxHbjxq8Y0qcT9uzapm7TXdkynXHUe15vfa4IjhJT7nLogG44fvRwqikkm+OUhBUuvUbSsg+9MWkVHM+fS0T/7q2UfVlah259lYyGcn+NNCN3w0gce33kdTV53CisWTZP7WJPntWuRe985R6ED+6FjzZ/oMar8lotRXJ87oWX0rNUjtUh8Pvvv6FloxrWz9xITkrk/yjgbSEBEiABEiABDxKg4OhB2JzK6wmkR3DUwrt+/TpGjx6NWbNm2TxVsGBBiFD42muvPTS8KTg+NEfBhZBAhhGg4Gg+egqO5jNlRBIgARIgARJwSICCIy8ICZAACZAACWQYAUv2Ro+IjbLLAgUK5Mr+eJ4/LDvOmi0btn76TzY3NtcJrF2xQMniaGkvFSiI6fPXoETp8q4HsxqhLT+tl51RL/Ph8MhJkJK+RtuP//seIb07KGW2pb3qWxTT562Bf2BJ5d+eEhw/2bEZvawyiJUuVwnxc5ajwCuFjG5Fyfy2KGGKIkW99PKrSnneMuWroGLVGsiaNasSxwxmrmRV1PJzNcumZMcbGPRvqe70Co56Um7H7v0wNDzWpfK/FgHt119+UsXYOvUapbs8ugi3MeEhWLXkffXcpXxxxLjphmU+GXj4i30Y1q8LRDC1bv0Gh6P3wDDI3z1Pt7QKjsIifGhvdbmuin7yupgRNwbTJ0WpMfQEYhF3jxw+gMSTR3Hi668gmSPHTJytys7OeP3v2hUE92yPrw59pnbVk2eNCI4SQMrJy98m6zMcOCwSQf2GZcj5Odt/Zn++YZ1yyplb2t0/fn/8ypUrf2b2fXH9JEACJEACJJBZCFBwzCwnxXU+CgTMFBz/+ZzhDiZPnoywsDAbPC1atEBCQgKefto2q31GMaTgmFHkOS8JPDwEKDiafxYUHM1nyogkQAIkQAIk4JAABUdeEBIgARIgARLIEAKSvXHh/3fKFgGI9NQKfH0DX0E2qNZPvmf/gxXrdnlq+kduHr3sai3bd8eIqDjkevyJNO1XhKQl86Zj7KhgdXz9Rs0wdvL7yJ1HTbypPKcVLO2VhbW3kC/2f4reXZqpGQK183hKcLzy7SUM6tnOJute9KQ5aNGum+GSTj9cu4ohfTvh4Od71O3qCZ9aweq/b76N6LgEPPPsfwydl5a5I+lQT2ozmmVTT0ZMr+AoG/x463r07dZC3atk7pSshhap1QiEz/bsRL/uLdV7I5kRE5ZuRIlS5YwMd9hnYcIUjIsYrPZJS9ZFe1kcRZyNnTpfkTI93dIiOGrLocuaRWAePDIGjz2W3dAWREYNG9QDO7dtUPvrCY4iq8rrZ9+nO5R+rmY31ZNT0yM46pXmlrsQN3MJqrxe29De2ck4gbZN6+KXn378d8A9FExOTvzWeAT2JAESIAESIAESSA8BCo7pocexJOAaAbMFR5n99u3bGDp0aKpMjh9++CGaNm3q2gLd1JuCo5vAMiwJZCICFBzNPywKjuYzZUQSIAESIAEScEiAgiMvCAmQAAmQAAlkCAERHP81sTy0hCJFAso9yOJzxDKdbxE/zFrwbxlQDy3jkZlGJJypEyMxZ+o4mz1JlrGeA0JdyjpnCaCXfU7kxhZtu6bipidYShnXxs3aOhUD9YSk4aMnonPQQHWspwTHu3fvKCVuF8yerO7RFRlNRLCFCfGYEBWqjpdsmrMWrUNAidI23NIjU+pJlI6kQ205a1mIlrG9F4Nk8ZTsjdalic0QHK9+9w1C+nRUMuRZWrvOvZQsjkakXClHPGpILxthrsE7LSFC6pO586T7tX3i2Jfo1bkprv9wTY3VpGUHhI+daii+ZPyLDO1nU4bbelF16zdG1MTZeDb/c+leqysB0iI46kmuclahkRORI0dOp9OLLL12+XyMHNzTpq+e4KgnU/YcMBwDhkQYypioFSRlQj2Z12gGRxmv93oTiVsyS+Z7Jr/T/bODcQK9uzZH8oUkdUCWBynlL1w4w/TOxhGyJwmQAAmQAAmkiwAFx3Th42AScImAOwRHWcD58+fRoUMHHDp0SF1P586dMWPGDDzxRNp+AOvSxpx0puBoJk3GIoHMSYCCo/nnRsHRfKaMSAIkQAIkQAIOCVBw5AUhARIgARIgAe8hUKhIsXo+WbL8k6ILQJnylREbP9d7ALhhp98kn1cynx0/etgmeu03GuK9vkNRtmJVZMmSxenMIvl9tOkDTIkNtynL6qgkrUhJUn525uRoNb6IfeOnL0SlqjXszvngwQNsXrcSo0P7qln49OQ5TwmOstBTx4+gX7eWNnuvVbcBImKnQ/Zkr4nEdejzPRg+sLvN2K69ghE8fEyq0st6GTIlfuSEmahe+027YqjIihOjh2PFojk2S3EkHcpcs6fEYMr4CHWMEXFTxK7I4f2wa/smw3NpxTE9iU2C6e1fHpfyzT36DkHOnLnsspY7unBOPOJiRqp9JNOfSLUiDprR9MRbiRsSFo0uPQfZLaUt+zp94iiiRw2ykTf11iRlr0NHT/SoJJcWwVHWnjAt1oa33Dcp3+4sC6W8xrduWI2osAG48dsvNhgkM+rI6HjkyvW4zePajK5ytlETZqHRu60dCtPCXu6f/B20tMrVaiJu1tJUJa5dERwllrwGJK68/ixNZNwuQYPU0vNm3DtvjxE6qAe+PvLvF7EpDx68eenC2Y+9nQv3TwIkQAIkQAKeIkDB0VOkOQ8JAO4SHOV90bRp0zBw4EAV8wsvvIDNmzejfPnyhtDfu3cPSUlJ+OSTT3DgwAGcO3cOx44dU8cWLFgQxYsXR5UqVVC/fn2ULVsW2bJlsxt7zJgxCA8PNzR3UFAQ4uPlfaL9zwTMXp+hhbETCZCAaQQoOJqGUg1EwdF8poxIAiRAAiRAAg4JUHDkBSEBEiABEiAB7yFQ2K946xSkrLTsuGbtNzE8cqL3AHDTTj/9eAuG9e+aSiSS6SpUfl0RhCq/VhMvvPgyHn/iSWUV8uH3rZu/49r3V7D3k23Y+MFyJJ05ZbNCI7KiXkY+GTcwNApvNmqaSliTORfPnYZ5s+JspKERYyajY/d+NiKTJwVHvSyMAkOEruDh0ahW47+p5LY//7iNVUvnYlZ8jA17ZxLhT9d/QPiQXjYCYd6n8qH3oDC07tDDJpOhnNPlSxcUudG6zK/loBwJjtJHMiV2a9vQhvXrtd5AyIgYBJYoY8NbMoJKie3J40bi5NdfpbqtZmRwlKB6WRjlcbmnfYJHwLdIsVRCm9wzyVa6Yc1Sm3W5kv3R6MtPslZKyfKzp0/YDJFMjv1CRqHAK4XU9YnIdyHpDFYteR/r1yyx4SyDO3Tri+8uJ6fK6PjW280RFhWH5154yeiy0tUvrYKjVjqURdi7P/Kchce8WZNSnZVlA9Vr11Pkw6eefsZmT/K3IWrEAJtxlteFZJDVy9Apr0GRfmdMjnb690Qmc1VwlPhjw0OwZtk8da3y9236/DUoUdrYl4TpOjgvGTwuYgj27lZ/+wAf+LS5mHR6lZdsn9skARIgARIggQwnQMExw4+AC/AiAu4SHAXh6dOn0aJFC5w5c0YlOmfOHIg86KjduXMHW7Zswfjx4/Hll18aPo2KFSsiJiYGderU0f1hrVmCo7vWZ3ij7EgCJGAKAQqOpmC0CULB0XymjEgCJEACJEACDglQcOQFIQESIAESIAHvIeDrF9Ab8Jlp2XGDd1qgf8go7wHgpp2KBLdt4xqMDu2nKzmmZVoRi0bHToeU//Xx8XEYQq+stQwQEahStZoo7FcMD+7fx5lTx3Fg/6ep1mhPUvOk4CjrFZlJykwvXzQ71X6t9yJPXjiXiN07t6Xai/QTWbPuW+84ZCYSXeiAbqkyb1rPc/vWLRw59BmEr73mTHC0l5FQ4lWtXkfJtPlY9uy4duU75WwuXTynTiXnkj1nTiVrojSzBEeJZW//8lxgyTKoVr0unsqXD3/fvavsX0Q7bRPRLnL8TLxc0DctV9zuGGevp0KF/fHSy68oMt/l5As2mTstQSX7oAirnXr0VwRHvbMuV6kaRo6JR/FS5Zy+xtK7wbQKjnrSoWUtkoG3QuXqyjlJSz5/Dse+Omhzh+TxGnXexNXvvlXLnYssPHn2Mt0MlnqZVCWG/D0qV7EqSpWtqNxXuRdSTvzol1+keg06KgPuquAoc+uVa3elbHl6z84bxk+fHI2tG9ZYbTWlT3LSmVnesHfukQRIgARIgAQeBgIUHB+GU+AavIWAOwXHmzdvok+fPli69N8fBjrLjHj9+nWEhITYjHHlLHLnzo1Ro0Zh0KBBqbI5miE4unN9ruyTfUmABNJPgIJj+hlqI1BwNJ8pI5IACZAACZCAQwIUHHlBSIAESIAESMB7CBTyCwzzAcZadtyqXTd0CRrgPQDcuFNXSuQ6W0bJMhUwZOQ4VH6tlmHxSsSmiGG9U2W9czZXy/bdMWRkjCIwaZunBUeZXyTH2VNjMWfqOGdLT/W8yInDIyfhjQZNDHE7deIoIkP7ppIcHU0swlyWrFkNSYeWOFLGPCqsPz7bs9PwniznsmzBLEydMFoZZ6bgKPHSsi7LBkRuDI+Zhld9ixrekysd5fUkGTPHRQzWFRgdxZJ7MDRiPN5s2FTNYiHi6PBBPWzKV7siEbuydr2+aRUcJZbe2o2sR/Y3cNho1GvYFCOC31OzWPoFlMC0uauUTJ3aJtz3796BiKF9XOYuseS1J5kx7ZWVT4vgaK+sevSkOZBy284EcCOsvL3PwoSpWL18voohBRhxKSkxxtu5cP8kQAIkQAIk4CkCFBw9RZrzkID7SlRb2I4bNw5hYWEq6rp162LFihXInz9/Kvy3b9/G0KFDMWuW7W+LRFosU6aMUor6mWf+ybwvYub+/ftx8ODBVHGkFPaqVatQo0YNm+e2bt2KU6f+qRQi/3fZsmXq8w0aNLDp/8orr6BZs2bInj272sfd6+N9JAES8CwBCo7m86bgaD5TRiQBEiABEiABhwQoOPKCkAAJkAAJkID3ECjkHzjBJwVDLDvu2nMgWrbt6j0APLBTydi3e+dWLJ03A18d+sylGUU8atupJ95t2cGmTLLRIFJ6eMHseCUD4u1bNx0Okyx4fUNGKmWss2fPods3IwRHWYhk5jv42W7MiBtjmKFkdBswJAIvvfyqUVxKP6PMLLKYCFVzZ0w0JB1aL8SVeSTzYJtOQUp58ZmTow3NpRXHWnd8TxHNJIajZinzvWTudENCm71S3i5Bd6GzvdLYeiEka+O7LTuiW69Buvfg6pXLiAkPUcRJ6Rs1YZZSltsTglx6BEfZ67Xvv0N8bLjdstPWPLQc/v77LiZFh2FhwhS126SZS9C4WVu7J5F84SziYkbqlmXXGyRCY8ce/VKVeNf2TYvgaHmdjhrSy2Y9IvzGz1mOwkUDXLhR7KpHYM2KBVgw59/7keKDiZfOJQ4lLRIgARIgARIgAc8QoODoGc6chQSEgDszOEr85cuXo3379irs0qVLY/Xq1fD39091ANq+0mHw4MEIDg6GSIt67dtvv8XYsWPx/vvv2zzdv39/TJgwATly6H++o50rKipKyfzoqHlyfbydJEAC7idAwdF8xhQczWfKiCRAAiRAAiTgkAAFR14QEiABEiABEvAeAoX8AhN8gPcsO+4XMhIN32npPQA8uFOR9ERKOnr4gFIaOvHUsVTldEUylPLRUqa4YtUaKBZQElmzZUv3Kn/+6Ud8+vEWHNj3CRJPfq2WrJX5ylaogpp130L1WvXwZO48DufKKMHRsqj79+7h4vmz2PnRBnx95JBSllokNWkWdq/XfAO16zXE8y8USLOoJhnivr9yGds2rVXEyhPHvlLK7lrK8tap10gpef3Ms/9R5jYqHWrh2ptH5DCRtWrVbWAzjytzpVVwtKxRRMcjhw/gk+2bcO7MSZw5fVyVZKUUsmT7q/92M1So/LrTe5PuC6wJINz+d+0Kdn+8VckuePb0CZt7IHe6eu16qPJ6bfWM7K1B9rlycQKeyf8c3m7aRs3waPaatfHSKzhKPPmbciHpDHZuW4+jXx5Q76k8J2XFiwWWtsvh463r0bdbC3VZRko8W7jv3fURDh3Yq/wdkb8n0kSiDCheGv4BJfHf+o1RvlI1Q1J2WgVHmVNemyF9OuL6D9fUfbTv2gdDw2OdirzuPt/MHn/rxjWYHhetbiMFeP9SUmJQZt8X108CJEACJEACmYUABcfMclJc56NAwN2C4+eff47XX3/dBtVnn32G1157zeaxX3/9Fd26dcP69evVxyXzY2RkZKpS01rud+7cUfpJtkhLq1WrliJXvvjii7rH5Krg6On1PQp3i3sggYedAAVH80+IgqP5TBmRBEiABEiABBwSoODIC0ICJEACJEAC3kPA1y9gBeDTxrLjYaNiUfuNBt4DgDslARIgARIgARKwIbB75zaMHxNq9VjKyuSkM/ZTfJIfCZAACZAACZCAqQQoOJqKk8FIwCGBh0VwPHLkCN5++21cu/bPD7gqV66MlStXolChQoZO8MSJE2jevDnOnz+v9C9ZsiTWrFmDYsWK6Y53VXD09PoMbZqdSIAE0kWAgmO68OkOpuBoPlNGJAESIAESIAGHBCg48oKQAAmQAAmQgPcQ8PUL2Az4NLLseHTsdFSpVtN7AHCnJEACJEACJEACNgQOHtiL0aH9rB5L2ZKcdOZtYiIBEiABEiABEvAMAQqOnuHMWUhACLhbcNSKhzLnqlWr0KpVK5sDuHDhAjZv3gzpf/HiRVSvXh1SNjpr1qyGDkpvH3qZIi3BXBUcPb0+Q5tmJxIggXQRoOCYLny6gyk4ms+UEUmABEiABEjAIQEKjrwgJEACJEACJOA9BAoVDdjt4+NTy7Lj8VPno3TZit4DgDslARIgARIgARKwIXD82JcYNqCb+lhKSsqeS+fP1CYmEiABEiABEiABzxCg4OgZzpyFBISAuwXHs2fPomXLljh58qQKfNmyZWjXrp2pB+BuwTG9i3V1femdj+NJgAScE6Dg6JyRqz0oOLpKjP1JgARIgARIIJ0EKDimEyCHkwAJkAAJkEAmIuDrF3gIQCXLkqfMWY5igSUz0Q64VBIgARIgARIgATMJnE08iYE9bb5wPZyclFjZzDkYiwRIgARIgARIwD4BCo68HSTgOQLuFhw///xzvP766zYb2rhxIxo3bmzqJl0VCF3N4Jjexbq6vvTOx/EkQALOCVBwdM7I1R4UHF0lxv4kQAIkQAIkkE4CFBzTCZDDSYAESIAESCATEfAtGngSPihhWfKcRR/iVd+imWgHXCoJkAAJkAAJkICZBL5JPo+enZv9GzIFp5LPJ/LXD2ZCZiwSIAESIAEScECAgiOvBwl4jkBGCI6OSke7svN79+7hypUr2L9/P9atW4dPPvkEN2/eVEOYWaLalXVZ+qZnfWmZj2NIgARcI0DB0TVeRnpTcDRCiX1IgARIgARIwEQCFBxNhMlQJEACJEACJPCQE/D1C7wAoLBlmQtWbMGLBV55yFfN5ZEACZAACZAACbiLwPdXvkXXto2sw19MTkos4q75GJcESIAESIAESMCWAAVH3ggS8BwBdwuOO3fuRL169dQN5c6dGx9//DGqVKliaJMpKSn4/fff8f333yv/OXfuHE6fPo2jR4/i4MGDDmN4QnB01/oMwWEnEiCBdBGg4JgufLqDKTiaz5QRSYAESIAESMAhAQqOvCAkQAIkQAIk4D0EfP0CrgA+L1l2vOzDnXg2/3PeA4A7JQESIAESIAESsCHw0/Uf0L7ZG1aPpVxNTjpTgJhIgARIgARIgAQ8Q4CCo2c4cxYSEALuFhwTEhLQs2dPFXbp0qWxevVq+Pv72z0AyXx46NAhLFy4ELt27cLly5fTdFjuEhw9sb40bZiDSIAEXCJAwdElXIY6U3A0hImdSIAESIAESMA8AhQczWPJSCRAAiRAAiTwsBPw9Qv8EUB+yzpXb9qDvE/le9iXzfWRAAmQAAmQAAm4icCN335Bq8a1rKNfT05K/I+bpmNYEiABEiABEiABDQEKjrwSJOA5Au4UHO/fv49Ro0Zh3Lhx6oYaNmyIpUuX4umnn061ScmGeOzYMURERGDLli2GIUhWyEqVKuHChQs2MqTZgqMn12d48+xIAiSQZgIUHNOMzu5ACo7mM2VEEiABEiABEnBIgIIjLwgJkAAJkAAJeA8BX7/A3wDktez4w22f44knc3sPAO6UBEiABEiABEjAhsDtWzfRrMFr1o/dSE5KfIqYSIAESIAESIAEPEOAgqNnOHMWEhAC7hQcf/rpJ3To0AHbt29XYQ8aNAixsbHInj27zQGIPLh+/XoEBwc7zNiYL18+SBbIChUqoEyZMihbtiwKFy6Mmzdvol27dtixY4ca10zB0dPr4+0kARJwPwEKjuYzpuBoPlNGJAESIAESIAGHBCg48oKQAAmQAAmQgPcQ8C0aeBs+eNyy4w0fH0bOnDm9BwB3SgIkQAIkQAIkYEPgr7/+QpN6lf59LAV/JJ9PfIKYSIAESIAESIAEPEOAgqNnOHMWEhAC7hQcDx8+jCZNmuDatWsq7GXLlikioradOXMGbdq0wfHjx9WnJDNjo0aN0KJFC0VmfP7555ErVy7dg9Pbh5mCo6fXx9tJAiTgfgIUHM1nTMHRfKaMSAIkQAIkQAIOCVBw5AUhARIgARIgAe8h4OsXeAeA+rPxLZ8eQbZsj3kPAO6UBEiABEiABEjAhsC9e3+jUZ3y1o/dTU5KzEFMJEACJEACJEACniFAwdEznDkLCQgBdwmOUp46MjISY8aMUUFL5sXVq1fD39/fBr5eX+kzZ84c1KxZEz4+Pk4Py52CY0asz+mG2YEESCDdBCg4phthqgAUHM1nyogkQAIkQAIk4JAABUdeEBIgARIgARLwHgK+fgH3AJ+slh1v3X0MWbOq//QeENwpCZAACZAACZCAQkC+wGxYu6wVjZT7yUlnshEPCZAACZAACZCAZwhQcPQMZ85CAkLAXYLjuXPn0KpVK5uMjP3798eECROQI4ftb4e+//57Javjnj171EN5//330b17d0Nyoww6e/YsWrZsiZMnT6oxzMrgmBHr4+0kARJwPwEKjuYzpuBoPlNGJAESIAESIAGHBCg48oKQAAmQAAmQgPcQ8PULfABA/Sn4R3uPG/7w1HsocackQAIkQAIk4D0EUlJS8FbN0tYbTklOSsziPQS4UxIgARIgARLIWAIUHDOWP2f3LgLuEBxv376NoUOHYtasWSrMF154AatWrUKNGjVSAT5x4gSaN2+O8+fPK89J382bN6N8eZus6g4PZt26dWjWrJlNH7MEx4zlkuJxAAAgAElEQVRYn3fdQu6WBDKGAAVH87lTcDSfKSOSAAmQAAmQgEMCFBx5QUiABEiABEjAewj4+gXavO/evu+E92yeOyUBEiABEiABEtAlUL9GKZvHk5MSndfFI0sSIAESIAESIAFTCFBwNAUjg5CAIQJmC4737t1DXFwcQkNDbebv27evkr0xV65cqdZ15MgRvP3227h27ZryXO7cufHxxx+jSpUqhvZw9epVdOjQAbt377bpb5bgmBHrM7RxdiIBEkgXAQqO6cKnO5iCo/lMGZEESIAESIAEHBKg4MgLQgIkQAIkQALeQ4CCo/ecNXdKAiRAAiRAAkYJUHA0Sor9SIAESIAESMB8AhQczWfKiCRgj4CZgqMIitHR0TaZG2XeypUrY+HChQgICNBdxoULF9C6dWuISGhpY8aMUSTJbNmyOTw8kRsHDRqEtWvXpuq3d+9e3YyR0nH58uVo3769Omb48OGQObNmzZoqTkasjzeWBEjA/QQoOJrPmIKj+UwZkQRIgARIgAQcEqDgyAtCAiRAAiRAAt5DgCWqveesuVMSIAESIAESMEKAJaqNUGIfEiABEiABEnAfAQqO7mPLyCSgJZAewfHWrVv47bffcOrUKaxZswYbN27EL7/8YjNFwYIFsXjxYtSsWdMufClpLRkeFy1apPaRLI7h4eHo1asXnnjiiVRjf//9d3z44YcYP348zp07pxt72bJlaNeune5zmzZtwjvvvKM+JxLmvHnzUKJEiVT9M2J9vKkkQALuJ0DB0XzGFBzNZ8qIJEACJEACJOCQAAVHXhASIAESIAES8B4Cvn4B9wAf9efZW3cf0/21tvcQ4U5JgARIgARIwLsJ3L9/Hw1rl7WCkHI/OemM49Qx3o2MuycBEiABEiABUwlQcDQVJ4ORgEMCeoKjWchEbpw8eTLeffdd+Pj4OAwrJambN2+Omzdv2vSTGCIfli5dWvm8Tp4/ePAgDh8+bNPX398fhQoVwvbt29XxIlZ27NhRd15t2WnpJFJlmTJllDLaRYsWRUxMDPLkyaOM9/T6zDoDxiEBErBPgIKj+beDgqP5TBmRBEiABEiABBwSoODIC0ICJEACJEAC3kPA1y/wDoDslh1v+fQIsmV7zHsAcKckQAIkQAIkQAI2BO7d+xuN6pS3fuxuclJiDmIiARIgARIgARLwDAEKjp7hzFlIQAi4S3CsWLEipkyZgqpVqzqVG2Ud9+7dQ3x8vFImWis5OjupRo0aYeLEiTh+/LhS6trSIiIiIP/Rkyt//fVXBAUF6Za2lvG1atVSyli/+OKLSjhPr8/Znvk8CZBA+glQcEw/Q20ECo7mM2VEEiABEiABEnBIgIIjLwgJkAAJkAAJeA8B36KBt+GDxy073vDxYeTMmdN7AHCnJEACJEACJEACNgT++usvNKlX6d/HUvBH8vnE1HXxyI0ESIAESIAESMAtBCg4ugUrg5KALgGzBceSJUsiJCREycaoV1ra0TGIRLh27VpERkbaLTttPV4kymHDhkEExxw5ckCblbF+/fpYunQpnn32Wd1ppX+fPn1w6NChVM9LBscPPvgApUqVUp/z9Pp4ZUmABNxLgIKj+XwpOJrPlBFJgARIgARIwCEBCo68ICRAAiRAAiTgPQR8/QJ/A5DXsuMPt32OJ57M7T0AuFMSIAESIAESIAEbArdv3USzBq9ZP3YjOSnxKWIiARIgARIgARLwDAEKjp7hzFlIQAikR3CU8tEiAvr5+eG1115T/vPyyy8jS5Ys6YL7+++/Y8eOHdi2bZuSlfHYsWNKvHz58kGkRplH5MWyZcsiW7Zs6lySlbFbt25Yv3698piUnBZJsV69enbXc/36dSxZsgQfffRRqrLXUpb6jTfeSDXWk+tLF0gOJgEScEiAgqP5F4SCo/lMGZEESIAESIAEHBKg4MgLQgIkQAIkQALeQ8DXL/BHAPktO169aQ/yPpXPewBwpyRAAiRAAiRAAjYEbvz2C1o1rmX92PXkpMT/EBMJkAAJkAAJkIBnCFBw9AxnzkICJEACJEAC3kyAgqP5p0/B0XymjEgCJEACJEACDglQcOQFIQESIAESIAHvIeDrF3AF8HnJsuNlH+7Es/mf8x4A3CkJkAAJkAAJkIANgZ+u/4D2zawztaRcTU46U4CYSIAESIAESIAEPEOAgqNnOHMWEiABEiABEvBmAhQczT99Co7mM2XETE5g5uRoTJ0wWt3FgKGj0Sd4pOFdpXX8n3/cxpHDB/DJ9k04ffIovj5ySJlTytcFFC8N/4CSqFn3LVSo/DqezJ3H8Hq0Hf/6608cP3oYO7dtwIljh9V5JItMqbIVUK5iNbzR4F0U8QswnOL7t19/RkjvDti/+2NlutYd30NYVBxy5MiJc4knsXjuNOzavgnyC/Uy5SujWo26aPBOS5fmSPOGOZAEHkICFBwfwkPhkkiABEiABEjATQR8/QIvAChsCb9gxRa8WOAVN83GsCRAAiRAAiRAAg87ge+vfIuubRtZL/NiclJikYd93VwfCZAACZAACTwqBCg4PionyX2QAAmQAAmQwMNLgIKj+WdDwdF8poyYyQmkVVC0bNvV8SIcrl46F4sSpuLqlctO6YmI2HtQGFp36IFcjz/htL+lw927d7BjyzrMiIvGpYvnnI6r/UZD9B86GoElysDHx8dhfz3BceioWGxYuxRxMSNx+9bNVOPzP/cCEpZuRIlS5ZyuhR1I4FEjQMHxUTtR7ocESIAESIAE7BPwLRp4Ej4oYekxZ9GHeNW3KJGRAAmQAAmQAAl4KYFvks+jZ+dm/+4+BaeSzyeW9FIc3DYJkAAJkAAJeJwABUePI+eEJEACJEACJOB1BCg4mn/kFBzNZ8qImZyAq4KidruujBfxb2L0cKxYNMdlarXqNkBE7HS8VKCg07HXf/wfJo4JxYa1y5z2te4g2SNDwqLRpmMQsmbLZnesVnBs2b47SpYuj9jIobpyowRq2qoTIsZNc0nSdGnx7EwCDzEBCo4P8eFwaSRAAiRAAiRgMgFfv0BJzV7JEnbKnOUoFkiHwWTMDEcCJEACJEACmYbA2cSTGNiznfV6DycnJVbONBvgQkmABEiABEggkxOg4JjJD5DLJwESIAESIIFMQICCo/mHRMHRfKaMmMkJuCIo6m3V6Pj79+5h/pzJmBQdZhNGhMXS5SqhWPFSyJI1K/6+exfHvvpCKV+tzYQoIuGIqDiHkuBP139A+JBeSolo6ybyYqmyFVGmfBU88eSTuH3rFo4c+gyHv9iXaluDR8agW89gu5KjVnAsVNgft279jus/XFNiVa1eB5Wq1lD+f4n/xf5PMWP+WtRr+G4mvy1cPgmkjQAFx7Rx4ygSIAESIAESyIwEChUN2O3j41PLsvbxU+ejdNmKGbYVyeY+4L02OHv6RKo1NGnRHhHjpkPeK5jRFiZMwbiIwalCDRg6Gn2CR5oxBWOQAAk8wgTkc5OzZ07iyy/2KZ8lXEw6a1ORIrBkGbxYoCDKVqiC8hVfQ0CJ0vwR5SN8Hx6lrR0/9iWGDeimbiklJWXPpfNnaj9Ke+ReSIAESIAESOBhJkDB8WE+Ha6NBEiABEiABB4NAhQczT9HCo7mM2XETE7AqKBob5tGx585dRy9OzdVy1LLl4jDR09E4+btkDNnrlThRRacFR+D5Ytmq8/JmFkLP1QEQr325x+3MSEqNNWYdp17oVOPfpAy0dYtJSUFV769hPjYcGxZv8pmnuhJc9CwSSvdebSCo6WTyJpDI8bjzYZNkSVLFuVhmUP2Ims364vTTH7luHwvJEDB0QsPnVsmARIgARLwWgK+fgGbAZ9GFgCjY6ejSrWaGcbDkeAopbOnz1sDfxMyTN78/QZGBL+H7Vs+TLVXCo4ZdvycmATSROCXn69j87qVkEoSBQsVSVMMVwbJZxnrVi/GknkzbYRGZzHyPpUPrdp3R9suPfHiS6846/5IPn/1u2+Uz3NadwpC3rxPP5J7fBQ2dfDAXowO7We1lZQtyUln3n4U9sY9kAAJkAAJkEBmIEDBMTOcEtdIAiRAAiRAApmbAAVH88+PgqP5TBkxkxMwKija26bR8dpsJiI3dg4aCB8fH7sE5UP+seEhWLNsntqnS9BASIbFxx7Lnmrcpg9XYHCfjurjIhSOjp2Bt5u2UYVDvcn++utPzJ0xEdMnRalPV3mtFibOWIznXngp1RB7gqP0b9ysrcM9ZfLrwuWTQJoIUHBMEzYOIgESIAESIIFMScDXL2AF4NPGsvhho2JR+40GGbYXR4KjLCpqwiy07vheutd36sRRBHV4R83qbh2QgmO68TIACXiEgHwGsW3TWrw/fSJy5MyBqe+vhFRscFeTH0Qe++ogxo4ahJNff5XmaUR0DB09QfnsI3v2HGmOk5kGyucyH6xciIRpE1CqbAXEzVqKp55+JjNtwavWunvnNowfE2q155SVyUln2noVBG6WBEiABEiABDKQAAXHDITPqUmABEiABEjASwhQcDT/oCk4ms+UETM5AaOCor1tGhl/585fiI0YYpNZcdWmfShXqZpTeieOfYlenZuqXxRWrlZT+eD6P8+/aDP2xo1fETaoB3Zu26A+7qzUtHWAWzd/R9SIAdiwZqn68NjJ76NF266p1qgnOFar8V9MnL4oVZZIpxtkBxLwAgIUHL3gkLlFEiABEiABEvg/AoX8AhN8ANUY7BcyEg3faZlhfJwJjmaVqbZXnlo2TsExw46fE5OAYQLymcLwAd2wa/smZUyx4qXcKjiK3Lh/9w5EDO2jVrowvFg7HUPCotGl56BHXnL89puLyo9bvz5ySCFRvXY9Co7pvTxuHr914xpMj4tWZ0kB3r+UlBjk5mkZngRIgARIgARI4P8IUHDkVSABEiABEiABEnA3AQqO5hOm4Gg+U0bM5ASMCIqOtmhkvGRIjAkPwaol76uhFq7ejtdq1nVKT0pDDR/YHSJJBpYoi4KFCuOtxi2QJ+9TNmO/2P8pendphtu3biqPO8rAaG9SbYz6jZpBJMfcefLaDNETHIP6h2LgsEhkzZrV6Z7YgQS8jQAFR287ce6XBEiABEjAmwkU8g+c4JOCIRYGXXsOREudHw15ipEzwbFw0QBMm7caRf0D07wkR+WpJSgFxzSj5UAS8BgB7ft8dwuOF8+fQeiAbjh+9LDNHitUfh0t2nVFxSrVke+Z/Hj8iSfV5+WzlZ9+/B++PLgfa5cvwFeHPkvFxxsqS2j/rlNw9NjLJM0TrVmxAAvmTFHHp/hg4qVziUPTHJADSYAESIAESIAEXCJAwdElXOxMAiRAAiRAAiSQBgIUHNMAzckQCo7mM2XETE7AiKDoaItGxktmghlxY2xKQNeq2wARsdPxUoGC6SYo8WdPicGU8RFqLJENew0Mc6lc9I//+x4hvTvg0IG9SpxXfYti+rw18A8sabNGPcFxwrSFaNKyQ7r3wgAk8CgSoOD4KJ4q90QCJEACJEAC+gQK+QWG+QBjLc+2atcNXYIGZBguPcExsGQZJJ78Wl2TvcztRhdtnXX+iSdzI2fOXPj5px/V4RQcjZJkPxLIOAKeFBzv3r2DyeNGYcHsyeqG5W9HWFQc3mnezlAGxgcPHmDH1nWYEDnMJgOku8XMjDuhf2em4PgwnIJra1iYMBWrl89XB6UAIy4lJca4FoW9SYAESIAESIAE0kqAgmNayXEcCZAACZAACZCAUQIUHI2SMt6PgqNxVuzpJQSMCIqOUBgdr82OKDFFbmzcvB3+++bbCChRGo89lj1N1CVrY+Twftiwdpk6fkrCCjRwsRTen3/+geiRg7DW6kPX2YvXK+uzbnqCo9GS22naIAeRQCYnQMExkx8gl08CJEACJEACLhDw9QvoDfjMtAxp2KQl+gWPdCGCuV31BMeh4bEQ2eL6D9eUyZq26oSIcdOQ6/EnXJ5cfmy1KGEKxo3+J2lljTpv4vkXX8aaZfPUWBQcXcbKASTgcQKeFBzPn0tE/+6tIFkcLS160hy0aNfNpR9pWspcD3ivjVrNQuINHz0RnYMGuhTL48DTMSEFx3TAy6Ch0+LGYNvGtVazp/RJTjozK4OWw2lJgARIgARIwOsIUHD0uiPnhkmABEiABEjA4wQoOJqPnIKj+UwZMZMTMCoo2tum0fG3bv6OqBEDsGHNUt1QeZ/Kh2rV66B2vUaoWLU6XnjxZWTJksUQXW3mRRnUvmsfPP/iS4bGWzrd+/tv7Nu9A0cPH1DHRU2YhdYd37OJo/3iw16mR5cmZ2cSeIQJUHB8hA+XWyMBEiABEiABDYHCfsVbpyBlpeXhmrXfxPDIiRnGSU9wfH/ZJqxbtRjbt3yorCs9Zapv3PgVYYN6YOe2DUosySQvmdWmTYxU90zBMcOOnxOTgGECnhQct21cg4FBbdW1vdGgCWLi5yJv3qcNr9fSUS8bpIjWUqr66XzPuhwvMwyg4JgZTsl2jeMihmDv7h3qgz7waXMx6fSqzLcTrpgESIAESIAEMicBCo6Z89y4ahIgARIgARLITAQoOJp/WhQczWfKiJmcgFFB0d42XRkvH0IPH9TDRiC0F7dQYX+81bi5kj0xsEQZZM2WzS5pvS8tzToWvS8jPfnFh1n7YBwSyEgCFBwzkj7nJgESIAESIAHPEihUpFg9nyxZVIuhTPnKiI2f69lFWM2m915Bsq8fP3YY4yIGqz3TWqbaujx1/udewOxF67B/9w5MnTBajU3BMcOOnxOTgGECnnyfr/0cJah/qCJHZ82a1fB6rTtqK2b4BZTAtLmr4FukWJriPeyDKDg+7CeUen2hg3rg6yOH1CdSHjx489KFsx9nvp1wxSRAAiRAAiSQOQlQcMyc58ZVkwAJkAAJkEBmIkDB0fzTouBoPlNGzOQEXBEU9bbq6vhffr6OBbPjsXzRbJsSSo4wSinrDt36oGnrTnjq6WdSdaXgmMkvIZf/yBOg4PjIHzE3SAIkQAIkQAIqgSJFAso9yOJzxPKAbxE/zFrwQYYRsic4Zs+ZE0Ed3klXmWpteWpLFrZl82emWXCUmD9d/wGHD+zFVwc/w7kzJ3Hm9HH1vdMTT+ZGQPHS8A8oiZp130KFyq/jydx5nPLVyluSpT4sKg45c+ZSxv7804/Y9dFG7Nm1DWdPn8DVK5dhmatStZpo8E5LFPELMJxlX7sgyXR57MsvcPjAPpw6/hXOnD6BG7/9onYTEVZkrOq166HK67XxzLP/cbonex1+uHYVn+zYrIimlr1IxYByFauiTr1GqPvWO2p8Z1ycLeKvv/7E8aOHlQyeJ44dVgUema9U2QooV7Ea3mjwrkvsnK3p+6vfYuuG1fhsz06IYHv71k3Ie+bS5SpB7mDN/76leycks+iFpDOQ7IEH9u1S1xpYsgyKlyqPZq06KTEc/bjQEQ+p2vDVoc+wffOHOJt4HIknv1a6y9qKFS+Fyq/VwhtvvYMXCxQ0XDp504crMLhPR3VakZPLVaqm/Pv+vXsK+22b1tqwlx9Lyp7q1m9sl4UloKufJVjP7+xuOHpe+zlKv8Hh6BsyyjAXbWx5vYb0aq9kj5W/B9myPYaQsLHwDyypdtWWxZbX9/wVW1WeRvejzVrrrKKF9D+w7xPs3fWRzb2Q10hA8VIoXb4KXq/1hnL3LH+P9NYilTZaN65haJly36a+vxJyFxw1vn4N4TSlU++uzZF8IUmNleVBSvkLF84cNSU4g5AACZAACZAACTglQMHRKSJ2IAESIAESIAESSCcBCo7pBKgznIKj+UwZMZMTcFVQ1G43rePlC7SPNq3Fxg+WK19KGGnyRcaosVNRvGRZm+6ufilhZC5LH2ZwdIUW+5KAPgEKjrwZJEACJEACJOA9BHx9A19BNly27Djfs//BinW7MgyAPcGxaLHiGBH8nlqm2qgQY70RregzfPREdA4aiFnxY10WHEVsPJd4Eu/PmIAt641X7RRJqPegMLTu0AO5Hn/CLmd70pwMWLk4AbPiY2yEQ71Atd9oiGER413KCnf1u28wf3Y81q9ZYvgHbiJetevcC117DUK+Z/IbvjsiTM6dMcnpj+kszNp0CsJff/6BkN4dsH/3P4nEtOKnvcmlLPCOLeswIy4acsecNWHXf+hopTqBj4+Pw+72zkqEvoTpE7B0/gyHLEXqGjFmsiKLWua6/uP/ED9uFD5YudDh3CJIivgqUqLR9ucft7Fq6VxDd0hiNmnZAQOGROCll191OoU9wfHMqeOYMj4cu3dudRhDznrgsNFo0a4bsmfPkaqvq58lmCU4JkyLRVzMSHU96SlR7RTi/3UQmS8mPASrlryvDpGskb0Ghjm9k9ZziGjYrW1D9Q42bdUJEeOmpfr7I69Hee3L3xdrmdneeuXe9g0ZiTcbNdU9KzMFR75+jd4a8/q1bVoXv/z0478B76FgcnLit+bNwEgkQAIkQAIkQAKOCFBw5P0gARIgARIgARJwNwEKjuYTpuBoPlNGzOQE0iooWrad3vGWDCWSeeLjreuVTCWSfcBek1/1T5yxGJIlwNK0X0qk5ctJV47Rk6WrXFkX+5LAw0qAguPDejJcFwmQAAmQAAmYT6BAgQK5sj+e5w9LZMkGt/XTjEvSZE9wlB9PLUyYYlOmetLMJWjcrK1hKHrlqUuVrQhX3yOJuLZySYIiPEk2vrS0t95ujlExU/Fs/ud0h+tJcz0HhGJKbDg2rF1meEqRkKLj5qBileoOx8j7PMlqKGXAHb2/cxREzmhc/FynWdgkxjfJ5xEV1l/Jami0te3cEz36DEb40N4uCY4iC04cE+oSN1mTiJshYdFo0zHIYZZEvbN6r+8QTBwzHB9tNpYNVQTF8dMXolLVGoqAOXxQD4ggZqRVrlYTsdMWGJIcky+cRfTIQS5xlzXI+oZHTlIyTjoSPvUER8lw6uq96tSjP4KHj0kl4WWU4Pj53l3o0qq+ehxyN6ImzEKjd1u7JBsaOU/rPvKZS99uLdSHatR5U/l85el8zxoKJa/r2VNiMGV8hNpf7++mZFGNHN4Pu7ZvMhTXulPL9t0xZGQMRE61bmYJjnz9unwkpgxoWKecknXV0u7+8fvjV65c+dOU4AxCAiRAAiRAAiTglAAFR6eI2IEESIAESIAESCCdBCg4phOgznAKjuYzZcRMTsDVL9+0203veG08+cDzf9euYO8n27Fj6zp8sf/TVIQtmVEsX4RcvnQBg4La4tSJf744lS8HFq7eDilz5o5GwdEdVBnzUSZAwfFRPl3ujQRIgARIgARSE/D1C/wNQF7LM2u27EOePE9lCCpHgqO8f7AuU200e59sxF556rx5n3ZJcJQ4krFRJDut3ChldosFloZv0X/KrP59965Skvjol1/oZkQTea57nyHImjVrKtba9zAiRGbPkUPJqG9pIi9Wq14HLxR4WZnr2Fdf4MjhA6nW9d8330Z0XILDMtKHv9iHYf26pJIbLeWD/QNKIEvWrHhw/75SRlqy+uuJkEbORIS38CG9UslUIkjJfgJKlFa2KFn/Duz/1IadZFa89v13yhqkOZvP3lzyHlTk1jLlq+CJJ5/E7Vu3cOTQZxAO2jZ4ZAy69Qy2KzkaOSv54V+1GnWVua5d+U7ZlzaTpJzTwGFRmDohQmUj66xavQ5KlamgLOvE118p77m1d69P8EilZLLeXbLs5+L5Mwgd0C1VRQZLOXDh8Vj27Pjtl19wYP8utWS1ZbwRqU8rOPYeNAIb1y5T74rEKF+pGspWqKrMZY+FzKkn4onsJuW+JaPfnb/+wraNayH7kpb/uRfQpHl75H36afUI6zV41+bHlmn9o3b9h2sY0q+zUrrZ0iyZRVu07Wqo7Hxa5r7y7SUM6tlOPTPhN2vhh8qdMNK065Z7GD9nOQq8UkgdLhk9J0SFKplUrZu89stWqKL+PXP0GpHMkkH9htm8RkRi/njbeiXkjV9/xYYPlkHWI61w0QA0eKcFcuTMqfxbsnU2bNIK+f/zvM0a+Po1csrm9/n999/QspFNefEbyUmJGfM/CszfHiOSAAmQAAmQQKYgQMExUxwTF0kCJEACJEACmZoABUfzj4+Co/lMGTGTE9BmLdEryWxvi3fu/IXYiCE2H1y7Mt4ZOvmy79TxI0omDusy1rXqNsDEmYshXx4qH27f+BVD+nTCnl3b1JCuZl9xthbr5yk4ukKLfUkAoODIW0ACJEACJEAC3kXA1y9Qavb6WXadsHg9ChYqnCEQHAmON3+/keYy1fbKU8uPsFz5EZje+l6v9QaCh0cjsGRZZMmSJRU3EYgk6+LkcaNsZD092cgyWPsexjpoyTIVlPmqvFYrlXT33eVkxEYOVbIxWrcZ89eiXsN3dc/0559+xMiQIHyyY7P6vGTZHzpqPKq+XltX7BPBbO+ujzBp7AgbUU8ks9mL1inyoF6TsrsiUy1bMFN92lGJ619+vo4Fs+PtlrF2JDjqiVuWuTr16KcIcdZN3s+KUBYfG25TdlzGRE+aowhYes3RWdm7G7K2ebPiMH1SlE1IWZNFAuvWO0TJWKkt+y1nPGbEQJv3047ukkygJ4o5EvQePHiAxJPHMHncSJtsj5LJMW7WUki2Tr2mFRwtfRxxl7u0ed1KxI4eavP6cFYG2pPv8+VuyN6G9O2UatvCUTI51n+7mSKiOio97+of1b//votJ0WFK9lpLMyKzWvqKDNu7SzNViO3YvR+GhsfalJSWz2VEorRIs3LGkl22Zp36qV77wkF+sDoxerjN3xgRFqfNW42i/oG6W9T+3ZRy7HKPnnr6GbtI+Pp19baY1//ypYsI6mTz3xdJyUmJ/5j7bCRAAiRAAiRAAh4hQMHRI5g5CQmQAAmQAAl4NQEKjuYfPwVH85kyYiYnoP3CoN/gcCVTg6MyUZYt64mFeoKjZOKQckKSMePU8a9QtmI19B8S4TAbhDXWfZ9uR/e2jdSHtCWo9fHfn5sAACAASURBVD6k1/ug3dlRyX7CB/fCr7/8pGQAeKVQYdSp1wgFCxWxGerJLz6crZnPk0BmIEDBMTOcEtdIAiRAAiRAAuYRKOwfuCclBTUtEWPj57otu7qzVTsSHGVsWstUa8tTJyzdiBKlyinLMSo4arNAyliRDKVk7HMvvORwazJ2/+4dGPBeG5vse5LJ/rWadVONtSfN1a3fGBHjpjucT09mcyQCasvgynurKQkr4B9Y0tlx4fTJYxjcu6OaRU8GSOlemU+vSUnqft1bqgxEfAuLikPTlh3tZkiUqgHr1ixBTHhIqsyFjvalfe8sc42OnYG3m7bRFVEt6xUJc+6MiTbyoaNzdnRWURNn2y1DrpVurXk5yxopWQtFSrNkspSxsxevh2SB1Lb79+9j3syJSkl1SxOJbdyUeaj8Wi2HnyXc+O0XTIwOw5pl89SxTVp2QPjYqbpZC/UERyPc9TKjyrj5K7balSk9/T5fhDuRlBfPnebwdSFlxiXDYtXX66BoseLInUdNjuv09aTXQSspVqvxX0ycviiVoKt37jPixih/3yxN+/dG77MZRzK0JY5k0hwR/J6NZCslzLsEDdTdY1oER75+03RdTBn09ZFDCB3UQ43l44O9F88l1jIlOIOQAAmQAAmQAAkYIkDB0RAmdiIBEiABEiABEkgHAQqO6YBnZygFR/OZMmImJ6D9kLdFu24YGR2PXLked7ozbUk3GaAnOIrc2K1tQ/XLoxp13lS+tHs637NO55AO2g+vtYKj9EnPl2iWRWi/HJNsF9ZfVFr6efqLD0OQ2IkEHmICFBwf4sPh0kiABEiABEjADQR8/YqvBFJaW0IPHjEWdXVEKTdMnSqkM8ExLWWqtWJi/UbNMHby+6p4ZFRw1GaQlMUbkYEsm5QMaZHD+ynZHC1twrSFEGFM2/SkOZHSps9fgxKlyzs9Cu37LZGiJs9elioboJ7gNHz0RHQOGmjoR3Qiz00ZH4GEabHqmuz9CE8Escjh/bFu9WK1b9dewQgePsYmo5ze5kRynDoxEnOmjrN52p7gqCcPOpMGrQPfuvk7okYMwIY1S9WH5c5IOWIjZ+Usk6Ulxqol7yvlzq2blCOPmjRbrYCgx0P33OwIZnpljkVClayDRn4o+cO1q0rmwoOf71GW4qhMsp7gaPSM9c7M3utD1pER7/NFfl0wezLmzpyUSra196KU0vXVa9eHZPNMS4ZHbZlpo2Wqf/zf9wjp3QGHDuxVlqYnRmp/BKv32Y29fWn/xjRp0V6Rr2V92uaq4MjXr9M/8W7tsGvHZiU777/NZ1Vy0uk2bp2UwUmABEiABEiABGwIUHDkhSABEiABEiABEnA3AQqO5hOm4Gg+U0bM5AQ+37sLXVrVV3fhrBSVpaO9L4T0BEftB+HyAfX0eWuUD+SNNK0gqfdl2tXvvkFIn45KpkhLa9e5l1IuyUhJJylVNmpIL5uySA3eaamUDnsydx6bZWbEFx9GOLEPCTysBCg4Pqwnw3WRAAmQAAmQgHsI+PoFxgEItkTvEjQArdp1c89kTqI6Exy1kqGR90OS8V0ErX2f7lBm12YaMyo4iqD48bb1OH82EYmnjiFbtmyImTwX/3n+RcOsjM6lJzg6ylaoXcC5xJNKpsRvks8rT9kTl6Q88J6d25RMjGdOfa1IY2MmzjGUvdEyp1Zqs7dO7ZqclbXV7kkr6snz9ubSZr0zmmnTek5tDK0Ya+mrd1ZNW3VCxLhpTt/byvvh1o1r2Gx10swlaNysrdM7pc1mqvfeXoKsXbFAybZnaY4yMNqbVBtDMvWJMPrYY9lthuhl3XOUhdF6sJ4sa29PMi6j3ueLMJ146mvMih+bqhS8s0OTz1ak9HabjkGQv116Je21MWS+2VNiFJHY0oyUqZaS872sygzrjdEyfNW3qPLZj5HsrckXzmJkSE/l85eAEmXgW8QfbzVurisruyo48vXr7Ca59/nVy+djYcJU60kmJyclhrh3VkYnARIgARIgARKwJkDBkfeBBEiABEiABEjA3QQoOJpPmIKj+UwZMZMT0PvCz1kmigcPHmDzupUYHdo3VZYBvS8M5IsFbSkj+fA9dup8pRS0oyZZOcaGh9iUsArqH4qBwyJtSlzLh/RL5k3H2FHq96hKWMn20aPvEOTMmcvuNPIl3MI58TYltuSLAskyKSXbtC2jvvjI5FeNy/diAhQcvfjwuXUSIAESIAGvJODrFyj/o1wkR6W9/W5r9BkUliEsnAmOsiit2OUsi6L1D7D0sr4blQ7NAGJ0Lj1pzlHpZ+3atD9acyUzm6v7NCo4arMVuiJsypr0BDi9GHpCmLwf7TUwzFDGQsv+tQztyV96Z+WoXK81X6306YpgpuWu995eMg5KaW9hb2lGBUpH66xcrSbiZi1NJfdq12Svn707pr0jD6PgaFm7fM4if692bFmHjR+sUP5/V1rtNxpi4LAoBJQo7XTYiWNfolfnppBsjtKccdVm+LSXUfTPP/9A9MhBWLt8vrqGlu27Y8jIGOR9Kp/TdRnt4IrgyNevUaru6zczPgab16+yniAkOSlxsvtmZGQSIAESIAESIAEtAQqOvBMkQAIkQAIkQALuJkDB0XzCFBzNZ8qImZyA3hcUIvf1DR6Jtp17psoQIR+AL547HcsXzdYtoWTvCwP5omVgUFtcPH9GJVayTAUED4+GZL/Imi1bKpKSlTEuZiS2WH0Q6qiMml4WRgkqpbL6BI+Ab5Fiqb6AkjmkNJl1qTAZ4yj7IwXHTH7puXyPE6Dg6HHknJAESIAESIAEMpRAIf/AFj4pWGNZRNXXayMixiZ7k8fWZ0Rw1Jap7ti9n5IJPnv2HKnWqZVl9LLwGZUOzYBgdC49aW75ht2oWKW6oWV48j2QEcFRr6SyK8KmZdPbNq5R3qdamp7gqFcKfErCCkjGf1eanvw1e/F6/FdTvl3vrBau3o7XatZ1Op32vperWBVxs5dB3kc7a0YER73qDLK2MuUrOwtv87y8dw/u1R4H9n2iPK4nCsvj2jW1aNcNI6PjkSvX44bmM7InSyBP3nFnixfZ8acf/4cvD+5XMsUePrAXV69cdjZMkQjDY6aiYZNWDrM5ajPXSmBHd0yb7VSyRsbEz9Ute67Nzimx/QJK4J3m7SASZiFfP93Pf5xuzqqDK4IjX7+ukHVP38iwAfjis91q8BQftLx0LnGte2ZjVBIgARIgARIgAT0CFBx5L0iABEiABEiABNxNgIKj+YQpOJrPlBEfAQLyobl8qWP59b5lS/IlSM26b+HFAq/g77t3ceyrL3Dk8AFVbJTnu/cJwepl83D29AllmD3B0V6GRRlTqLA/ylaoAt+i/kqM3375BV8d2o+vjxxKRddZdkkRKEMHdMPxo4dTjQ0sWQbVqtfFU/nyKfs5/MU+SKkibZPS2ZHjZ+Llgr66p/swffHxCFw/bsELCFBw9IJD5hZJgARIgARIwIrAq0UCqmTJ4vOF5aHCfsUwc57qO3qUlRHB0ZUy1dry1HpSnVHpMC0g5H3Vjd9+wanjR7F751Z8umOzjfhk7/2Y9j2M/KjNFTHN3e+B5AzOnz2Nfbt34KNNH9hkr9OTDvUELVeETQt7ec/ZpVV99T2u3lxaqU/Gtu/aB8+/+JJLR3jv77+V/UkGUEvTuz96guOqTftQrlI1p/O5In5pgxmRAbUZIkVMbNK8PfI+/bTTtVl3uPPXX9i2ca3NDyD1BDvtmuSHiKGRE5EjR05D8xnZkyWQu++4oQXb6WQRHk8eP4KPt653KDzKa1vulfzQ08fHx+602uyWepUyLINlzr7dWqixHGUU/eHaVQzp2wkHP9+jO7d8jlSpWk3Ua/guSpWtiGfzP+dSJlQJ6so95+s3PTfPnLF9urfExaSzarAHD1KqfnPhzEFzojMKCZAACZAACZCAEQIUHI1QYh8SIAESIAESIIH0EKDgmB56+mMpOJrPlBEfAQL3793DyiUJSrZE+XW7kSYfSkdOEAmwEAa818ap4CgxJVvk3BkTMX1SlJEpbPrIh/Q9+gxG117BDstNy6Bvks8jKqw/Ptuz0+V5RG4Mj5kGKeVlrz3MX3y4vGEOIAEPEKDg6AHInIIESIAESIAEHiICL/v7v/hYStarliXlyfMU1mzZlyErNCI4ysKMlqm2Lk9tr/yvGYKjvHeS9x1Xvv0G165+hwtJZ3Dq+Fc4cewrRXC014wKjq6WmDbjPZBkXbzx26/49tJF/PzTj0g6ewqnjh9R3ks6yk6nJx1qMwAKD6MSoDU77f3Qm0vvDpl1mfXOS8valTLTrohf2j0YkQHl/rduXMOs7dvE0St1bWRNjhbjyngz7rhbwOgElc9wLp4/C8mWuGHtslR/E+T1HT9nOQoXDbC7pPPnEtG/eytVMrVXpvru3TuYEBWKJfOmK7GM3Ef5Ee3IkJ6GymyXLldJkR3r1Guk/Pg1S5YsTjG6cs/5+nWK0+0dWjaqgd9//02d52+f+y99d+7c926fmBOQAAmQAAmQAAmoBCg48jJ4OwH50dj58+exZ88e5T/nzp3DsWPHVCz+/v4oUqQIKlSogGrVqqFixYp42sUf8nk7Y+6fBEiABCg4mn8HKDiaz5QRHxEC8j/uDn62G3ExI3Dy668c7krKCg0cFoWAEqVT/XLe3hdqloAyz66PNmLapEgknTlliF6Fyq+jb8goVHm9tqEPuyXon3/cxqqlc7Fk7nTDpZx6DwpD6w49UpXl1i4yM33xYQgwO5GAmwlQcHQzYIYnARIgARIggYeQgK9f4F8A1BrPH277HPKjJU83o4Kjtkx1l6CBkOzxjz2W3fpLIcyeEoMp4yOUx5q0aI+IcdNT7SstgqNkZvz+ymVs/GA5Pt62Hoknv04TqodNcBSR8aNNa7F984dKBv20NCPSoavCpmUdmUFwdGVvrohf2rMwIgNScEzLDXbvmO8uJyM2cih2bttgM1Gf4JHK5yhZs2bVXYB8ZhI5vD/WrV6sPq9XMl17p5q26oSIcdOcfm5y9btvMHViJDasWWoYgJSy7tYrGPUbNXMY35V7ntGC48P0+jV8ECZ2lB9RN2vwmnXEO8lJicZSsJq4DoYiARIgARIgAW8nQMHR22+A9+7/zp072LJlC8aPH48vv/zSMIjcuXOjefPmGDJkCIoVK+Zy1nmZ6Pr161ixYgUaNmyoyJNsJEACJPCoE6DgaP4JU3A0nykjPmIEJFPIVwc/w5b1q3A28bj6xVqZ8pVRqmwlNGjcAvIL+6zZsik7135Y7ExwtOCSjAOJp77Gvk+3K6WoL5xLVEVEyQ5ZxD8QMucbbzVB4aLF1PlcxS0f2ktZ7U+2b8K5Mydx5vRxNUulxPctUgz1324GkSifzJ3HUHgKjoYwsRMJqAQoOPIykAAJkAAJkID3EfD1C5R6lP6Wnc+cvxaFi6r/9BgQo4KjtuRxuYpVETd7GeS9iaUZKU8tfV0VHCUb4YLZ8Vi+aLbhjPoyj7wvkx+QWf9A7WERHC0/OJsVH+Mw46T2IkgGt+eef8GmvC0Fx1KY+v5KJbuds+aK+KWNRcHxZ4T07oD9uz9W0Lgipjk7F3c//9P1HxA+pBd2bd+kTmUvI6P1WrSlp/XEbu290Mu0aW9/1uL2xg9WGMroKLHeaNAEYVFxNn9/redw5Z5TcHT37XMc/+L5c+hjVd4cwLnkpMRiGbsqzk4CJEACJEAC3keAgqP3nTl3DJw9e1YRFEVwTGsT0VFiBAcH44knnjAU5vbt21izZo0iVebMmROrV6+GZIhkIwESIIFHnQAFR/NPmIKj+UwZkQRIgARIgAQcEqDgyAtCAiRAAiRAAt5HoJBf4Ec+QH3LzsOj41Gtxn89DsKo4CgL05ap1mYzM1KeWuK4Ijh+k3weUWH98dmenQ7ZWH6cVbJsBRQvWU75EVjuPHkNz5XeH2m5Ml6EzdjRQ5TSuY5aYMkyirRXsnR5FC9dHv4BJZD3qXzYvG4lBvfpqA592EpUu1t8c4W1lq8r4pd2bFoEx+q16yFu1lI89fQzbnltG1mTo4ldGZ8e7kY3/8ftW1i5OAGHDuyFlH6+nHwBE2YsQsUq1Y2GsNvvi/2foneXZqoknf+5F5CwdCNKlCpnd8yVby9hUM92OH70sNJHK3ZrszyKVC2lrwu8Usjl9YqMfe377/DlF/ux++MtOLD/U4fys0iOYybORr5n8qeay5V7ru3rza9flw/NhAEH9n2CqJGD1EgpwPZLSYlvmRCaIUiABEiABEiABFwgQMHRBVjs+kgQOHLkCPr06YNDhw6Zsp9evXopwqIIj47ar7/+ii5dumDjxo1Kt9KlS1NwNOUEGIQESCAzEKDgaP4pUXA0nykjkgAJkAAJkIBDAhQceUFIgARIgARIwPsI+PoFzAR8elt23r1XMJq36exxEK4Ijo7KVEsmMuvy1I7KtBoVHEUeGhsegjXL5tlwkezyjd5tjbIVqqLAK68qmeZ9fHx02RmdK73yltHxkqk/Yfp4tYy3ZdFSevad5u1QsUoNvOpbBHnyPo0sWbLo7kkrpekJjjdu/IohfTphz65taozlG3a7LIpJNYEureqrUpjeXJcvXcCgoLaQ+yFNSq0vXL1dqTjgjmaUtd7crohf2vFGZEAtL5Hn4hNWoGAh95TbMrImR2fgyvj0cDd6D7SZYmVc1IRZkHuX3nb1ymWE9GqPo19+oYZatWkfylWqZjf033/fxaToMEXutrQZ89eiXsN3lX+eP5eI/t1b4eL5M8q/O3bvh6HhsciePUd6lwuZ+9LF89j7yTZIJkmLZGkd2Hot1o+7cs/5+k33UaUrwAcrF2He7MlWMVJmJSed6ZOuoBxMAiRAAiRAAiTgMgEKji4j44BMTOCHH35AUFCQKhlatlKyZEl069YN9erVw4svvog8ef79rOXu3bv48ccflTLWCxYs0M36OGbMGISGhiLb/1U41EP0888/o127dtixY4fyNAXHTHyRuHQSIAGXCVBwdBmZ0wEUHJ0iYgcSIAESIAESMJcABUdzeTIaCZAACZAACWQGAr5+gcEA4ixrbfBOC/QPGeXxpbsiODoqU60tTz128vto0bar7n6MSofajGsizvUeFIZOPfobFoiMzpVeecvoeK0QJYA6dOuL4OFjFDHQSDMiON658xdiI4YoZb0tLS2i2Cc7NqNXp39kLmlGZUpXyvQa2bN1H6Os9eK6In5pxxuRAfVksfkrtjqU6Fzdv3V/I2tyFN+V8enhbnSPekKh3p0zGs+6n2RODe7VHpIxz9KcCY7S7/O9uxTJ19Ksy1SvXbEAI4L/lS9F7H2tZt20LM/hGMnuuO/T7YgM7QcRNS2tXedeCI2ciBw5ctqMd+We68nQ3vr6Nf3gDAScFjcG2zaute4ZkpyUaG08GojCLiRAAiRAAiRAAuklQMExvQQ5PrMQkB+nTps2DQMHDrRZckREhFJq2kiZaYlx4MABJQPk8ePH1TgvvPACVq1ahRo1atjFQcExs9wUrpMESMAdBCg4mk+VgqP5TBmRBEiABEiABBwSoODIC0ICJEACJEAC3kegkH/xxj4pKf/U5AGUbHex8XM9DsIVwVEWpy1TbRF6rMtTFy4agGnzVqOof6DufoxIh/fv31eyHCZMi1VjNGnZAeFjpyoZG420P//8A9EjB2Ht8vlq9wFDR6NP8MhUw9Mrbxkdv2rJ+wgfqibuRJXXamHijMV47oWXjGwJ8kXCjLgxmD4pSu1vTwDTzuVqdjm9M9CbS09Kc3Uu2YyIVuGDe0FkWblDrxQqjDr1GqXKfmiUtR5QV8Qv7XgjMqBeBsLhoyeic9BAu1lG9dYppZGHD+yOrNmyIbBEWbz0SkG82bApns3/nE13I2tydLFcGZ8e7oYu9/910kqDLxUoiOnz16BE6fKuhEnV91ziSfTr3hJS9l6aZE2dNncVfIsUcxj3+g/XMKRfZ1WMtJSpfubZ/yAmPATyOpNWrcZ/MXH6Ikjpa3tNMj1KBsnEE8dw7sxJNGnRHi3bdze0L3ntS/nu0aF91f72SqC7cs/5+jWE322dQgf1gGR+tbQUH593Lp07vcltEzIwCZAACZAACZCALgEKjrwY3kLg2rVr6NixI3bt2qVuOSwsDJGRkQ4zL+rxOXr0KNq3b48zZ/7JaC+tf//+mDBhAnLk0M9qT8HRW24a90kCJKBHgIKj+feCgqP5TBmRBEiABEiABBwSoODIC0ICJEACJEAC3kegYNESAVl9HiRadp7/P89j6QcfexyEq4Kjtkx1UP9QDBw62qbssqPy1LJBI4Lj7Vs3ETm8HzasXaYyGR45CZI9zWgTSWxQz3Y2pV0zUnDUEwats8EZ2ZdIgGGDemDntg1qd3uCo/asnImn2vl/uHYVQ/p2wsHP9zidS0ro9u3WQu0nc01JWAH/wJJGtqX0+WzPTkVAk7OXJqJYwtKNkDLP1i09op0r4pd24UZkQJHQFiVMwbjRQ9ThaZFYRcodObinGsMi1YnsZ92MrMnRAbgyPj3cDV8CnbLPMlYkwBFRccj1+BOuhFL7yrksmTcdY0dJ4tx/Wv1GzSCZZnPnyeswpoydPSXGpqy8iN0vFngZA95rg7OnTyjjRZzuGzIKWbNmtRvPSPZVR4sRkbx143+zoZghOMp8fP2m6VqZMqhD83q4/uP/1Fj3U7IEXj5/6t9viE2ZhUFIgARIgARIgAScEaDg6IwQn39UCBw8eFApQX3z5j/vuytXroyVK1eiUKFCLm9RLxuks5LTFBxdxswBJEACjxABCo7mHyYFR/OZMiIJkAAJkAAJOCRAwZEXhARIgARIgAS8kkBWX7/Ae9Y737DjIHLmetyjMFwVHLUZ6ipXq4mR0VMwMToU+z7doazdUXlqed6I4KiXCS8kLBoiVBpp9+/dw9SJkZgzdZxN94wUHPUypdkrMau3R/nyQCu+ST97guOff9xG5PD+WLd6sRqu54DhGDAkQskM6KiJjLkwIR4Tomx525vr6nffIKRPR4iAZWmyt6HhsYakNCkfPGpILxtxs8E7LRE9aU6qjJ3pEe3cLTjK3k8dP4J+3VralBIePDIG3XoGO+Uu4yXDoIilx48eVln26DMEA0Mj8dhj2W2OzRVBUe+8XRmfHu5GXrOWPvZeu0H9hqHngFDDpdyt5zz8xT4M69fF5kyc/Z2yHn/i2Jfo1bkpJJujtIHDIuEXUBK9OzdV/i0y7uxF61CqbEWHW9VmkXRVBNaeV4t23TAyOh65NP+94eo95+vXlRtqXt+//vwDTd6sYhMwOSlR/jjfN28WRiIBEiABEiABEjBCgIKjEUrs8ygQWL58uZJ10dI6dOiAmTNnInfu3Gna3unTp9GiRQubLI579+61W6aagmOaMHMQCZDAI0KAgqP5B0nB0XymjEgCJEACJEACDglQcOQFIQESIAESIAHvJODrF3gWgL9l99PnrkRR/+IeheGq4CiLsy5T/cSTudG15yAsmBOvZN4zkiXQiOB4585fiI0YguWLZqs8atVtoMiTku3SUbt79w4Wz52GWfExajZAS/9+g8OVLGs+Pj42IdIrbxkdLyW342L+LZFdrHgpxM9ZrnBz1B48eICtG1YjKmwAbvw/9u4FTup5/+P4e7ZOF7dDuXOoLVttIpFbLgkVcquoXMollUQ3UtGdSnRDKUIKFSmXEJIOIiJEu+1WWznuHRy3v8vJzn8/c/Y3ZmdnZmd2f7M7l9fv8fA4j3Z+v+/3831+f9vpN/Oe7/c/35U4NVzIyU4KXhXR5mv0xHt1bsduysjICNmlBSlthcgJo24sEQizk8MFHEOtkGfnm/c1/W5SrVq1ww7P5uvhWVNLuFidtnX3Ge3PK3VdtNahOow1+BXYRrRhQBvPlAkj9NB9U/yX23iGj52sjhd3jxhytN+hO28bpsfnzvJfG2mL5mhrCocfy/XB7vUyD9M9c56IaZXOaP9yCxXytGtPO/Mc9eo3REe1PCHs/RvYh83Fi88u1rSJI0vcy7Guqhm8cuqZZ1+gAw78h29VSDvsz+OnPqC//32viEMMFTq2e3zsnfeV2n48uCFb5e+WQb20asUL/pfGTprp+50MPoLvcwuiT545X/vuf2DY3/ngFS7T9fc32nvUjfM25W3Q9dd0C2jKm1eQnxt5z3Q3OqYNBBBAAAEEECglQMCRmyJdBIIDjj179tT06dO1yy7l+7LtDz/8IGtjy5Yt2meffXyMgwYNUrt27fykeXl56tKliz766KOomN988021atUq4rk7d+7UBx98oGeffVYWqPzwww/9q1Ief/zxatGihc4//3xfO7vuGt1OAL/++qsGDhyo2bNn+/q2MZhX3bp1tW3bNt19991asmSJtm/frqOOOkonn3yyLr74Yt8qmNXDfInU6szPz9err76qt956S2ZhdTvHoYceqqZNm8pqbt++va/dcG2Vhff777/r7bff1tKlS/Xuu+/KVuu0I1ytwfdCNO5ODfYelY3lueee08qVK7V27Vp9993/3qsK9Dej2rXDvx9U1ph4HYFUEyDg6P6MEnB035QWEUAAAQQQiChAwJEbBAEEEEAAgfQUqJ+V/bRHOt8Z/U23jtfpbTtUKkZ5Ao7BWx8HFhwuABd4TjQBRzv/yccf8gV6Ao8OF3aVreR40D/qlXKyld8+eH+NHrj3Tr32yvMhHcPVV5HQnHUU7fVvv7FSfa/sVCJ4eVLrMzX4lvHKPrx5qeClvWm8OT9Xc2bepaefmB9yTOG2qbWTf/vtV98qjI8+NMN/rYXtbGvs7j37ac+96pZo8+efftSi+Q/o3im3lQqH2omR5jfUKox2jc3ZdYNuUWbDxqXGZyvH2UqbwWOLtPpjtNahsCoj4Gj9hgvomXuPXjfowIMOKVGeBURzPvlQd08aXerejbT6YywBxVAesVwfblXVK/sMVI0aNV3/e2vl7BsEEwAAIABJREFUy8t08w1XlQr0WkfHHHeS7746rtWpvqDhLrvu5uvfHO0e/vKLz/TPV1/QM4sfU37uJyVqs8DoHfc8rGNP+Gur52iKXzjvfo0c0jfkqcPG3OX7nYrmCA4d2zUW3LQwcHazo0oFN517Y/Ltw32BZedoceyJmjxjXsi/Cz//bLsGX3uZ1q1923d6NMFmfn+jmT13z3n15WW687bh/ka90jNb83MucLcXWkMAAQQQQACBaAQIOEajxDmpILBo0SJ17drVP5SKbFEdrYebAUcL8S1btkx33HGHL1RX1mEBwv79+6tXr15lBh1DBRwfffRRvf76677QpgUbQx3PPPOMzjuv5JczY63Tabdly5YaP3682rRpE9WX+uw6e2Z87bXXNHTo0DJNOnTooHHjxql58+a+8Gbgap7RBBytLwtojho1yjcPZR2NGjXSyJEj1alTJ9Ws6f77BmX1z+sIJJoAAUf3Z4SAo/umtIgAAggggEBEAQKO3CAIIIAAAgikp0BmVrbtn+zfA7jLZT11Za8bKhWjPAHHUEEnp+i7ZszTeZ0uiTiGaAOOX3/5uW+r3jWrV5Voz8I6thVs86OP16677abCP//Uxg3rfVv6WrDHOew8W6lt/Yfv+beWDbfaYUVCc9ZftNdb+GrsLf1DhhWbH32cjjnuZO1Zp45vCAWb8vTBe2tkcxR4nNKmnT7/16fasinX9+MTTzldU+57VHXq/m+1hOAj1Pazds7f96yjE09uoyaHH+m7JPeTj/TWGytLBMps611nW147p6wAq9U0tP/VJbZXdurJbtZcJ558hm98//3jD9m2wRb4DD4s8Dnmjhn6x6GZIccTrXWoiysr4Gh9h9oW2anJwnVHH3eS7/795eef9dbrK0KaXXhxdw0bc2epIKrTTiwBxVAesVwfaot1a7N+g0Y66B//C2xe2XugLHDrxmEfnLzwzBMaPfT6kCHH8vRh9/zoiffItj8PXsW1rPY25eXohp5d/L93zvmxrmQZaoXPwN+Ro44+QQcc/A/fj7787F/64P23lfPxhyXKs7/bbPVGC3mGGke4v6Ptd9D+nqhe/W8aPPz2Uqtv8vtb1l3g7usP33+3Fj06J7DRiQX5OcPc7YXWEEAAAQQQQCAaAQKO0ShxTioIrF+/Xp07d9amTZv8w5k4caIGDx5c7pUDy3JxK+BoKwSOGDFCM2fOLKvLUq9feOGFmjp1qizwGO4IFXC8+uqrddNNN4UNN55xxhmaN2+eDjjgAH+zO3bs8HnOnx/6S6plFW/bhds4bTXJslZztBUiZ82apeHDh/tXsCyrfTN46KGH9MUXX8i2KHeOsgKOFtq8//77dcstt0Tdl9O29TN58mT/Kp9l1cjrCKSqAAFH92eWgKP7prSIAAIIIIBARAECjtwgCCCAAAIIpKdA/awml3vkmeeM/oSTTtOo8dMrFaM8AUcrMHCbaqdg2255+v0LfIGnSEe0AUdrY+2aN3Tr4D6lQn5lIVkNA4eNVeMmzTTo2stkq07aES4MWJHQnLUby/VmPmzgNVr37ltlDaPE6xbOGnDzaLU9p2OJrWqzmhyuux9Y6FshMdxRnj779B+mAw48WKNuvs7fbFkBRzvRVi8cO/yGEqvNRTtQCzeOHH+3LDQW7ojFOriNygw4Wt8WUB11c19fADfW44KLLtPQ0XeGDa5ae7EEFEP1H+v1K5Y/6wsd21baoY5wWybHOnbnfAs5bli/TreNGBjz70twn82aH6Obbp2g41q1jjncaG2F2l7aft6xSw+NmnC3au8S3bZndo1tM28r9z1RMtwWFZP9PTB87F06r+MlYbc7D7dlfGAHDy9arlannlGqT35/o5oGV04aM7y/3n7zNX9bXnm7b83PLd+noK5URCMIIIAAAgikrwABx/Sd+3Qb+S+//KJ+/fpp7ty5/qFboK5v376+lQ4Dg3pu2Xz11VdauHChLCBnIcInnnhCubn/+8Km9WfhtzrFX/T0PWN17KjDDiv5nsDXX3+t3r17y1ZLDD5sC2YLGtpW0j/99JMsqGfbVgcftl31gw8+KFtVMNQRHHC02vbYYw/fVsx22GqX1o9t522rR9q206NHj/YFEZ0vnpnvkCFDSoUwzdhWTbTtm61OO7799lu98cYb/q2kA2uyvs3slFPC7zxgz30LFixQnz59SgUOA02snxUrVpTaGtvGY3PhHJECjhaktICirRIZyv+EE07QIYccoj///NO3XbjZOFtWO+fbluG2/fd+++3n1q1FOwgknQABR/enjICj+6a0iAACCCCAQEQBAo7cIAgggAACCKSnQMOGTVoUZnjed0Z/wEH/0MMLQm+tHC+h8gYcQ21THU34zcYRS8DRzreVBafdMTLsttOBNhb+ubJ3f99Kg7ZSWfBKZrby2YOPPy/b3jXwqEhoztqJ9fovv/iXpk4cGXbb6cDarGZbye/qawf6tqMNtZJeNCtn2ha0D903VY/NvS9sQM36DQxQPf/ME7rxuu7+cmzr6KFj7lTNmrUi3pIWBls4/wHNe+CeEqtqhrvI+uw7cLi6Xn5NmUGxWK0D+6zsgKP1be5z779bCx6ZHdVKhBbO7Tf4VrXr0LHMrZ9jDSgG+8d6vW15blvA33PX2JBT2fuGoRpw8xhVq1bN1b+yrF/bdn7+nHv13jtvxtS2BYAv6dFHF158eZn3VlkNB3vZ+dH87oVq11ZyXPz4wz7PwJVnI9Vw5tkXqO/AW0JuZx98XVkhykhhVH5/y7oT3Hn9ym7n6MvP/+VvLKPQe/Tmzbn/S+NzIIAAAggggEClChBwrFRuOqtigZUrV/q2Jv7yyy9LVGIhPNvC+NJLL9WJJ56ovfbay/VKLWxn7b/00ku+to888kjZttnhQod2jgUPLTR47733lqjHVmUcO3asmjZtWupLbNu2bfNto2yrKwYedo2F7PbZp/QOGMEBR+c6c7n99tt921wHbrP8zTff+FZYDAxnBm/7bG3ceOONvi2uw4VHP/30U1/7tjpi4HHDDTdo0qRJYbd2Xr16tc8ycOvscFtcFxYWyubdVnoMt7V3uIBjuCCl3Stm3KJFi1Lbaf/444++8dj8WOjUOSxca2OqXbu26/cWDSKQDAIEHN2fJQKO7pvSIgIIIIAAAhEFCDhygyCAAAIIIJCeAg0bNqxZmFHjt8DRL13+doVDOLFoljfgGGoL1GiDPrEGHG08f+7c6dvC97UVL+j9d95U7oaP/CE929q5abMWOvWMs3TMcSdpt9338BPYG7FzZ0/ThNE3+X9mKxP2v2lUidXPKhKas4bLc729wbw5P1evvLBU69a+pfUfvOcPwNlWso2zj/Rt93v8Saep7t77lpjWl59fqn5XX+T/2QUXX66Rt08vMfZQ94F5fPHZdr3y4jO+7aHXrX3b16cFDFu0PEFt2nbwBev23Ot/KwrEGoAL7tOCUu+/+5ZeXf6s8nI/LjVvtupk+3M7lZq3SPdweayd9qoi4Oj0/cMP3+ut11/VP1e8qILNG/Xh++/4XrIAa5OmRyq72VGyANuRLY5VrVrRvdlf0fkpz/V231rIcMnCR0ptoW6rTo6acI9vTPE4rG8LB9vqpxZ8zvnkA20v2FwiIGgB0QZZjWXbgLc84RTfKq7Vqld3pZzPPt2qgX0u9W8nbnM1ddZjOviQ+uVu38Kb9nfbm6te0Ufvr1HuhvX+vwcCx3J6u3N9AeeMjIyo+7IQpd1vzz+9yNdHYJAymjAqv79RU8d8otle2P6EEtdlFP5Ra/Pmzb/H3BgXIIAAAggggECFBQg4VpiQBpJIwFbjs+2ax40bF3GrYVsFsH379mrdurWOPvpoX5DPWamwvMMtT8DRVm20VR4Dg3IW1LP/dt01/Er64bZvnjZtmiw8GDyWcAFHc7KVC8vaLvr777+XbWm9dOlSP4/VOGbMmDKvtdUt7bwJEyb4rzV3C0weeOCBpbgtQHj99deXCHCec845mjFjRsRtuC0Med111+n550t/uTpcwDHUFuPXXnut7rjjDln4M9xh7z8tX75cdq4TwrTzFy9erLZt25b3FuI6BJJagICj+9NHwNF9U1pEAAEEEEAgogABR24QBBBAAAEE0lcgMyt7g6RsR2DKjHmycBsHAokgsHDe/Ro5pK+/lMHDb5MFozgQSEeB4IBj957Xa8jIiWWutJmOVow5skDOxx9qUMDquJJyCvJzmuKGAAIIIIAAAlUjQMCxatzpteoELPxn4TlbWTB4K+FwVdkqi6effrrOPvvscq/wGGvAMdSW2t27d9c999zj2z66rMPGaasMjh8/3n+qbVX96KOPql69eiUuDxVwbNKkiZ588knfKpFlHe+//77OPfdc/8qYtgW0bSFdv350X4hbv369OnfurE2bNvm6atasmW8L6caNG5fq2raAttUondDnoYce6gsOHnPMMWWVKeuna9eu/m3CnQtCBRwtpGhh2MGDB/vbjWWrabt+zpw5vtUvneOKK67wrcYZKZxa5iA4AYEkFSDg6P7EEXB035QWEUAAAQQQiChAwJEbBAEEEEAAgfQVyMxqukDydnUE+g26RR0u6JK+IIw8YQTsjeh7J48rsR1xtKt0JswgKAQBFwWCV059eNFytTr1DBd7oKl0EVj29CLdO+X2gOF6Fhbkb+iWLuNnnAgggAACCCSaAAHHRJsR6qksAdvK2bYRtnBc4AqJ0fRvWxTbaoCnnXZa2G2Ug9uJNeAYHBq0bZ6ffvppHXvssdGU6Dtn69at6tatm95553+7KNhhAUfb3jnwCBVwtJUjbVXESCsVOm1s3rxZzz33nC9AuGXLFp188sk+22rVqkVVa7CNXRQqdPjnn39qxIgRJVZ7tD9bkDOavkKFFsP1ZduYW6B0xYoVvjGUZwXG4DZsDs3JVgXlQCDdBAg4uj/jBBzdN6VFBBBAAAEEIgoQcOQGQQABBBBAIH0FMrOybTk8/x40Z53XWf1vHJm+IIzcNQHbxnfimJt829raqqAtjjlRzY85Pqo3vK0I21J5+MBr9MoLT/tqsm2HLdBlW4JzIJBuAral8JhhN2jJokd8Qz/xlNN15z1ztc9+B6QbBeN1QWD6XWP14rOLA1saVpCfM9GFpmkCAQQQQAABBMohQMCxHGhckjICFnj77LPPtGTJEt+Kg4FBwGgG2bJlS02cONEXdCxrC+tYA46zZ89Wnz59/GXEEjh0LgoVCBw4cKCv5ho1avjbDhVwtNCg/VfWuKJxKuucaAOOX3zxhS+cuWrVKl+TFjp88cUXZStTRnsErxZp14UKU65evVpnnXWWP/xqW5bPnz9fe++9d7RdKZT/rFmz1Lt376jb4EQEUkWAgKP7M0nA0X1TWkQAAQQQQCCiAAFHbhAEEEAAAQTSV6BBVvZZXukFR6BRk8M1ffbj6QvCyF0T2LolT/17ddPGDet9bR534qmaPHO+9t3/wKj6eHPVK7q+58X65eefynV9VJ1wEgJJIrD+g7W69oqO2vH1l76Kh42+U1f0HlApH3QlCRFlxiDQv/clysv9xH+FRzp7S37OizE0wakIIIAAAggg4KIAAUcXMWkqqQUs7GhbVq9Zs0YvvPCCbCvkvLy8MsdkIbtbb71V/fv3j7iaYywBx99++823NfLMmTP9/U+ZMkUWToz1ePbZZ2VbKztHu3btfFt0161b1/+zUAHHUCs9xtp3tOdHG3AMXtWydevWvrEceGB07/VYPd9//70sLPr888/7ywsVcAwOmPbt21eTJ09WrVq1oh2W77x58+apR48e/mtCBUxjapCTEUhSAQKO7k8cAUf3TWkRAQQQQACBiAIEHLlBEEAAAQQQSF+BetnZ+2fs1P8SM5KqVa+u51euS18QRu6awPff/Vs39euh11e+5G/zznsf0XmdLikzlLVlU66G9r9aH61713/tdYNuVb/BI6JeAdK1gdAQAlUsYKs3Tho7VI/Nvc9XSYPDmujuOYt0WKPsKq6M7pNV4Jw2LfTnzp3+8gur64BtOTlfJet4qBsBBBBAAIFkFyDgmOwzSP3xEnACjxaqszDcSy+9FDHwaKsiWiixevXqIUuKJeD4ww8/qGfPnr7ts53jmWee0XnnnRfzcINXLDzyyCO1aNEiNWrUyN9WqIDjyy+/rDPPPDPm/qK9YOfOnb7VM9944w3fCpoWKA3cKjxU6DA4rGlG06dP1y677BJttwoVHg3uK9TKi2effbZOOeWUqPtxTvzkk09824I7R3lW4oy5Uy5AIAEFCDi6PykEHN03pUUEEEAAAQQiChBw5AZBAAEEEEAgvQUyD8veLo8OcRTumbNQh2URnEnvu6Lio7c3o+fMuFOTx9/qb+zve9ZR34HDddElV2m33fco1YkFbtasXqUpE27Vxx++53/9yBbHysKR9TIPq3hhtIBAAgt8/eXn2n2Pv2uXXXdTYWGhPt22RTOnjdfTT8z3V33VtYM0aNg41ahRM4FHQmmJKrApP0fX9+waWN72gvyceolaL3UhgAACCCCQDgIEHNNhlhmjGwL2jLRt2zbfioEPPvigtm/fXqLZAw44wBdka9OmTcjuYgk4RruiYTTjslUou3Tpoo8++sh3erQBx1ABw2j6CzzHQqI//vijbGtp+89q2bBhg9atW+dbKTPSEar/4NUQbavnqVOnqnbt2jGVNm7cOI0cOdJ/TXBfoQKfMXUQ4eRQK2i61TbtIJDIAgQc3Z8dAo7um9IiAggggAACEQUIOHKDIIAAAgggkN4CmVlNl0jeCx2F/jeO1FnndU5vFEbvisDn/9qmwdd117p33yrRngUdW7Q8QUcc1VJ/q1FDhX/+6dvK2lZs/Pyzkh9QHHTwobpl3BSdcdZf2zm5UhyNIJCAAhZkHHLDlWErs9Ubp81+XI2ymyVg9ZSUDAIvPrtY0+8aG1CqZ2lB/oaOyVA7NSKAAAIIIJCqAgQcU3VmGVc8BXbs2KHRo0eX2ELa+rviiit07733atdddy3VfaIEHK2waAJ95Q042sqM77zzjh5++GGtWLGiVBA02nkJ1X9wMHHs2LEaMWJEtE36zyPgGDMZFyBQYQECjhUmLNUAAUf3TWkRAQQQQACBiAIEHLlBEEAAAQQQSG+B+lnZwz3S7Y5C+w4dNWDI6PRGYfSuCXyyfp3GDO1XYrvpaBuv36CRL9x48mlty9zWOto2OQ+BRBZ49aXndG0Pf968RKm77ra7xk6aqQ4XduX3IZEnMcFrmzZptJYvW+Kv0ivdsjU/Z3yCl015CCCAAAIIpLQAAceUnl4GF0eBX375RUOGDCkRcjzssMN820ofccQRpXpOlIBjqBpDrVgYa8DRVmv84IMPNGrUKC1btixq+d13313HHnusNm/eXCIMScAxakJORCApBAg4uj9NBBzdN6VFBBBAAAEEIgoQcOQGQQABBBBAIL0F6jds3NaTkfGSo5DZMEszH1qc3iiM3lWB777doYfum6rH5t6nX37+qcy2LcjVvkMn9Rt8qw76BzunlgnGCSkjYKuddj3vlFLjsd+JwcNvU7fuvVWtevWUGS8DqXyBvld1VsHmfH/H3sLCdls3b3y58iuhRwQQQAABBBBwBAg4ci+kusAff/yhBQsW6Omnn9b//d//+UJ0w4cPV/fu3Ss8dNtu+aKLLlJubq6/rWeeeUbnnXdeqbYTJeAYjy2qLdy4dOlSDRo0KOKKjXXq1PFtkX3MMceoefPmOuqoo9SgQQP99NNPuvTSS/XSS/63B0utMmmgVblFtW0/bjVyIIBA+QQIOJbPLdJVBBzdN6VFBBBAAAEEIgoQcOQGQQABBBBAIL0F6tVrvmdGjT++D1RYuvxt1d6l9HY+6S3F6Csq8O2/v9GaN1/TG6+9rILNG/Xh++/4m8xu1lyNs4/0rdZ4/Emnqe7e+1a0O65HIOkEdnzzlR6aNVUrX1qmrVvyZFu0t2l3ri665CrfttQejyfpxkTBiSPw6//9ogvbn1CioMI/auy1bduH/0mcKqkEAQQQQACB9BMg4Jh+c55uI7aA49ChQzV16lT/0IcNGybbprhatWoV4vjhhx/Us2dP36qNzhEuCBdLwDFUu+GCk2UN4P3339e5556rL7/80nfq0UcfrYULF6phw4b+Syu6gqMFPLt166aPPvrI36atzNihQwdfANTCjPvvv79q164dstxgGzsp1AqOixYtUteuXf1tmP306dO1yy67lMXgf/23337T4MGDS6y8GdxXqHPGjx8vu284EECgfAIEHMvnFukqAo7um9IiAggggAACEQUIOHKDIIAAAggggEDmYdkfy6PDHYnxk2erRcuSIQiUEEAAAQQQQCB5BdatfVvDB/f+awBefVKwKadZ8o6IyhFAAAEEEEgNAQKOqTGPjCKygIUbbXVB52jfvr3mz5+vvffeu0J0tiJk//79NWfOHH87bgQcQ4UyyxuwCw4FnnPOOb6x77XXXv6aKxJw/PPPPzVmzBhfYNQ5GjVqpFmzZunUU0+N6oty0QYc16xZo7Zt2/pWfLSjdevWeuyxx3TggQdGPY+hwqOhwpQTJkzwrfTpHL179/aFZMOFNKMugBMRSFMBAo7uTzwBR/dNaREBBBBAAIGIAgQcuUEQQAABBBBAoEFW0we88vZ0JLpffZ0u6REQgoAIAQQQQAABBJJa4PFHZmvegzP8Y/DIM2dL/oZrknpQFI8AAggggEAKCBBwTIFJZAhlCrz66qu68MIL/cE4W13QQn7nn39+mddGOuGLL77wbVu8atUq/2n//Oc/dcopp5S6LJYVHO3i2bNnq0+fPv52Lr/8cs2YMUNWe7SHhQ9HjBghC+s5x8CBAzVx4kTVqFHD/7OKBBxDGdx///2+lS2j3QVg48aNuvjii/Xxxx/7awoVOgzu64ADDvBtPX7sscdGS6L169erc+fO2rRpU8S+nn322RL3x3HHHefb6rx+/fpR92Vbd1so8sknn1S9evXUrFkzHX/88b7gZ0VXD426CE5EIEEECDi6PxEEHN03pUUEEEAAAQQiChBw5AZBAAEEEEAAgfqNmlzt8Xr8X3c/5riTdNudM4FBAAEEEEAAgRQRuPWmvnrvnTf9o/F6vD235uU+mCLDYxgIIIAAAggkrQABx6SdOgqPQcC2Z+7evbtWrFjhv8pWMrSVF23r5PIetm20BQ+dFQVPPPFEPf744zr00ENLNRlrwDF4a2kL89nW0qHCk+Hqz8vLU5cuXUpsHR1qhcmKBByDA4NW53PPPefbCjvaY8mSJerUqVOJ00MFHEOtbGkBzlGjRkUVGLTAoc15r169yuxr69atvm2333nnHf+5sQY3P//8c9/98dprr/nbmDJliixkyoFAugkQcHR/xgk4um9KiwgggAACCEQUIODIDYIAAggggAACDRs2zS7M8G5wJHbdbXc99cJqYBBAAAEEEEAgRQQ6nd1Kv/z8v63k7NhZ6Gn66eYNOSkyPIaBAAIIIIBA0goQcEzaqaPwGATCBdssfDZp0qRyhRxzc3N15ZVXlgjARQrbxRpw/OWXX9SvXz/NnTvXP1ILad5zzz3aY489yhz9zp07fcE/29raOcKtQliRgGNwENNWmHz55Zd9KxVGc4QKAdp1oQKO9vPg1TibNGniC34eccQRZXZnqzbanAeGFsP19fvvv+uWW27R5MmTS/g9/PDDsj7LOmz1TAszDhkyxH+qBV9txcnmzZuXdTmvI5ByAgQc3Z9SAo7um9IiAggggAACEQUIOHKDIIAAAggggIAJZGZlfynJ/7X5ex5YoMMaNQUHAQQQQAABBJJcYFNejq6/pmvgKL4qyM85IMmHRfkIIIAAAgikhAABx5SYRgYRhcCOHTvUu3dvLV26tMTZLVu29AUBzzjjDNWsWbPMlgoLC30hu5tuuqnEyohlBe2CA46HHXaYFi9eHDGYF7xCpBXXv39/3X777dp1113D1mrhxlmzZmn48OH+1SXtZAtzDho0qNRqhxUJOG7evFldu3aVBR2dY9y4cRo6dKiqV68e0dPCjbaaoW3hHHyE2+r7xx9/1PXXX6958+b5L7Gtxm377oMOOihsfzb/gwcP9m1NHnyEC1O+9957vu2st2/f7r/EVv60vkKt0umcZIFaW7XxqquuKnGt9W9zF819VuaNyAkIJJkAAUf3J4yAo/umtIgAAggggEBEAQKO3CAIIIAAAgggYAKZjbIXyyv/fjS9r79JF150OTgIIIAAAgggkOQCS5+cr9n33PnXKDx6qiAvp3OSD4vyEUAAAQQQSAkBAo4pMY0MIkoBC+Fdeumlsq2bg49mzZrpsssu0+mnn66GDRv6Vkn0eDy+037++WdZQG758uVasGCB3njjjRKX26qFFii0LY2da4Lb/+GHH9SzZ09fqNE5bHVFCxyGC7xZ8NBWALz33ntLNNehQweNGTNGRx11VKn+Pv30U1+IzrZTDjwsBDh79mztt99+pcZekYBjqJUmzWPkyJG69tprQwYxLaT41FNP6Y477gg5F1ZgqK20ncJXr17tm8fA4GGrVq18q1WedNJJysjI8I/RAqnr1q3zrcZoK0uGOsIFHEOtwmjXH3nkkT7jUKFY8zD72267Td99952/O1s9M9rVH6O8nTkNgaQSIODo/nQRcHTflBYRQAABBBCIKEDAkRsEAQQQQAABBEwgs1GTAfJ6pjoarU49QyPGTQEHAQQQQAABBJJcYNyIQVr9zxV/jcLjHViQlzstyYdF+QgggAACCKSEAAHHlJhGBhGDwOuvv65evXqFDdbF0JTvVAvz2dbUthJhpBUL//jjD9+qhlOn+t/68l3fqFEj/2qAFnZs165diRK+/vpr38qTtppj8GEBRwvZ1a1b17dSowX1bOXD4KOscF1FAo7WlwUHbaVDqyHwsFUOrW8LBFarVs33+po1a/Tuu++WONcM6tev7wuQOscjjzxMw30QAAAgAElEQVQi25I71GErJN59990aMGBARBNbNXPFihX64IMP/Oftu+++svEG1hou4GgXWWDRQqYzZ84s1ZeNr3Xr1v4tqzds2KDnn3++RLDRLrLzpk2bpgsuuCDW24vzEUgZAQKO7k8lAUf3TWkRAQQQQACBiAIEHLlBEEAAAQQQQMAEGjZs0qIww+Pfz2b3PfbUk8teBwcBBBBAAAEEklzgog6n6Kcf/+MfRUah9+jNm3PXJfmwKB8BBBBAAIGUECDgmBLTyCBiFCgoKNCNN95YarvqGJvxhRNte+uLLrqozO2Yre1QW04H9mmrQFqYMfiw1SMtHPnQQw/FWqJstccpU6bItsQOd1Q04GhbYltw07amDg45llWw1XfnnXf6tvu2ra6dw1ztv3ArYpanTwtajh071hdWfOmll/x9RQo42kkWcrTVIe2/WA8LN5r/hRdeGHYssbbJ+QgkowABR/dnjYCj+6a0iAACCCCAQEQBAo7cIAgggAACCCDgCGRmZe+QtLfz53seWKjDGmUDhAACCCCAAAJJKrApL0fXX/PXB5WS/l2Qn7NPkg6HshFAAAEEEEg5AQKOKTelDChKAQvI2WqHtrLesmXLorzqf6dZaM1Wgbzmmmu0zz7R/9PWgoSTJk3S6NGjQ/Y3bNgwX0jQVjsMPn7//XctWbJEEyZM0Mcff1xmvRa+tPYuvvhi1a5dO+L5FQ04WuPm+eSTT/q2zg61BXhwAS1bttTNN9/sC2DaFt22ffi5556rL7/80ndq+/btNX/+fO29t/9twlJjsO2nV65cqeHDh2vt2rURx2gBQwth7rbbbr7trZ2Ao63AaStQHn/88RGvd/qygGTwFuXhLrQVKM2jXr16Zc4XJyCQ6gIEHN2fYQKO7pvSIgIIIIAAAhEFCDhygyCAAAIIIICAI5DZKHuxvOrk/LnntYPUudsVACGAAAIIIIBAkgosXjBXc+6b8lf1Hj1VkJfTOUmHQ9kIIIAAAgiknAABx5SbUgYUo4Btd2zbQNu2yfbfhx9+qM2bN5cI6VmgsWnTpr4QXJs2bdSiRYsyQ4PhyrCgnAXk5s6dq7fffrtEP5dffrlmzJjh2/Y63GFhxHfeeccXyrOVB61eWzXRrmnevLlOOukktW3b1rc1dFnBRqcPNwKOTls//vijLzz4wgsv+FZldLaHrlOnjizU2KpVK1940bbXDtzS+/vvv9fVV1/tX1XTxrN48WLfWMo6rH4ztRUyzdTp0/o4+eSTfStDmkdGRoZs2+rAgKOt6rho0SLfapzRHBbkzM3N1dNPP+3bbtu2pd6+fbvvUmujSZMmvpotuHnwwQezamM0qJyTFgIEHN2fZgKO7pvSIgIIIIAAAhEFCDhygyCAAAIIIICAI1A/K7ufR7rH+XPL40/WuEkzAEIAAQQQQACBJBUYMeQ6rV3zhr96r3T91vyce5N0OJSNAAIIIIBAygkQcEy5KWVACCAQQeCLL77wBRxXrVrlO+voo4/WwoUL1bBhQ9wQQCCOAgQc3ccl4Oi+KS0igAACCCAQUYCAIzcIAggggAACCDgCDRs2zS7M8G5w/lyjRk0988q7fNuZWwQBBBBAAIEkFLDVcM4/81j98cfv/uozCj1NN2/ekJOEw6FkBBBAAAEEUlKAgGNKTiuDQgCBMAIbN270bdvtbPPdrl07PfbYY6pbty5mCCAQRwECju7jEnB035QWEUAAAQQQiChAwJEbBAEEEEAAAQQCBTKzsrdKquf8bPzk2WrR8gSQEEAAAQQQQCDJBNatfVvDB/cOrHpbQX5O/SQbBuUigAACCCCQ0gIEHFN6ehkcAiklYFtR33zzzb4tom37adsS+vzzz9fee+8d9TiXLFmiTp06+c/v27evJk+erFq1akXdBicigEDsAgQcYzcr6woCjmUJ8ToCCCCAAAIuCxBwdBmU5hBAAAEEEEhygQZZTR/wytvTGcZF3a7S1dcOSPJRUT4CCCCAAALpJ/DgfdP05IKH/AP3yDNnS/6Ga9JPghEjgAACCCCQuAIEHBN3bqgMAQRKC4wbN04jR470vzBr1iz17l3iS1Vh2X788Uddf/31mjdvXrmuZz4QQKD8AgQcy28X7koCju6b0iICCCCAAAIRBQg4coMggAACCCCAQKBAg6wmXbzyLHR+1iCrsWbMeQIkBBBAAAEEEEgyget6Xqwt+Rv9VXvk7bolP3dRkg2DchFAAAEEEEhpAQKOKT29DA6BlBOw7aQvu+wy/7jOOecczZkzR/vvv3/Ese7cudO3UuPQoUP95zVp0kRPPvmkmjZtmnJODAiBRBMg4Oj+jBBwdN+UFhFAAAEEEIgoQMCRGwQBBBBAAAEEAgUObtq0To3/er8N/NkjTy7XfvsdCBQCCCCAAAIIJInA119/oR4XtS9R7R9/89T9bMOG75JkCJSJAAIIIIBAWggQcEyLaWaQCKSMQF5enrp06aKPPvrIP6YOHTpo1KhRatGihTIyMkqN9csvv9T06dM1c+ZM/fTTT/7XJ02apEGDBqlatWop48NAEEhUAQKO7s8MAUf3TWkRAQQQQACBiAIEHLlBEEAAAQQQQCBYIDMr+5+STnF+3v/GkTrrvM5AIYAAAggggECSCLz47GJNv2tsYLWvF+TnnJok5VMmAggggAACaSNAwDFtppqBIpASAl6vV3fffbcGDBhQajxHHXWUTjjhBB1yyCG+17799lu98cYbWrNmTalze/To4VvRsW7duinhwiAQSHQBAo7uzxABR/dNaREBBBBAAIGIAgQcuUEQQAABBBBAIFigflb2cI90u/PzE085XSNvmwoUAggggAACCCSJwNhbB+qt11/1V+uVbtmanzM+ScqnTAQQQAABBNJGgIBj2kw1A0UgZQR+/fVX2eqLo0ePLteY+vbtq3HjxqlOnTrlup6LEEAgdgECjrGblXUFAceyhHgdAQQQQAABlwUIOLoMSnMIIIAAAgikgEDDhk1aFGZ43neGUqNGTS19aQ1bxqTA3DIEBBBAAIHUF/jzz0Jd0PZY/fe/f/gHm1HoPXrz5tx1CTz6epLsv1UJXCOlIYAAAggg4LoAAUfXSWkQAQQqQaCwsFArV67U8OHDtXbt2qh6bNasmYYNG6aOHTuqZs2aUV3DSQgg4I4AAUd3HANbIeDoviktIoAAAgggEFGAgCM3CAIIIIAAAgiEEsjMalIgeeo7r42acLdOaNUaLAQQQAABBBBIcIG3V6/SmGE3+Kv0SAVb8nMaJGjZFmrsUVSbLf9i/+7YlqB1UhYCCCCAAAJxESDgGBdWGkUAgUoS2Llzpz744AMtX77ctxX1hg0btH37dl/vtkJjy5Yt1apVK7Vv3162hXX16tUrqTK6QQCBQAECju7fDwQc3TelRQQQQAABBCIKEHDkBkEAAQQQQACBUAINsrLv8Ur9nNfOOq+z+t84EiwEEEAAAQQQSHCB6XeN1YvPLvZX6ZHu3ZKfc32ClW3BxlFFgcYriuuaK+nKBKuRchBAAAEEEIi7AAHHuBPTAQIIIIAAAmkvQMDR/VuAgKP7prSIAAIIIIBARAECjtwgCCCAAAIIIBBKoEFW9lle6QXntTp776vHl6wACwEEEEAAAQQSXODSjmfo239/46/S4/GctSVvw/IEKTs42OiUxeqNCTJBlIEAAgggULkCBBwr15veEEAAAQQQSEcBAo7uzzoBR/dNaREBBBBAAIGIAgQcuUEQQAABBBBAIJxAZlb2fyT93Xl90t0P6YjmxwCGAAIIIIAAAgkqsP7D9zTkhqsCqvP+UJCfu2cClGvBxocltQ5RC6s3JsAEUQICCCCAQNUIEHCsGnd6RQABBBBAIJ0ECDi6P9sEHN03pUUEEEAAAQQiChBw5AZBAAEEEEAAgXACmVnZ8yVd5rzesUt39bruRsAQQAABBBBAIEEF7p9xl5YsmhdY3aMF+TmXV2G5Fmi0YKMFHMMdniqsj64RQAABBBCoUgECjlXKT+cIIIAAAgikhQABR/enmYCj+6a0iAACCCCAQEQBAo7cIAgggAACCCAQTqB+o+yLPF494bx+wEH/0MMLngcMAQQQQAABBBJU4Mpu5+jLz//lr87r0cVb83KerIJyowk2WlmjJY2pgvroEgEEEEAAgYQQIOCYENNAEQgggAACCKS0AAFH96eXgKP7prSIAAIIIIBARIEEDjja6g7bmD4EEEAAAQQQqDqB7OzsGr/t1E+SajhVTJk5X9mHH1l1RdEzAggggAACCIQUyPnkIw3qW2Kxxj9qVdfuOTk5f1Qi2aiiZ/krylixMbAcVm+sxMmhKwQQQACBxBMg4Jh4c0JFCCCAAAIIpJoAAUf3Z5SAo/umtIgAAggggEBEgQQMOFqw0baveqToA5G5TB8CCCCAAAIIVK1A/azsRR7pYqeKTt2u0DXXDqraougdAQQQQAABBEoJPHDfFD214K/HaK/0xNb8nC6VRBVrsNHKYvXGSpocukEAAQQQSFwBAo6JOzdUhgACCCCAQKoIEHB0fyYJOLpvSosIIIAAAghEFEiggKMTbLRtrOxgFQfuXQQQQAABBBJAoEFW065eeRc4pex/4MGau/CFBKiMEhBAAAEEEEAgUOCKrmfrqy8+8//II2+3Lfm5C+OsVJ5go1MSz/1xnhyaRwABBBBIfAECjok/R1SIAAIIIIBAsgsQcHR/Bgk4um9KiwgggAACCEQUSICAY3Cw0eq9ktUbuXERQAABBBBIDIHibap/lFTTqWjS3Q/piObHJEaBVIEAAggggAACWv/hexpyw1WBEr/Xqq494rg9tQUbbQXG8h4895dXjusQQAABBFJKgIBjSk0ng0EAAQQQQCAhBQg4uj8tBBzdN6VFBBBAAAEEIgpUYcAxVLDRqZVVHLhvEUAAAQQQSCCBzEbZj8mrS5ySzuvYTX0HDEugCikFAQQQQACB9BaYOW2Cnl3iX3DZ9kR4vCAv51KXVew5vkdRmxUJNvLc7/Kk0BwCCCCAQHILEHBM7vmjegQQQAABBJJBgICj+7NEwNF9U1pEAAEEEEAgokAVBBwjBRutVlZx4J5FAAEEEEAgwQQaZDW50CvPEqesvfaqqwXPvJZgVVIOAggggAAC6SvQ7fzT9P333/oBPPJ23JKfu9QlETeDjTz3uzQpNIMAAgggkBoCBBxTYx4ZBQIIIIAAAoksQMDR/dkh4Oi+KS0igAACCCAQUaASA45lBRudOlm9kXsWAQQQQACBBBTIzMq21EQdp7RRE+7WCa1aJ2CllIQAAggggEB6Cby9epXGDLshcNDfFeTn1HVBwe1gI8/9LkwKTSCAAAIIpJYAAcfUmk9GgwACCCCAQCIKEHB0f1YIOLpvSosIIIAAAghEFKiEgGO0wUark9UbuV8RQAABBBBIUIHMRtn3yas+TnmnnXm2bh4xMUGrpSwEEEAAAQTSR+COcUP12isv/DVgj2YV5OVcWwGBeAUbee6vwKRwKQIIIIBAagoQcEzNeWVUCCCAAAIIJJIAAUf3Z4OAo/umtIgAAggggEBEgTgGHGMJNjo1snoj9ysCCCCAAAIJKtCgUdPTvF7vSqe8jIwMPfXCatXeZdcErZiyEEAAAQQQSH2BX//vF3U6u5UKCwv9g/V4PG225G14rRyjj2ew0crZJql+OeriEgQQQAABBFJWgIBjyk4tA0MAAQQQQCBhBAg4uj8VBBzdN6VFBBBAAAEEIgrEIeBYnmCj1cjqjdyrCCCAAAIIJLhAZlb2RkmNnDL73zhSZ53XOcGrpjwEEEAAAQRSV+DFZxdr+l1jAweYV5Cf0zjGEcc72OiUw3N/jBPD6QgggAACqS9AwDH155gRIoAAAgggUNUCBBzdnwECju6b0iICCCCAAAIRBVwMOJY32OjUx+qN3KsIIIAAAggkuEBmVvZoSaOcMo9ofowm3f1QgldNeQgggAACCKSuwJAbrtL6D98LHOCYgvwc+//raI7KCjZaLazeGM2McA4CCCCAQNoJEHBMuylnwAgggAACCFS6AAFH98kJOLpvSosIIIAAAghEFHAh4FjRYKPVxyoO3KcIIIAAAggkgUBm48ZZKszICyx11tynVC/zsCSonhIRQAABBBBILYFtBZvU54pOJQeVUdioYOPG/DJGas/x9oWFKypRhOf+SsSmKwQQQACB5BEg4Jg8c0WlCCCAAAIIJKsAAUf3Z46Ao/umtIgAAggggEBEgQoEHN0INjq1sXoj9ykCCCCAAAJJIpCZ1fRlyXumU+5F3a7S1dcOSJLqKRMBBBBAAIHUEXjwvml6ckHgSsqeVwryN7SNMMKqCDZaOasknZY68owEAQQQQAAB9wQIOLpnSUsIIIAAAgggEFqAgKP7dwYBR/dNaREBBBBAAIGIAuUIOLoZbLTaWMWBexQBBBBAAIEkEmiQ1bSHV965Tsl16u6jx5e+mkQjoFQEEEAAAQRSQ+CSC0/Xd9/u8A/GI88VW/I3PBJidG4/x8cKeIekjQEX2XbV0R7RnhvtedH2y3kIIIAAAghUigABx0phphMEEEAAAQTSWoCAo/vTT8DRfVNaRAABBBBAIKJADAHHeH0gwuqN3KMIIIAAAggkl0BGZlaT7yTP352yh4+epFPatE+uUVAtAggggAACSSzw+srlGj96SMAIvD8U5OfWkVQY8MN4PccnsZxiCUJGe26055lbNOdujwE4mvai7TeW82IokVMRQAABBCIJEHDk/kAAAQQQQACBeAsQcHRfmICj+6a0iAACCCCAQESBKAKO8fxAhNUbuT8RQAABBBBIQoH6Wdl3e6TrndKPOe4k3XbnzCQcCSUjgAACCCCQnAK33tRX773zpr94r3TP1vycGwJGU1XbUScnKFXHKhBtsNLajfbcaM+Lpc1ow6Lx6DuWNmP153wEEEgOAfv/4jIPr9e7tcyTOAEBBBBAAAEEEKiAAAHHCuCFuZSAo/umtIgAAggggEBEgQgBx3gGG52aWL2R+xMBBBBAAIEkFMhsdPgx8hauDSz9/vlP65BDM5NwNJSMAAIIIIBAcgl8ur1AvS6/oGTRnoyWBXmfvBdiJAQdk2t6qTb9BGIJQkZ7brTnmXYs50YzO9GGSqNpK57nuD3uitYaVRAuyk4OjfK8WE5zsz4327IxuNmem21F7ev1lvh4POrrOBEBBBBAAAEEEIhWgIBjtFLRn0fAMXorzkQAAQQQQMAVgRABx/qSHpbU2pUOaAQBBBBAAAEEUlLgwH/UU63au/jH1rnblep57cCUHCuDQgABBBBAIJEE5tw3VYsX2GO7/3i9ID/n1DJqrIwvMYYq4WdJttTkVwEvxhIgifbcaM9LpKmkFgQQQAABBETAkZsAAQQQQAABBOItQMDRfWECju6b0iICCCCAAAIRBUIEHBFDAAEEEEAAAQTKFNh9jz21z/4H+s+zPz/x3D/l8bBAc5l4nIAAAggggEA5BSwEcfG5p+qnH//zVwteXVWwKadE4jFC81URdJwr6cpyDtnty2IJQkZ7brTnRbuqWrTtmU2057p9ntvzQnsIIIBA2goQcEzbqWfgCCCAAAIIVJoAAUf3qQk4um9KiwgggAACCEQUIODIDYIAAggggAAC5RU4tEEjVatWzX/5gCGj1L5Dp/I2x3UIIIAAAgggUIbA8mVPadqkMYFn/bsgP2efcsBdIalHJe3eYFvBWsBxVTnq5JLEFIg2MGnVR3tutOdZm26HRWPpO9pzoz0vMWeYqhBAwA2BqLZC93q9/H3hhjZtIIAAAggggEBYAQKO7t8cBBzdN6VFBBBAAAEEIgqwRTU3CAIIIIAAAgiUV6DO3vtqzzp7+y9v0vQITb3v0fI2x3UIIIAAAgggUIbAwGsvU+6G9X+d5fVOKtiUe3MF4Cor6JhIqzhWgItLEXBdIJZgU7TnRnueDSbasGi0A4+l72jbjMd5iVZnVEG4KCHcbMvpcnuUfUdzmtv1udmem21FY+E7x8sSjlFbcSICCCCAAAIIlE+AgGP53CJdRcDRfVNaRAABBBBAIKJAiICjs69kvLetsjeM6jM9CCCAAAIIIJC8AplNmhymPz35gSO4Y9ocHdni2OQdFJUjgAACCCCQoAIfrXtXNw/oWbK6at6sgtzcTRUs2Z7/WxdlLEbFsNperF3aewCnSaqS8EisxXI+AggggAAClSVAwLGypOkHAQQQQACB9BUg4Oj+3BNwdN+UFhFAAAEEEIgoECHg6FwXz6CjbVFlqzhwIIAAAggggECSCmQ2yl4sr/z7Up/Spr2Gj56UpKOhbAQQQAABBBJXYPzoIXp95fK/CvToqYK8nM4uVhzvoCOrOLo4WTSFAAIIIJAaAgQcU2MeGQUCCCCAAAKJLEDA0f3ZKZTkrBqlvC//K4/H/0f3e6NFBBBAAAEE0lzAdr9odMDfAhXsywYZYVjiEXRkFcc0vwcZPgIIIIBA8gvUb3h4W09G4UuBI3nw8ed00MFu73aX/FaMAAEEEEAAgfIKfP7Zdl19ybklLvcWZrTbuvmTl8vbZoTr7Pm/R9Fqi7Z9tZvbuLKKYxwmiyYRQAABBJJbgIBjcs8f1SOAAAIIIJAMAgQc3Z+lXyXVcppdv+0n1apV2/1eaBEBBBBAAAEEfAK//farjqi3e6DGb5LK+j9ft4OOrOLI/YgAAggggECSC2RmZb8rqaUzjI5duqvXdTcm+agoHwEEEEAAgcQRuH/GXVqyaF5gQWsL8nOOjXOF8Qg6sopjnCeN5hFAAAEEkkuAgGNyzRfVIoAAAgggkIwCBBzdn7VvJO3jNLt6/WfaZ9/93e+FFhFAAAEEEEDAJ7Djm6/U6oiDAzV2SNo3Sh63go6s4hglOKchgAACCCCQqAL1GzW52uP1zHHqq1mzphY+s0q1d9k1UUumLgQQQAABBJJG4Nf/+0Vdz2+t33//3V+z1+PtuTUv98FKGoQTdBztQn+8B+ACIk0ggAACCKSOAAHH1JlLRoIAAggggECiChBwdH9mNkjKdpp9buUHapTdzP1eaBEBBBBAAAEEfAJ5OR/r3DZHBWrkSGoaI48bQUdWcYwRndMRQAABBBBINIHMrOx/SfJ/c+KqPgN08SVXJVqZ1IMAAggggEDSCTzx+EN6aNa0wLo/K8jP+UcVDMStoCOrOFbB5NElAggggEBiChBwTMx5oSoEEEAAAQRSSYCAo/uz+bKkM51mZ817Wm3adnC/F1pEAAEEEEAAAZ/AypeXqU/3CwI1XpHUtpw8FQk6soJDOdG5DAEEEEAAgUQRqJ+VPdwj3e7UYzsyzF9sj/kcCCCAAAIIIFARgcs7t/XtwOAcXumWrfk54yvSZgWvrWjQkfcAKjgBXI4AAgggkDoCBBxTZy4ZCQIIIIAAAokqQMDR/ZmZLamX0+yw0Xfqyj4D3e+FFhFAAAEEEEDAJ/DwrKmaMPqmQI37JfWuIE95g46s4lhBeC5HAAEEEECgKgXq1Wu+Z0aNPyx9UdOpo/+NI3XWeZ2rsiz6RgABBBBAIKkFXnx2sabfNTZwDL8X/lFj/23bPvxPAgysIkFH2+56TAKMgRIQQAABBBCoUgECjlXKT+cIIIAAAgikhQABR/eneYCkqU6zHbv00MTpD7rfCy0igAACCCCAgE9gaP+rtWTRI4Ea9s2CEvteVYAq1qAjKzhUAJtLEUAAAQQQSASBBlnZd3mlwU4t9eo31KxHliRCadSAAAIIIIBAUgr06dFR27Zu9tfukSZvyc+5McEGU56gI+8BJNgkUg4CCCCAQNUIEHCsGnd6RQABBBBAIJ0ECDi6P9ttJL3qNJvVuKmWrfrI/V5oEQEEEEAAAQR8Ah1aH6n8jRsCNU63natd5okl6Mgqji7j0xwCCCCAAAKVKVCvceN6GYUZWwP7HHLrBLVpe05llkFfCCCAAAIIpITAypef16TbhpUYS2FGYf1tGzdaODARj1iDjrwHkIizSE0IIIAAApUqQMCxUrnpDAEEEEAAgbQUIODo/rTvJumnwGZXr/9M++y7v/s90SICCCCAAAJpLrDjm6/U6oiDgxV2l/RznGiiCTqygkOc8GkWAQQQQACByhJokNXkfq881zj9NWpyuKbPfryyuqcfBBBAAAEEUkagf+9LlJf7iX88Hnkf2JKf2ysJBmjP/6MkXVFGrbwHkASTSYkIIIAAAvEVIOAYX19aRwABBBBAAAGJgGN87oI1ko5zmr7z3kd0fudL49MTrSKAAAIIIJDGAs8sfkw39esRKPCOpOMrgaSsoCMrOFTCJNAFAggggAAC8RJo0KTJ4d4/PR8Htn/L2Mk6ufWZ8eqSdhFAAAEEEEg5gTdWvaLbRw4uMS5PNW+zLbkBicfEH3U0QUfeA0j8eaRCBBBAAIE4ChBwjCMuTSOAAAIIIICAT4CAY3xuhNsk3eI0fc4FXTR11mPx6YlWEUAAAQQQSGOBgX0u1fNPLwoUuF3SrZVIEi7oyAoOlTgJdIUAAggggEA8BDKzsudLusxpO7tZc02ZMS8eXdEmAggggAACKSkw6Lruyvn4w8CxPVqQn3N5kg420hcdeQ8gSSeVshFAAAEE3BEg4OiOI60ggAACCCCAQHgBAo7xuTtaSXrTafpvf6uh9zd9q1q1asenN1pFAAEEEEAgDQV+++1XHX1YXf33v38Ejv4kSaurgCPUBx2s4FAFE0GXCCCAAAIIuCXQoHHjo72FGe8Ftjdi3BS1OvUMt7qgHQQQQAABBFJWYPU/V2jciEElxufJKDxmy8aN7yf5oMMFHXkPIMknlvIRQAABBMovQMCx/HZciQACCCCAAALRCRBwjM6pPGdtltTAufD2KffrokuuKk87XIMAAggggAACIQSefPwh3TKoV+ArWyQ1rGKswA86WMGhiieD7hFAAAEEEKioQGZWkwWSp6vTDqs4VlSU6xFAAAEE0kWg9OqN3oUF+bndUmj8wUFH3jf88hsAACAASURBVANIocllKAgggAACMQt4Y76CCxBAAAEEEEAAgdgEPLGdXjVnJ0WRQTQltqlu0fIELXzujarRo1cEEEAAAQRSUKDruSdr3dq3A0dW2dtTR1J1Puh4RNLcFORnSAgggAACCKSFQGZW05aS993AwQ4fe5dOad02LcbPIBFAAAEEECiPwOurXtb4kTcGXeo5tiB/w9rytJfg11whqYek1pJYxTHBJ4vyEEAAAQTiJkDAMW60NIwAAggggAACxQJJkR1MiiKDbqlGkjYG/uzhRcvZyorfOwQQQAABBFwQsK2uruzSPrilxpLyXGieJhBAAAEEEEAAAb9AZlaTxyWPf8WpRk0O1/TZjyOEAAIIIIAAAmEE+ve+RHm5nwS86l1QkJ97SYqDOUHH01J8nAwPAQQQQACBUAIEHLkvEEAAAQQQQCDeAkmRHUyKIkPM1FOSOjo/P6VNe815fFm8J5T2EUAAAQQQSHmBnpd00OsrlweOc4mkTik/cAaIAAIIIIAAApUu0LBhkxaFGZ73Azu+8ZbbdUa7cyu9FjpEAAEEEEAg0QVWvPSc7rr9lhJlZhR6j968OXddotfuQn22m4NtVc2BAAIIIIBAugkQcEy3GWe8CCCAAAIIVL5AUmQHk6LIEHPXRtKrgT+fNe9ptWnbofKnmR4RQAABBBBIEYGVLy9Tn+4XBI/mdEkrU2SIDAMBBBBAAAEEEkygflaTuR55bPtJ31GvfkPNesS+X8GBAAIIIIAAAoECfXp01Latm/0/8sr7yNb8XFvdkAMBBBBAAAEEUleAgGPqzi0jQwABBBBAIFEEkiI7mBRFhplRW7LxHOe1w49ooSUvv5sok08dCCCAAAIIJJ1Ax7bH6pP1JRZ+eF4S3x5IupmkYAQQQAABBJJHoGHDptmFGd4NgRX3G3SLOlzQJXkGQaUIIIAAAgjEWWDZ04t075TbS/SSUehpunnzhpw4d03zCCCAAAIIIFC1AgQcq9af3hFAAAEEEEgHgaTIDiZFkWHullaS3gx8bdCwcerTf1g63FyMEQEEEEAAAVcFZk2foCkTRgS3eZKk1a52RGMIIIAAAggggECQQGZW0xmSt6/z43323V/znnxJHk8yv2XBNCOAAAIIIOCOgNfrVfeL2mnHN18FNOiZWZC/4Tp3eqAVBBBAAAEEEEhgAQKOCTw5lIYAAggggECKCCTFG/FJUWSEG2K2pF6Bry9+8W0dcVTLFLmHGAYCCCCAAALxF1j/wVp1PuuE4I7ul9Q7/r3TAwIIIIAAAgiku0BmZvYhqq7tgQ49evZTt+4lHvfTnYnxI4AAAgikqcCCeffrkTn3lhz9Th1aUJDzaZqSMGwEEEAAAQTSSYCAYzrNNmNFAAEEEECgagSSIjuYFEVGmL+6knIl7eOcY1tVP/XSO6z0UDU3Pb0igAACCCSZgK0E0andccFbU++Q1ETSt0k2HMpFAAEEEEAAgSQVyMzKHi/JvyVDzZo19cgTL2nPveok6YgoGwEEEEAAgYoL/Of779Tj4nb6/fffAxubUJCfM7zirdMCAggggAACCCCAAAIIIIAAAgggkBwCyR5wNOXLJM0P5O7YpYcmTn8wOWaAKhFAAAEEEKhCgaH9r9aSRY8EV3C5pEersCy6RgABBBBAAIE0E8jOzt7t153a5pHsi4y+47xOl6hv/6FpJsFwEUAAAQQQ+Etg5vSJevapx/0/8Erf1q6uejk5OT/jhAACCCCAAAIIIIAAAggggAACCKSLQCoEHG2uSm1V3W/wCN1w06h0mUfGiQACCCCAQMwCd985RvdOHhd8HVtTxyzJBQgggAACCCDghkBmVtOBkndKYFszHnxSDQ5r5EbztIEAAggggEBSCWzZlKfrrr4oqGbPoIL8DVOTaiAUiwACCCCAAAIIIIAAAggggAACCFRQIFUCjsawRtJxgR7DRt+pK/sMrCARlyOAAAIIIJB6Ag/PmqoJo28KHtg7ko5PvdEyIgQQQAABBBBIFoHMrOwNkrKdek885XSNvI0cR7LMH3UigAACCLgnMPbWgXrr9VcDG8wpyM9p6l4PtIQAAggggAACCCCAAAIIIIAAAggkh0AqBRxtSYc3JO0TSE/IMTluRKpEAAEEEKg8gTDhxh2STpaUV3mV0BMCCCCAAAIIIFBSoEFWk65eeRYE/nTk+Ok68aTToEIAAQQQQCBtBN568zWNHd6/xHg98nbbkp+7MG0QGCgCCCCAAAIIIIAAAggggAACCCBQLJBKAUcbUhtJKySVGBfbVXO/I4AAAggg8D+BMNtSeyWdIWklTggggAACCCCAQFULNDgse7nXo3ZOHQ2yGmvGnCequiz6RwABBBBAoNIErut5sbbkb/T35/HqpS2bctpXWgF0hAACCCCAAAIIIIAAAggggAACCCSQQKoFHI32fElPBxt37NJDE6bNkceTikNOoDuKUhBAAAEEElLA6/Vq2ICeWrLokVD1XSDpmYQsnKIQQAABBBBAIO0EGjQ+/ERvYeHqwIH3uu5GdezSPe0sGDACCCCAQPoJLFk0T/fPuKvEwD0ZGa22bPzkrfTTYMQIIIAAAggggAACCCCAAAIIIIBA0EqHKQRiIcelwSs5Hn5EC42+Y4aOOKplCg2VoSCAAAIIIBBZYP0HazX65uv0yfp1wSfayo0XEm7kDkIAAQQQQACBRBPIbJR9n7zq49RVs1ZtPbzwedWps3eilUo9CCCAAAIIuCbw3Xf/1pVdz9Hvv/36V5sezSrIy7nWtU5oCAEEEEAAAQQQQAABBBBAAAEEEEgygVReztC2q14oaZ/gORk0bJz69B+WZFNFuQgggAACCMQuMGv6BE2ZMCLUhTskdWVb6thNuQIBBBBAAAEE4i9Qv/7h+3n+VrhZ0m5Ob+07dNSAIaPj3zk9IIAAAgggUEUC0yaN1vJlSwJ7/9n734yGW7d+8nUVlUS3CCCAAAIIIIAAAggggAACCCCAQJULpHLA0XAbSbK9OI8LlrbVHPvdOFJt2nao8kmgAAQQQAABBNwWWPnyMt1719hQqzZaV+9I6iEpz+1+aQ8BBBBAAAEEEHBLIDOr6UDJOyWwvQlT7tdRxxzvVhe0gwACCCCAQMIIfPDeGg0b1CuoHs+ggvwNUxOmSApBAAEEEEAAAQQQQAABBBBAAAEEqkAg1QOODulsScHvDvleO6VNe13Ze4BanXpGFfDTJQIIIIAAAu4KrP7nCj08e5peX7k8XMP3S+rtbq+0hgACCCCAAAIIxEcgMyv7XUktndYbZzfTtFmPxaczWkUAAQQQQKAKBQb0uVQbcz4OrGBtQX7OsVVYEl0jgAACCCCAAAIIIIAAAggggAACCSGQLgFHw75Mkq38UGrLanuxRcsT1KnblTq3YzfVqlU7ISaHIhBAAAEEEIhG4LffftVzSxboqQUPa93at8NdYltSD5L0aDRtcg4CIQR2ldRcUitJJ0g6VNJRAedtl7RJ0geS3pS0RtI3SCKAAAIIIFARgXoNm7bLyPCW+OZGz2sHqXO3KyrSLNcigAACCCCQUAKLF8zVnPtKLFqswkJP+22bN7yUUIUmfzG249MiSUfGcSgjJY2LY/s0nRoCl1bgPTp738Xe59ss6Q1JqyTZNvbe1KBhFAgggAACCCCAAAIIIIBAaYF0Cjja6OtKGh9uNUc74W9/q6G251yo1mecrRNPOV377Ls/9w0CCCCAAAIJJ7Djm6/01uuvatWKF/Ty80v13//+EalGW7VxuKRvE24gFJToAhnFocZ+RcHF8yXVibHgZZKmSfqnpJ0xXsvp6SdgX0S6pGiltueLP6hJPwFGjAACIQUys5rOkbxXOy9Wq15dDz76rPY/8GDEEEAAAQQQSHqBr774TFdfdp7+3Bn4yOR5sCB/Q8+kH1ziDSCdAo48X1Xs/ou3X0UCjqFGZu+/WEra3n8prNjQK+XqePtWyiDoBAEEEEAAAQQQQAABBCpPIN0Cjo6srTw0TNI5ZVFnNW6qw488Ro2aHK5DMw/TQQcfqjp776Pd9/i7atasJY8nXQnLkuN1BBBAAIGKCHi9Xv3++2/66ccf9N2/d+jzz7Zre8Em5eV+ok8+ek/5GzdE07yFhCZIWh3NyZyDQJBAPUljJHV3QcbeaL9J0kYX2qKJ1BOw1UEvlnSzpN8kdZGUl3rDZEQIIFBegfr1D9/P87c/8yTP3502TmndVsPH3lXeJrkOAQQQQACBhBEYP/JGvb7q5YB6vD94/1ut0datn9iKbBzuCqRDwJHnq4rdM5Xl53bA0Rn1TEkjJH1XMYa4XV1ZvnEbAA0jgAACCCCAAAIIIIBA1QikezqvTdFS/tdJ6lg1/PSKAAIIIIBAXASWSJohaWVcWqfRVBewVRs7SbqzeBvqcON1tqR2Vgawb98HblkdfJ0F1voUrybAtkmpfhdFP769iu6zh4tXCLWrPiLgGD0eZyKQTgKZWU36Sh77943/uHnERJ125tnpxMBYEUAAAQRSTOC1V17QHeOGBo3Ke11Bfq6FlDjcF0j1gCPPVxW7ZyrTL14BRxOwLzzb5172vk0iHZXpm0jjphYEEEAAAQQQQAABBBBwQSDdA44Oob2xcXnRqkJdJTVwwZUmEEAAAQQQqGyBLZIWFv3/2HxWPqts+pTqr3pxCHG8pN2DRmbf/rf76/GiAOTHRavt/Rpi5DWK7sPGxQE1CzMGb2ltb673KA45phQcgym3QF1Jj0lqV9wCAcdyU3IhAqkvkJnV9GXJe6Yz0rr77Ks5859R7V1sIRgOBBBAAAEEkkvg1//7RT0vP1/f7vgmoHDPKwX5G9om10iSqtpQAceTUmjnC56vKnY7VqZfcMAx2mdh+1KqrWq+pyS7d203hA4hhv2MpN6SEmkl2Mr0rdidwNUIIIAAAggggAACCCCQcAIEHEtPiW1ffZakMyQdl3AzRkEIIIAAAgj8JfBO0ZuZK4r+/+rFFHoznvmtOgH7d2E3SbOCwo0/SbLVQ6YXvTn+ZQzl2YqOQyTdGHTN0uI32XfE0Banpq4AH3Ck7twyMgRcF2jYsEmLwgzP+4ENn33+RbphsO3Cx4EAAggggEByCdw9eZxeeObJEkVnFHqP3rw5d11yjSSpqiXgmFTTVenFVubzaXkDjsEoFni0z7MmS7L7O/C4t/h9mVBfUK10XEmV6VsV46NPBBBAAAEEEEAAAQQQiKMAAcfIuLtJOlbSEZKaSKov6aCibT/tA3tb1aimJAzjeIPSNAIIIJDGAraF7++SLFxmQbDPi1a+21q0Ml6upPWS3i0Kjv2cxj4M3X0B+/eOrQJq/+ZxDltx8SZJT0lytqKOpWdbEXKwpIlBF/WSNEcSW1XHopma5/IBR2rOK6NCIG4CmVnZo4v+/2NUYAejJtytE1q1jlufNIwAAggggIDbAm+vXqUxw24IbnZMQX6O/f8cR/wECDjGzzYVWq7M51O3Ao6O++HF77MELtph7ynazmW2mmMiHJXpmwjjpQYEEEAAAQQQQAABBBBwUYBwnouYNIUAAggggAACCCSpQO2iLY6mFq+s6AzB3gi3baYXVDCIaPuGTpLUN8DGVh7tHuOKkElKS9llCPABB7cIAgjELJB5WPZ78uho58KDDj5U989bqmrVLVfPgQACCCCAQGIL/Llzp3p1v1Cff2bfJys+vHq/YFPOMYldeUpUR8AxJaYxboOozOdTtwOOhnJq0SIdj0g6NEDIdtG4WtL3cVOLvuHK9I2+Ks5EAAEEEEAAAQQQQACBpBAg4JgU00SRCCCAAAIIIIBAXAVOl2RvetsK1c5h+33ayos7XejZPqhbHPQme1tJr7jQNk0ktwAfcCT3/FE9AlUi0KBR09O8Xu/KwM7P69hNfQcMq5J66BQBBBBAAIFYBGZOm6Bnl9j3yP46PB5Pmy15G16LpR3OLZcAAcdysaXNRZX5fBqPgGM1SYOKv2TqTJp9efVCSa8mwCxWpm8CDJcSEEAAAQQQQAABBBBAwE0BAo5uatIWAggggAACCCCQfAI1i9/8DtwfbbWkyyRtc2k4ofq4vWjb65ExbH2dUbSapH0Yda6kNpJaSqpTXN8aSeuKt116Q9KvUdYdvHLlS5LsQ4Zvi6/fo2g7+LMlnV/U9lHF/dtL1p9tE/+EpHcqGAK1Pk6W1LkoZHpkcT/Why3n8lHRCgz2IefTxX+OdkvvVpLeDDCwuXxMks1DB0nXSrJQ63eS3pL0XHEf30Rw20vSicUrQlhg1Wp1/B2TjZLM0EJHkdoK9aFipCk7SZLdk5EOe645uHh87Yvrc1at+KDY8oXi+n6M8v7gNAQQSGCB+odlT/J4dFNgiWxVncATRmkIIIAAAj6BUFtTe726c+umnCEQVYpAVQQcQ4XObLA251Mk/RnFyO0LgvalwcAvJQ4t+vNkSQ0kLSp+BoqiKQU/XwUH7ZzXbTcG23mhhyTb9tieUe35174cac9W4Z6r7NlsP0mti591mxU9bzYPqN0Cdx9K+ri4HXuGr8gzmvNMbc/uLSQdX4wQ7TN1PJ5Po5mHeAQcrd96kh4t+kKpvS/gHLZjh90vf0RRmNvzFw9fN9+fiIKEUxBAAAEEEEAAAQQQQCARBAg4JsIsUAMCCCCAAAIIIFB1Ak0lPVn0gUiTgBIGF29ZHW2gLprqLZh4laQlRQHF14u2SPpXlOFG+/eqhQvHFIfXyuorT9JYSU9J+r2Mk8MFHH+QdFHR1tyjAkKN4ZpaK2mAfVYZ41be9mFRr6Jw5K1BQcFw/cwrriea0GmogOPLxR9+XR6mA/uwrKckG3vgYR+O2P1gH2oFfpgWidY+sJpZ3N+OECe6/QGH1Wj3h334VtZhoc7bJN0v6ZeyTuZ1BBBIbIHMrCYfSZ4jnCr3P/BgzZq7RLVq1UrswqkOAQQQQCAtBX777Tf1uaKjvvris4Dxe9cX5Ofal4c4KkegKgKONrJ9JM0uXknPGakF8OyLbu+VMfSDikKM8yWdFnCehQx7S7LnrYo+X4UKONoX1u4t+kKcBStDHaECc/bsbv8uu1lStxims7zPaM4zdf+g3SJCdW3PqAuLv2T5VdAJFfWLYaglTo1XwNECtfZehu3K4Ryrir/M+UWEYuM1f276xuP9ifLOH9chgAACCCCAAAIIIIBAJQsQcKxkcLpDAAEEEEAAAQQSTMA+FJkVUNOm4g9Z1idAnbbioIUAbbXHaMN1Ttn2AZAF80IF7JxzQgUcrT8zGR7D+O0DmeuKV82IJhTaWNL0CB8WhevaPgCz7absw6xI/QQHHG3FRls1o2+EMVm48cGA1+05wbaxshVFnJUQYyDxnWqrLl5d9OGWhU4DD7c+4LBVPTtJurMcNVrgs1/Rhzx2v3MggECSCmRmZdtqtCsCy2/foaMGDBmdpCOibAQQQACBVBaYNmm0li+z73uVOM4oyM9JhK1jU5m+rGeRaFaMd8PHntNsZf3A5yv7Itv1EVYwrF78Za7A59NcSV0lOc/sFX2+Cg7aXVwchrOdDEIdobY8tjr7SBpfjmd3pw/74qVZfB0Ftn1R0wKjgasURnGZbwVKe3Z/P+DkivpF02+oc+IVcLS+zizagcGeeZ3D5uysCDsjxHP+3PCN5/sT5Z0/rkMAAQQQQAABBBBAAIFKFiDgWMngdIcAAggggAACCCSQQHDAz0qzYKC94W9vgFflYW+wW0BxYogibMthWzHxU0m2OoFtd2Uhl8Atk+2yZ4rDiuE+IAkev22NZW0HbtdtoUJb7cA+RIrUl20n3SVEmC+4fFsp8+HiLb4CX3O2i7atr23bqLpF20yfEbBltXOuzYt9cLQgQsgxOOBoY7JVMO2wfp4vWqFyQ3Ef5xWtQPmf4hU2tgYUdKqkR0IEBy2saO3ZdmK2lZqZ2IoztmVZqCCkfeg0MGjb8P2LP5CzAKvNgX2A5qwg+mXxPWh1Ood9ChwcRLTnGFsVxMK5weFXq9HuD9sy2w5r27ZHC67PPty6snhuq/Jep28EEKiAQGZW9oTiLff8rdw8YqJOO9N2KeRAAAEEEEAgMQRee+UF3THOdogtcUwsyM8ZlhgVpk0VVbWCowHbM4w9a04L0rZV9i34GOpLbBYytGf0wGee4PMr+nwVHLQLfH6052Hbjtr+156n7B9Y64q/yPZ98TgiPZtZW/as7Dyb1Shq79ii8N2JYXYysCDnpDK27Q73TG3PyvYlu7eKn6kPKX6fwOY88LDnQDN0njEr6lfeX554BhwbFq9YeXRAcbYrgwVqg494z58bvvF8f6K888d1CCCAAAIIIIAAAgggUMkCBBwrGZzuEEAAAQQQQACBBBKwbbIeLw7SOWXZNka2YmI0KxHGayjh3mBfVrx6hX2gUhjU+R7Fqz2ODPrwx7bVGhIUsHMuDRXwdF6zkJxtZWxbXf8a1Je52fJgwSsilrW1937Fq0wEroThbMdlqyf+GNSPrVDYong+ArcGsw+X7MMQ+/Am1BEccHTOsRUcbPsu58Ml+7kFSQ8u3jLcAot27CvpgaIPriz86Bz2oZQ5rizaVntniE4trGgfdlnQKPADJAssXlD0mgU3Qx0W5LQP89oVvxhtUDTUBxy2Xfgtkl4LUaPNta32aHMaGHQM3NotXvcz7SKAQJwFMrOy7YNq+7Dcd+y++99139zF2nsf+2uXAwEEEEAAgaoV+PeOr3XtFZ31008/BBbybkF+jn1JiKNyBaoy4Ggj3av4mfCigGEHB+6cl2w73keDVimcWfxc9ksYtvI8XwUH7ZymLVhpz4CBWzrbc5X9A2tbQP+hTO3Z057NQj2726W2vbSFDO29h8AvKpqFfZEt8Mt3gUMNtdW3BRvNxXZJsOfPwMPqtV0FxgT1M7m4vt+Dzi+PX3nv4HgGHIPHYTXaeyXjQhRbmfNXHt/KfH+ivHPJdQgggAACCCCAAAIIIFAJAgQcKwGZLhBAAAEEEEAAgQQVsK2Snyjevtgp8bLiwFlVlhzqDfb7ioKGN5exsqT927Z90Qcudq4TYrMPOzoHbc/kjC1cwNE+VLEtmz+JgGAfyNjKEoEhx+XFH9L8O8R1ttKhfThkW3Y5hwUVryoO5EUKlNoHPraS5TUB10bayixUwNGCg/ZBka1EWdbRsTjY6ZwXvAVapOstkGkfwjkrMtq5tuKkreQY6nDrAw5brdNWHv28jMHZChYzglbQtG3J51RxqLesOeF1BBCIIFCvYZPjMzI8tnKr/zjh5DYadXvwAkkwIoAAAgggUPkCY24ZoLffsO8J/XUUFnpP2LY5d03lV5P2PVZ1wNEm4BhJi4O+eBUcuLNnVXve7BcwY+GCkIGTWp7nq1ABR1v1356JA8ONoW4eewa3FfutfuewL5xZeLGsZzPn+X1R0JcU7ct9r4S5Uy2saM9uzmHP+/ZMbl/cDP4SpHNOqC9QhvsiXnn8yvtLFc+AY6j3OkLtrlDZ81ce38p8f6K8c8l1CCCAAAIIIIAAAgggUAkCBBwrAZkuEEAAAQQQQACBBBUIFYQ7KcLKgJUxjFBvsJe11XRgXXa9fRBzf8AP5xZ/MBS8ykWoN/3tAxL7MMb6LOuw1cKeLgrvHVB8om3bbNstB66Q6LRRv3hbaWeVlmi2mg7s/6DirclOK/6hXX+hpFdDFBlqXm2lBlu1wlmlMdzYbMswC1Pah1TOUdbKlIFtWZDT+grcas/6tf9ChTjd+IAj1q2m7QMz+0DR2eZthaTuIVb7KGv+eR0BBBJIILNR05vl9drfX/6j57WD1LnbFQlUJaUggAACCKSbwOIFczXnviklh+3xDC3I23BHulkkyHhDBRzdLC2a5+lQW1UHfzGv6/+3dx9wUpT3H8e/s4eAInbsBY7jDg7UYG+xxN6w91jyj7EbFY29Y00Uu6Ixib3E3nvsvSsc3HEc2At2RQS5nf/+zKwZhtm9mb3dud29z7xevkxun3nKexa82fnu7/HuabP3LFHvUwu5vwoLONo9te0y0NExvxc4tC8VZg+rnH9nRyd6r9v67Atodg+ePXJtpWzVL21Odh+cPWwHCvv9L2yXAf8Uwu79w+6RC/GLuNQ5mpVDwDHJ62cAcX2T/nyi0GvJeQgggAACCCCAAAIIIJCAAAHHBJAZAgEEEEAAAQQQKFOBjUMqG0Z5IFPK5VhY0KoTbuQNkq8CY655BPuw6gxbZ/55PXBC2EOOfFUYg+Mt6VW7XN/3Qi6/YKWJfBUYc60r2McFko6VNDNwQljAMV8VDP/pttX0lt7W2L/xHkDsL+mdGBc9+KAmrFJEtru4DziscqZtO+5PLMWtwBjWh20bfm+MNdIUAQTKUKC2vtGqDW3hn9roy65T4/L21xkHAggggAACyQo0vfuWRh5s36OZ7XiwraXJft/m6BqBcgg42srny9xrXeJ90SorcVfmS1d277WA9+U2/xbmUYN8ce+vbOzg/dtEbxeEKPeAFlC0CntDM18SHO4FDe2+9eMYl9fWdrqvfa6tlO0+9yHfF9Vsl4JdMjsVNEcca0NJZpwNjdrvjRas/Np3fiF+EYefo1kpA45hXzwMW2+S188A4vom/flEodeS8xBAAAEEEEAAAQQQQCABAQKOCSAzBAIIIIAAAgggUKYCYZUa4gYcO/OAKGys4EOLOIHDLHPYh/lh2ySHBRzPzlQ5tAcsHVU6tLHCqk2ErSlsnEK2Al/Bqzw4yFvoU97DqODDo2DAMV9lyVK8NUsZcAy+3+I+1Mqu1x4cjvEtPs51L4UZfSKAQBEElmtoGFDj1rwpyarR/HIMGDhIl179b9XU2H8aOBBAAAEEEEhGoL29XYfsu7MmT7Ks2K/Ht+1O+/D3mpsnJzMLRgkR6Mz9axTQOPfTdn93i6Qhvo5HSqrztl3O/jjOjgZxA2Q2RvD+zSrc7y5papQFF6FN1ICj7TLgL4d6saSjM7sHzIg4B/uCon35zqo9viHpLUl2T21f1Ie9cgAAIABJREFUqswehfhFHH6OZqUMONpzv1O8f7IDP+Jd6y8LnXCO86JePzs9Sd/sdON8PlFkGrpDAAEEEEAAAQQQQACBYgoQcCymJn0hgAACCCCAAAKVJTAiZCvmOA9kbLWdeUAUNlYweHZ55oGDbZH8U0xaK5Vyre+csGqHYcHDXNthhQ0fdn7YmoKVHu0BilVUfCnmmvpJuslX3TJXZcpgwLFUDzJyTT/OA4S4DziCVUfDqlBEYV1X0tO+hrZltW3D9m2Uk2mDAALlK1Db0LiHXN3gn+FmW22vw48+tXwnzcwQQAABBKpO4MK/nqqH7w/s0uvo923NTTdW3WIra0GduX+NstI499P2bMbuQa7K0/F7kuwe1X/vkm8ece+vrK84929RDOK2iRKQ6535guH5geBnnHv3qHMqxC9q38F2pQw4hn1WUap73ijXL7v2JH2zY3b1+7vQ9wfnIYAAAggggAACCCCAQECAgCNvCQQQQAABBBBAoPsKhG1lHOeBjMl15gFRcKywyosPSnqmgEs0TJJVScwe12cqUBwcqM4Q9qH/rpkKGrdGHC9qwDFYedGCiTafryKOk21m4+0cqPARtvV08LqGrT3m0B02t2ppZr6ZpJ2890X2pGJuUR0MwD4vyap8/tzhDGdvsLSkQ3w/ylUNM2a3NEcAgXIQGFjfeIk7+59xHXbUydp8xI7lMD3mgAACCCBQ5QIP3Xu7LjrPv+Ou5EiXTmppOrTKl14Jywu7f417D1zMdYZtVe3v3yoUWtXCKDsM2HmFBMiCAbBSV7e3Z1ILSVpZ0laZaor2xcvlfIsO26I6uC5rvl6BnxXku36F+BX6fkg64JjvvjzOGgq5ftn+k/It9POJOA60RQABBBBAAAEEEEAAgYQFCDgmDM5wCCCAAAIIIIBAGQnYA4X7Mts0LeGbU5yAn51WzIBjWGCwWFxhVQyjBhRzzSHq+WFB0mKtK2yr6+B4xXqQ0VPSgt6WaYt6gcZVJK0YeCAVXFsxA47B6hDFcix0q+tijU8/CCBQZIHa+sZXJK3q7/aSv9+iQQ2NRR6J7hBAAAEEEPifwMTmJh36J7ulmu14ta2laTWcykKg3AKOhmJbVN/s3Vf5ka6TZKHY72LIFRIgCwbtwgKGMabwa1O7X7b5DJC0jCT7JczuH+33Mws45jrCxg/uZlDorggdraMQv476zPV6KQOOfSVdJmlP3+Bxd8co5vXLTqOYvqX4fKLQa8l5CCCAAAIIIIAAAgggkIAAAccEkBkCAQQQQAABBBAoUwGrkmBbHq/lm99ISbadc7GPKA+SCDjGVy91wNGCjFY10sqeWYWMQg4CjoWocQ4CCHRKoK5uyErplPO6v5OB9YN18ZU3q6bGCgZzIIAAAgggUFyB9vZ2/Xn/3TSpZcJsHafS7sqtrePfKO5o9FagQJT70gK7Lvi0lCSr1GiVE/3HQZLGSHJj9FxIgKxYAUd71mSfMdg96vaShseYt79pWMAxeN1K9QW1QvwKXOYcW4MXc01LSrpR0vq+yXUUXC3l9ctOo7O+pf58otBryXkIIIAAAggggAACCCCQgAABxwSQGQIBBBBAAAEEEChTgbBv9Rer2l9wyVEeJBFwjP9GKVXAsY+k/SSd2EF1jeCMmzPnfSxpA98LBBzjX1fOQACBIggMHNS4n+vI/g769dh482105HGjitA7XSCAAAIIIDC7wPlnn6THHrpnth86rvafNLHpKqzKRiDKfWnSk11B0i1eJUf/2OMlWTnQd2JMqJAAWTECjlZh8UhJFsq0zxmiHi9LsoCnv+o2Aceoernb2Xvq9kzIcZCvSb7dOkp9/bLTKOT9aecm9flE5+XpAQEEEEAAAQQQQAABBEomQMCxZLR0jAACCCCAAAIIVITAEZJG+2ZqDxh2kzS5yLOP8iApLOAYFuAr1tSibjGda7yo5we3jA7bLrtYa7J+OrtFtT3cOD+wnVXY/N7MvFcs0PiaJKuS9q6kryTtntnG+gbfCaUMOHZUhaKYrvSFAAIVKFDb0HiFXB3gn/p+h/xF2+/s37GvAhfGlBFAAAEEykrgzn9fr6su/dvsc3I0pq256cCymiiTiXJfmqTSfJltnC+RtFeOQeNuU11IgKyzAUcL0V0qaZMO4F7KBDatvOmrkqyiqQU4v5V0UibkeLrv3LB7vGBFQraozo8dvKafZO7Zt/bu24NnJnH9smMW8v5M8vOJJP/sMxYCCCCAAAIIIIAAAgjEFCDgGBOM5ggggAACCCCAQJUJrCbpbklL+Na1r6R/FHmdUR4k9faCdVb1IXscH7JVV7GmFjWgmGu8qOevkdkG/FFfJQsLA1r1hNZiLSTQT2cCjj0kHSspWN7MwosWWnxG0kRJX0tK55h/8GFKMQOOx0k6yzfu5V6lkJ9KZEm3CCBQBQID6xtfdCX7u/jX48zzxmjl1daqgtWxBAQQQACBrhZ4/ZUXdMJRs2Xp5UgvTWppWrOr58b4cwhEuS9Nis2ezdi9t7/CpwXR7PDfnx+eqap/ccStqgsJkHUm4GiV9S6Q9KcA2rOSbpb0ovflye/yzD9KwDG4LhtuPe/+tJjXqxC/QscPuhdri+pekv6a+fLhn30Te9j7AuMXgckmdf2yw8b1TfrziUKvJechgAACCCCAAAIIIIBAAgIEHBNAZggEEEAAAQQQQKCMBewDbau2sI9vjg94D1o+LeK8oz5ICgbYSrVlti0takAxF0PU8+u8LcdW9jqyahObS3q+iL7+rjoTcBwq6bbA9mhWUeSETJDQ5h3lKGXAcRfPMjuPXA9qosyTNggg0E0E6uoah6YdvSJH82SXvHC/RXXRmBu1SL/FuokCy0QAAQQQKIXAF1M/02EH7KEvp37+v+5d/ZhytVpra9O4UoxJn50SiHpf2qlBIp4ctjX13t651/r6eE/Sjl7l/I66jhsgs/46E3DcUNJdvi/z2T3jGZIukjSjo8l6r0cJONrvcNanBUKzh1lZhcs4x4lepclJkuzPp332YZUkf/0VMbOt842ZYOam3g+KFToMm2OpAo5h9/RmfGZIyDSp61eob9KfT8R5L9EWAQQQQAABBBBAAAEEEhYg4JgwOMMhgAACCCCAAAJlKLCNpOt9DyVsilbFz7YpnlWk+UZ9kDRC0j2+MQvZMtt+x7Wtt3fKBDeneFsn23ZYT2e2v2r39R01oJiLIOr580u62nsole3rSK/ShRvDd4Ckf3rXxLaHtrXdIemzQB+dCTjuL2mMr78nvUoPH0Wcp9mf4v2TPaWYFRwtJHqfr6KJVTjZVtIrEeeXbbZ9xtEebtnDQtseLftwK+pDuJjD0RwBBLpaYGD90F1duVZJ6Ndj+Cpr6OzR/qJJXT1LxkcAAQQQqDSB40bupzdfs1uN/x2OnN0mtYy7pdLW0k3mG/W+tNQcC2buaew+ye5Zs8ffvfvYmpBtq+1LaHavZpX08x1JBhxtnlb5376kmD3ibqkdFlwM26La+g9+GdIqR9rnFjMjXqy+ki7z7m+zp9i22o/5zi/EL+LwczQrRcDRrsnRgV0Pct0zJ339DCCub9KfTxR6LTkPAQQQQAABBBBAAAEEEhAg4JgAMkMggAACCCCAAAJlLhC2LZFVXrB91iwMEieEl2upUR8kWYjPxlzd19F+XkAw6jyW8gKbG/j6GOkFCv3zixpQzLWmqOdnA5cWGM0ehQQHg9uXvSBpdy+k559joQHHsAcccR8a2YM62958O9+EihlwDOvftqy2UGXUMO58IQ8M466zzP9IMz0EEAgTGDBo6CjHcS3c/Oux9ba76OCRVqSWAwEEEEAAgXgCl40+U/fdfetsJ7muc8bkieOsWhpHeQpEvS8t5ezt/tC2D77QN4hVEdxV0jvez1aRdLuk5XxtomxVHTdAZt0XWsExLDAYdt+dzzLs/j9XwDFYbTDulyGD1QDD7qcL8Sv0vVKKgKNt223VP/3vm1z340lfP3OK49sVn08Uei05DwEEEEAAAQQQQAABBBIQIOCYADJDIIAAAggggAACFSAwJPMh+L8CwcKvJNkDCtuiKWp4LGyp/TLbG1vFwoMCVSLXCdmmuZe3dZK1zx724OIPga2jcpHah+A257/6GliVPqvy91bgpKgBxVxjxTk/7AFVnCqZg7zQpj/4aWu0h6fBihWFBhx7SjrHqxqSXfPl3rX7KcJ72O4tgiFMO62YAcewh4F2fW17MqvQGeWwB4dWss0e6NhhYd7dvO3JopxPGwQQqGCB2obG2+VqB/8S9j/0L9pupz0reFVMHQEEEEAgaYG7brteV17yt9mHdXRHW3OTbSXMUb4C5RBwjBJezHVf29FW1XECZNmrVGjAMWynguMlnR3x8veQdFrmftbO8R+5Ao5LeFtSb+RrbPfDdg/b0ecVYZUNL/aqHfqr+BfiF3G5czQrdsAx7DMdu1e2cZ4PmWTS18+mEMe3Kz6fKPRach4CCCCAAAIIIIAAAggkIEDAMQFkhkAAAQQQQAABBCpEYFMvjOb/tr9N3baZsocGE2JWc1zU2/7p0EAFgSxHWMDRXgt74POApINDqhX6ae13W6vaaNs4+9dglROtPFdw++E4AcWwSxjn/LDgpgXrbCttq7CQ74GMBfHOzWxFfaBvEvagItfDrUIDjtZ9cNuvt73wn1UUyXekvIojl0haKNDQtuc+LPPw6MeQDoIPOCZ668pWLgkbs7+kGzJbidk6s4eFYO398XoH8xzmVQP1B0WjbvdWIX+MmSYCCOQTaGxsnPenn/WiHNnfB78ep5x9sdZce33wEEAAAQQQ6FDgxeef0mnHWQE+3+FqbO+5tGZTU9MPHXZAg64U6OqAY9jW1Hd5209PDcAs7t27bOn7ea622SaF3F8VGnDsnfnSmN1r2xcZs4fdt9uX3j7t4CLb/bHdI1pl7ewXz7KnWOjR/gnbweGPnkm2bZSdJ8I+J7Btm+2Lb88E5lmIX6Hv52IFHC0oap/l2LWw97f/yPelyq64fnF9k/58otBryXkIIIAAAggggAACCCCQgAABxwSQGQIBBBBAAAEEEKgQAfvd0LYWHp0jkHi/pL973/636o7BBw4WcrMPrFfzqgRsFfKwwijs3DMkjZE0PcQmrFqFNbOwnQUVHw8JK9o227aVtT0g8Qfs8lV/jBNQDLuEcc8Pq8Jo/dr2yLY92fuBQex6DPce7pil/8j3oKIzAcfgtl825qNe8PHNHNe8UdJfJO2V433+iPd++DLk9VxVI+w9GAyk+k8PVmG01yz0ebok2ydwWmAse4BmFdusGoj/oU/c6o8V8keZaSKAQD6BurohK6VTjm1LaH83/HL0mbevzr/0GvWvtb+qORBAAAEEEAgXmNI2UUceso+m/WC5ql+PGam0u1Zr6/g3cCt7ga4MOBZSjX4Tb6tqfwjwaO+evb1I91eFBhxt+GDg0H52s1eVcUrI/CyMt6ZXOTF4j5ttnm8HgLCAqP1htPtAq9L/XWBMu2e3av1WbtX/OUGuL0EWen9ayBu/0ICjGdr7wb7UaVtS2/r8X+DLzsV2Y7D3SvDe2D/XpK9fXN+kP58o5DpyDgIIIIAAAggggAACCCQkQMAxIWiGQQABBBBAAAEEKkTAfj+0Bw4WuFs1z5wtpGiBw5+9NvNJWiPCGi0keYqksLCc/3QLLNoWzP5qENnXLZT2lG/L6qGSrKpFsHKgtTtc0t055hU3oBjsppDz7QGEVWwMVsm0vm2L5ee8LZPtgYVtvRX2oMLOty28wwKD1k9nAo52Ha0KY1hY8SVJz/rGHey9V4JVIh721mdbZNlhgdTdMxUWgxVJ7LWwbafs582+ap0WdrSQpP+whzpmYJVFg4e9N5/wtiS3h35mvUWIuT0IO8Z7EBb2cDDC25kmCCBQqQIDGhp3dtxfAtG/HgMGDtL5l16refrMW6nLYt4IIIAAAiUU+HHaDzrykL01eZIVHf/f4TraZXJz079LODRdF08gLOBYvN7/19PvJd0Y6Nju0+xn/nvBjrZYDtvGOd+2w4XcX3Um4LiUpOu9nRT8y7V7rVck2T2k/W/7EuOK3v2tf/322pPeZw+2BbUd+XYAsNfDtmK2nwfvA62dlecO3nvf41XM/CzkwhfiV+j7J+heaD9h59k1sfvlsHtwf/ukr19c36Q/nyjmNaAvBBBAAAEEEEAAAQQQKLIAAccig9IdAggggAACCCBQJQK5KiIWujwLqNk2yxbiS0fsxOZwvPdPxFN+bWYPfUZmHqLYFl5hW1tZw0ICiv55FHq+BUiv8B7wxF1XlAcVnQk42nzsod8/AltAR5mnPVCyCol3BLZSe1fSzt4W52H9bOM9FAtuTZZte4C3dXrwXHvYZ6+dlaNSaL4524M0e29ZFdF824NHWTdtEECgQgVq6xutGu7Z/umvvtZ6Ou0cy3lzIIAAAgggMLvAKcceqpdfsNuZ2Y7j2lqawr50A195CnRVwLGfd09jOyZkDwv27Snpow6o+ku6IXB/lm+r6rj3V50JONrU1/W+NBb84ltH7wD7UpvtwPCOpJskreydkO8Lctk+reT2pZKswmWcw7bQPtj3Zbqwc+P6xRnf37YUAUe7z7VfZO3vpNnKzOaZZNLXL65v0p9PFHo9OQ8BBBBAAAEEEEAAAQRKLEDAscTAdI8AAggggAACCFS4wKJeOM22f14+5los8GaBPKvA0BQj2Ogfxra9/p0XnPttxPGv86pEhm2J5e+i0IBito/OnG8PuKy6pAX0gpUnw5ZpD39s2y0LD+bbutnO7WzA0fpYxttGPNe20/452oMTqypp23yZeVhVhrAKJn5H2zrr1BzX18JHVtkkrMpidhtvezDmf1iY760StYpoxLcbzRBAoJIFahsax8jV/v41bLHNTvrzkfbXDgcCCCCAAAL/Fbj4/FF68J7bZudwdGVbc5P9Ps9ROQJdEXC06oX25TvboSB72D2UhRutmmCUY1cvRBhlq2q7T41zf9XZgKPN/zeZKo2jJOXadtq/Rvuc4AIv8GkVBoPbFpvN5pKe7wAmzpcybcwzPMN8WzbbkHH9oly/sDbFDDia2e3eVtwT8nzJM9dck7x+hfgm+flEodeT8xBAAAEEEEAAAQQQQKDEAgQcSwxM9wgggAACCCCAQJUIWNDQPlS2bZNX8raFsi2msuE8+0D9rcxDmkmZ7aJfzTyQeFmSVe6bWaT1W7U+22JqW28rbNuWOrvVlIX/xkt6VJKF1z6M+IF+ZwKK2Qcf9mDGH4xZJ8KDGD/Jgp6pbaFsWz5nt/nOetpW3ladwzynR7QsRsDRhrJr3ugFB61P27I8e71tXrZFuVXm/E9mK/HPA3Pb3gtjZn9sodNDMw/2vsuxBhvLAqz7hGx7bSFZq7KRrwKFnW+VTUZktjizbcDtvZKtIGLVPMd51UPv87a/jlpFNCI5zRBAoJIFBtQ3PuRIm/nXsOf/HaQ99iGzUsnXlbkjgAACxRK48Zoxuv6fl8/WnSs9PLmlyUJYHJUl0BUBx7Ctqe3LYSdE+PJaVtfCfHbv+Scft93n7O3d5wSvQpz7q2IEHG18u2dfPfN5wJaS7L7YQnPZQKZtVf2GpAclPRu4L7RnVEd4X5jLrsOq9J8Ssdq+bWO8aWZLbLunts8ohnudmI/dR9vnBHYfGLxnzffOjeNX6J+AzgQczfPTzLpf9D5/sM9iOgpudjTPJK9fIb5Jfj7RkRWvI4AAAggggAACCCCAQBcIEHDsAnSGRAABBBBAAAEEEEAAAQQQQACB8hBYdvnlF+zxU/szcjTMP6PDjjpZm4/YsTwmySwQQAABBLpE4KF7b9dF51khdd/hauys3jXrvv/uu193yaQYFAEEEEAAAQQQQAABBBBAAAEEEOhmAgQcu9kFZ7kIIIAAAggggAACCCCAAAIIIDC7wMAhQ4a57c7Tvkq1vzQ45cwLteZvfwcXAggggEA3FHjx2f/otBMOD678K6fGXW/S+PFjuyEJS0YAAQQQQAABBBBAAAEEEEAAAQS6RICAY5ewMygCCCCAAAIIIIAAAggggAACCJSTwIC6wZs4qdQj/jnV9Oihcy+8WsNWWKmcpspcEEAAAQRKLDD2nTd0zOH7qn3WrNlGctPpTSe3TrAtbzkQQAABBBBAAAEEEEAAAQQQQAABBBISIOCYEDTDIIAAAggggAACCCCAAAIIIIBAeQsMqB+ypyPnOv8sF1xwYZ1z4dVabsDA8p48s0MAAQQQKIrAe5Mn6djD99XXX385W3+u3L0mt4y/viiD0AkCCCCAAAIIIIAAAggggAACCCCAQGQBAo6RqWiIAAIIIIAAAggggAACCCCAAALVLlBb3zhS0vn+dS6z7ACdc8FVWrjfYtW+fNaHAAIIdGuBL6d+pmOP2E8fvD856HBkW0vT6G6Nw+IRQAABBBBAAAEEEEAAAQQQQACBLhIg4NhF8AyLAAIIIIAAAggggAACCCCAAALlKVBb33iWpOP8sxvcuLzOHn2V5p6nT3lOmlkhgAACCHRKYPqP03TcyP00oendYD9nt7U0Hd+pzjkZAQQQQAABBBBAAAEEEEAAAQQQQKBgAQKOBdNxIgIIIIAAAggggAACCCCAAAIIVKtAbUPjFXJ1gH99w1dZQ2edf6Uch49TqvW6sy4EEOieAq7r6vgj99ebr700O4CjMW3NTQd2TxVWjQACCCCAAAIIIIAAAggggAACCJSHAJ/Il8d1YBYIIIAAAggggAACCCCAAAIIIFBmArX1Q26WnF3901pznQ10ylkXldlMmQ4CCCCAQGcETjv+ML343JOBLtxb2lrG79aZfjkXAQQQQAABBBBAAAEEEEAAAQQQQKDzAgQcO29IDwgggAACCCCAAAIIIIAAAgggUKUCtfWND0jawr+89TbcXMedcm6VrphlIYAAAt1L4OzTjtHTTzwUXPSDbS1NW3YvCVaLAAIIIIAAAggggAACCCCAAAIIlKcAAcfyvC7MCgEEEEAAAQQQQAABBBBAAAEEykCgrq6ul1vT8xHX1Xr+6Wy02QgddfwZZTBDpoAAAgggUKjAeWedqMcfvne20x1HTzvtMzdtbW2dUWi/nIcAAggggAACCCCAAAIIIIAAAgggUDwBAo7Fs6QnBBBAAAEEEEAAAQQQQAABBBCoQoFll19+wR4z2h+RtKp/eZttub0OP+bUKlwxS0IAAQSqX+DCc0/Vww/cGVzoq7N61Wz6/rvvfl39AqwQAQQQQAABBBBAAAEEEEAAAQQQqAwBAo6VcZ2YJQIIIIAAAggggAACCCCAAAIIdKHAMg0NS87l1jwsaXn/NDYfsaMOO+rkLpwZQyOAAAIIxBW46LzT9dC9twdPe/dnp32zD5qbP47bH+0RQAABBBBAAAEEEEAAAQQQQAABBEonQMCxdLb0jAACCCCAAAIIIIAAAggggAACVSSwXEPDgBo39ZDkNPiXtcU2O+nPR55URStlKQgggED1Clx8/ig9eM9tgQW6ze1OevP3mpsnV+/KWRkCCCCAAAIIIIAAAggggAACCCBQmQIEHCvzujFrBBBAAAEEEEAAAQQQQAABBBDoAoHawYPrlU49KGmgf3gqOXbBxWBIBBBAIKZAjsqNk5RKb9E2YUJLzO5ojgACCCCAAAIIIIAAAggggAACCCCQgAABxwSQGQIBBBBAAAEEEEAAAQQQQAABBKpHYLlBw4bUOO0PSM4A/6o223J7HX7MqdWzUFaCAAIIVJHAheeeqocfuDOwIndyu1uz5XsTx46voqWyFAQQQAABBBBAAAEEEEAAAQQQQKCqBAg4VtXlZDEIIIAAAggggAACCCCAAAIIIJCEQF3d0MZ0Kn1/MOS40WYjdNTxZyQxBcZAAAEEEIgocN5ZJ+rxh+8NtHYnp9KprVpbxzVF7IZmCCCAAAIIIIAAAggggAACCCCAAAJdIEDAsQvQGRIBBBBAAAEEEEAAAQQQQAABBCpf4L+VHNP3BberXm/DzXXcKedW/gJZAQIIIFAFAmefdoyefuKh4EomtbuprancWAUXmCUggAACCCCAAAIIIIAAAggggEDVCxBwrPpLzAIRQAABBBBAAAEEEEAAAQQQQKBUArWDB9cr7dwrOQ3+MdZcZwOdfOaFchw+eimVPf0igAAC+QRc19XpJxyuF597MtDMbVbKHdE2YUILgggggAACCCCAAAIIIIAAAggggAAC5S/Ap+zlf42YIQIIIIAAAggggAACCCCAAAIIlLHAcg0NA2rcmnskLe+f5vBV1tDJZ1yguefpU8azZ2oIIIBA9QlM/3GaTj/xCL352kvBxb3b7rRv815z8+TqWzUrQgABBBBAAAEEEEAAAQQQQAABBKpTgIBjdV5XVoUAAggggAACCCCAAAIIIIAAAgkKLNPQsORcbs3dklb1Dzu4cXmdNGq0Fu63WIKzYSgEEECg+wp8OfUzjTpppCY0vRtEePVnp33bD5qbP+6+OqwcAQQQQAABBBBAAAEEEEAAAQQQqDwBAo6Vd82YMQIIIIAAAggggAACCCCAAAIIlKHAsssvv+BcM9vvcl2t55/eMssO0ImjRmu5AQPLcNZMCQEEEKgegfcmT9IZJ43UB+/PXqDRcfT0zz1rtnv/3Xe/rp7VshIEEEAAAQQQQAABBBBAAAEEEECgewgQcOwe15lVIoAAAggggAACuQQaJN0qaUVfg3UkPd9JsrklXSBpf18/V0o6QtL0TvbN6d1H4CRJp/uWe7KkUUVefnCMYnb/e0k3BjpcW9JzEf9cJLH+Yq6XvhBAQFJdXV2vdKrnnZK28IMsuODCOmHU+Rq2wko4IYAAAgiUQGDsO2/ozJOO1Ndffxns/cFUeub2ra2tM0owLF0igAACCCCAAAIIIIAAAggggAACCJRYgIBjiYHpHgEEEEAAAQQQKHMBAo5lfoG6+fSSCPgRcOzmbzKWj0CpBGrrh9y640NBAAAgAElEQVQsObv6+6/p0UMnnnae1vzt70o1LP0igAAC3VLgxWf/ozNOOUrts2YF1u/e0tYyfrduicKiEUAAAQQQQAABBBBAAAEEEEAAgSoRIOBYJReSZSCAAAIIIIAAAgUKEHAsEI7TEhEg4Fj6CpaJXEgGQaC7CtQ2NF4hVwcE13/YUSdr8xE7dlcW1o0AAggUVeChe2/XRef5i3573Tsa09bcdGBRB6MzBBBAAAEEEEAAAQQQQAABBBBAAIHEBQg4Jk7OgAgggAACCCCAQFkJEHAsq8vBZAICBBwJOPKHAoGKF6itbzxL0nHBhez5fwdpj33myD5W/HpZAAIIIJCkwI3XjNH1/7w8bMiz21qajk9yLoyFAAIIIIAAAggggAACCCCAAAIIIFAaAQKOpXGlVwQQQAABBBBAoFIECDhWypXqnvPsioDjlZKOkDS9RORrS3rO13e+8ZJYf4mWSbcIIOAXqK1vHCnp/KDKFtvspD8faX/UORBAAAEE4gpcfP4oPXjPbWGnHdnW0jQ6bn+0RwABBBBAAAEEEEAAAQQQQAABBBAoTwECjuV5XZgVAggggAACCCCQlAABx6SkGacQgSQCfsExSh1wjOOQxPrjzIe2CCDQCYEB9UP2dORcF+xi9bXW0zEnna15+szbid45FQEEEOg+Aj9O+0HnjjpOL7/w9ByLduXuNbll/PXdR4OVIoAAAggggAACCCCAAAIIIIAAAtUvQMCx+q8xK0QAAQQQQAABBPIJEHDk/VHOAkkE/Ag4lvM7gLkhUGUCA+oGb+KkUjdLWsi/tAEDB+mYk85R/9pBVbZiloMAAggUV2BK20SdO+pYTZ40MdjxV246vdvk1gmPFndEekMAAQQQQAABBBBAAAEEEEAAAQQQ6GoBAo5dfQUYHwEEEEAAAQQQ6FoBAo5d68/o+QUIOEqn+4hOljSKNw0CCFS2wMAhQ4a5s5yb5WiYfyV95u2ro044U2uuvX5lL5DZI4AAAiUSePH5p3TemSdo2g/fzz6Cq7FOD3e3SePHjy3R0HSLAAIIIIAAAggggAACCCCAAAIIINCFAgQcuxCfoRFAAAEEEEAAgTIQIOBYBheBKeQUIOBIwJE/HghUpcCyyy+/YM2M9pscabPgAvc/9C/abqc9q3LdLAoBBBAoVOCu267XlZf8bY7TXenh9l41u7//7rtfF9o35yGAAAIIIIAAAggggAACCCCAAAIIlLcAAcfyvj7MDgEEEEAAAQQQKLVAOQcce0r6jSQrZbWmpCGSbL7Zo1nSeElPZ15/RJL9/3QEsD0k3eBrt46k573/30PS6pJ2lrSapDW8n1vfb0q6J/PzByV9F2GcsCapTB/DJW0raT1vfX29ub+YWZ9tW/qspOneyWtLes7X0e8l3Rhj7Pkk/VbSjpJW9Ma209+T9HZmDk9m5nC39//diP0G/a6UdIRvzh11E+f8agw4Bq9pPr/Orr8U17+j68vrCCAQQ6C2oXGMXO0fPGXrbXfRwSNPiNETTRFAAIHqFbhs9Jm67+5b51ygoyvbmpsOqN6VszIEEEAAAQQQQAABBBBAAAEEEEAAARMg4Mj7AAEEEEAAAQQQ6N4C5Rhw7CNpH0mHBgKNHV2p+yWd4gUR84X1cgUcLUxp2/9u1cFAX2WClLZV8NWSZnQ0Kd/rUft/VdKxXvhwrQIDjma4n6QTJS0UYY7XeXZTIrSNE1AM6y7O+Z0N+EVYjoJjxA1sRhnD3yaJgGMpr3/c9dIeAQQ6EKitb7S/888ONhu+yho68rhRWqTfYhgigAAC3VLgi6mf6fyzT9Kbr70Utv7j2lqazumWMCwaAQQQQAABBBBAAAEEEEAAAQQQ6GYCBBy72QVnuQgggAACCCCAQECg3AKOgyRdKmmTAq+UhQ8PzlR7tBIvuUKOYQFHS4+MlrRcjHEvkmTltaZ1cI79zr1dzP6/l3SQV1nxGV//USo4DpZkc4traFUdR2YqPd6Vx86mEiegGEYT53wCjvG3qC719Y/xR4SmCCAQVWBAQ+POjisLm/fyn7Nwv0U18pjTtfJqlnfnQAABBLqPwOuvvKDR556sL6d+Hlz0DNfRXpObm/7dfTRYKQIIIIAAAggggAACCCCAAAIIINC9BQg4du/rz+oRQAABBBBAAIFyCjhayNCq520TuCwWWrSqhq9JsuCfHct621bbds/Bw7Ze3sXb9jnsCgcDdmdI2tMXbrQxbMvqFyTN9MbaMEc1ySiBQ9uK+tqQ8KRte/2EpPcl2TbVtlW2tc0eNg/bEtvGyB4djWfbeP/L22bbv3YztPW84q1p4UxlyI18W1b7x7Rt/myr7KgB0bgVDwk4zr7teDG3qE7i+vO3JgIIlEigrm7ISmnHuVaOhgWH2O+Qv2j7ne0/VRwIIIBA9Qvc+e/rddWlf5tzoa7Gplx379bW8W9UvwIrRAABBBBAAAEEEEAAAQQQQAABBBDIChBw5L2AAAIIIIAAAgh0b4FyCTjWSDpa0lm+y2EBv9MlXZWpLPhdyGWy32WHem2sQqL/OFLSBTlCesGAXfY8G+9yr/rhJ4H+rKLW7pLOC2z5bNUO/yjp6xxvI6tIeX0gcGjBRlvXHYEtrm09Ftg8Lc822fkCjmEBUQs2WoDzHyGGKUkrSTozUO3RKjmakYU8w444AcXOnk8Fx+gVHJO6/t37b0xWj0CJBRobG+f9qV3XyNUOwaE23nwbHX70qaqpsf9kciCAAALVJ9De3q4L/3qqHnvIvuMTOBzd0btG+zQ1Nf1QfStnRQgggAACCCCAAAIIIIAAAggggAAC+QQIOPL+QAABBBBAAAEEurdAWMCxVCL5KtUN8KoGru4bfD9JV3ewXbI1XyATOrzYq8KYPd1ChbZVdbbio39NYQHH7JbQN0lK5wCw3513kzTGq7hozey8zXOEAXt4YcXjff297M3r9TzIC0k6R9KfQtrkCjiGBUQtqPh/maqQT3ZgGDaebZN6aI5gKQHHzv0JWTtTPfM5XxfFqOCY5PXv3Oo5GwEEIgkMGDR0lOO4JwYbD6wfrMP/cqoGNTRG6odGCCCAQKUITGxu0oV/O1WTWibMMWXXdc6YPHGcffGFAwEEEEAAAQQQQAABBBBAAAEEEECgGwoQcOyGF50lI4AAAggggAACPoFyCTiO8LZjzk6to8qIwYu4saRHfT983Ku4ODXkaocFHM+XdEKgomLYG2VBrxqiv2Lk3pIsEBg8rLrkbZJs22A7LAxp+4uGlKSZ49ylvMqPGwReyRVwDAZEbayOtpr2dx0cz863NdoW2sGj2gOOnf0L4hGvAuaXOToqRcAxyevfWR/ORwCBiAID64fu6rruP+RonuAphx11sjYfsWPEnmiGAAIIlLfAQ/ferovOswLngcPVj47j/HFSy7hbynsFzA4BBBBAAAEEEEAAAQQQQAABBBBAoJQCBBxLqUvfCCCAAAIIIIBA+QuUS8BxVUkW5rMtmvtn/rlGklW2i3oE1/G2pF0yFRdtO+jgEQzo5avCGDzXKuWNygQhj/O9cLL3s2Db/b1qj9mf25oOkTQt4qK297ax9jfPFXC0bbKt2mX2yFeBMdfwwT5si+9jJc0MnEDAMf8F7IqAY5LXP+Lbl2YIIFAMgbq6xqFuSle70hrB/jbbansdeuRJbFldDGj6QACBLhGwLakvOX+UHr7/zjnGd6SXnLT2bW1tGtclk2NQBBBAAAEEEEAAAQQQQAABBBBAAIGyESDgWDaXgokggAACCCCAAAJdIlAuAcfOLr4zAcenvIp7H0ecRDC4GBZw7CvpssC22bnCibmGXVLSjZLW9zUI62NuSRZGtHllj7hj2XkrSLo9M+Ygr5NcLgQc879Rkg44Jn39I/4xoRkCCBRToLah8Qq5v1Tmne0YMHCQDh15khqX/00xh6MvBBBAoOQCTe++pUtGj9LkSRPnHMvRmLbmpgNLPgkGQAABBBBAAAEEEEAAAQQQQAABBBCoCAECjhVxmZgkAggggAACCCBQMoGwgOM6kp7v5IhhoSuryHiEpOmd7Dvs9M4EHK3y4WGSfow4r2DALyzguJykmzLbZq/l9WlPbm0v0XcijmHNekuyrbMP8p0TFlwMBiGtIuUmkl6KMZY17efNeSPvvE8kbZ355/VAPwQc88MmHXBM+vrHfFvRHAEEiiUwcFDjfq4TXt143wNHasfd9inWUPSDAAIIlFTg9puv0dVXjA4dw3G1/6SJTVeVdAJ0jgACCCCAAAIIIIAAAggggAACCCBQUQIEHCvqcjFZBBBAAAEEEECg6AKVHHDsKWmgV+FwB0kb+nTibFF9uaQjM9sx/xRRN0rAcWVJ92W22V7C6/NxSbtLmhpxjGwz2wr7LN85YQHHYOVFCyZeL+mrmGNZKHVnSUN851lQ8rFAP9UecCxlENco15b0nM8033gnSTrd1zYsTJv09Y/5tqI5AggUU6CubshK6ZQzRtKqwX7X/O3vdPDhx2mRfosVc0j6QgABBIom8MXUz3TZhWfrxWf/E9bnq6m0e0Br6/g3ijYgHSGAAAIIIIAAAggggAACCCCAAAIIVIUAAcequIwsAgEEEEAAAQQQKFig3AOOqcz2y/NLsoqIVmFwmLeV8oqShudZdZyAY1hoLB9olIDjupKe9nXSUVW/XOMFxwoLOAYDcwW/GUJODBuPgGPnhIsdcEz6+ndu9ZyNAAJFERhY33iJKx0S7Kxv3/l10OHHaYONtyjKOHSCAAIIFEvgycce1OUXnq3vv/92ji4d6dJJLU2HFmss+kEAAQQQQAABBBBAAAEEEEAAAQQQqC4BAo7VdT1ZDQIIIIAAAgggEFegHAOOVklwfUl/8KoyLhR3UZK6OuDY2RBgdskEHDuuYFjA22O2U4JVEiutgiMBx86+AzgfgQoVqG1o3EOuLvO+CDDbKjbbansd8Odj1bt37wpdHdNGAIFqEfjpp5805uJz9PD9d4Yt6Vs5OrituenGalkv60AAAQQQQAABBBBAAAEEEEAAAQQQKL4AAcfim9IjAggggAACCCBQSQLlFHC0ao2/87ZknmPrzTyothXzm5IafVtCE3AszruQCo7FcfT3QgXH4pvSIwLdVmC5hoYBNW7NpZLmKNm4+JJLa/9Dj9aaa9t3BjgQQACB5AVefP4pXXnJX/Xpxx+GDf5gu9N+yHvNzZOTnxkjIoAAAggggAACCCCAAAIIIIAAAghUkgABx0q6WswVAQQQQAABBBAovkC5BBx7SDrACzf2zbPM9ySN8wKNr3v/tiemAyXdKsm2rrajqwOOXblFdaHbYUd9d3W2OmWc84PVFeNuJx5lTdVWwbHU1z+KKW0QQCBhgdqGocfIdc8JG3bE9rtp/0P+opoe9p9aDgQQQKD0Au2zZunKS/+me++8OXwwxzm2rXncuaWfCSMggAACCCCAAAIIIIAAAggggAACCFSDAAHHariKrAEBBBBAAAEEEChcoFwCjla58QZfBUZbkVVmtKei90saK+lzSTNzLDW4jq4OOK4h6VFJ2bDm45J2lzQ15qU6zgt9Zk8Lq6gYHMuCn7tKao05VtTmcQKKYX3GOZ+AY8dbdCd9/aO+T2iHAAIJC/SvG7JGKuVcJGm14NBLLb2c9j34SKo5JnxNGA6B7ihgVRuvvux8ffShfS9pjuOVdNo9bErr+Je6ow1rRgABBBBAAAEEEEAAAQQQQAABBBAoTICAY2FunIUAAggggAACCFSLQDkEHPtIsu019/GhPi9pf69aYxTrcgs41km6RdLK3uQnZkKaO0p6J8pivDY9JVk1riN854QFHINjfS9pc0lmWIpjhKR7fB1f6c1xesTBgqHNfOcTcOw44Jj09Y94mWmGAAJdJVBb33i2pGPDxt9im530pwNHau557D+9HAgggEDxBKb/OE1/v2K0HrzntlydntPW0mS/B3IggAACCCCAAAIIIIAAAggggAACCCAQS4CAYywuGiOAAAIIIIAAAlUnUA4BxxUk3S5pkKdrAT0LA1oFxKhHcEvorq7gaJUbL5O0p28BO0i6M+qCJC2ZMblR0vq+c8ICjvNLutozyzY9UtIFktwY4w2Q9E9Js7ytv6dIukPSZ4E+1pb0nO9nNvZhkn6MMFbvTFXL8zPVOA/ytSXg+N8Qa1hANErAM+nrH+Ey0wQBBLpaoLa+cUPJHS059t/Y2Y6F+y2qfQ8YqQ023qKrp8n4CCBQJQJPPvagrh4zWl9OtYLrwcN9R3JGtrU0PVEly2UZCCCAAAIIIIAAAggggAACCCCAAAIJCxBwTBic4RBAAAEEEEAAgTITKIeA48aBMOML3nbOofvahfjZ77QWELPgXPbo6oCjzcPmNNo3p2skHSJpWsT3wCZe8DO7zbWdFhZwDFv/k1648qOIY1kf+2ZClVf52ue6DsGAY5ztt5eTdFPmeq/lG4eAY+cCjklf/4hvKZohgEA5CAwY1PhXx9Ffwuay7vqb6P8OOFyLL7l0OUyVOSCAQAUKfPrxh/rnmAv1zFPh30tyXf1t8sSmoytwaUwZAQQQQAABBBBAAAEEEEAAAQQQQKCMBAg4ltHFYCoIIIAAAggggEAXCJRDwDG45fHrknbNhPlaI3pYdSrbDnqIr305BByHSrI9+rLzilOZsp8kC/5tFzAICzhak1W8MKQFCLOHbU9qoU+ryNjRYdUzr5e0uq/hXyVZBcGZgZODFTc/kbStpFc6GCQsRGmnEHDsXMAx6evf0XuJ1xFAoMwEBjYM3cBNu3+To5WDU6vp0UN/+NOfteNu+5TZrJkOAgiUu8DtN1+jf/39YrXPCvlV09XrTsr5y6TmcfalGw4EEEAAAQQQQAABBBBAAAEEEEAAAQQ6JUDAsVN8nIwAAggggAACCFS8QDkEHNfwKjj6KxXa1s62PXNHWyxbiNACclZV0H+8K2nnTFByQsgV2kPSDb6fnyxpVIwrGfX8HpJOywQEj/f1/bJXKXFsnvH6eOf4z8s2zxVw7CXpTEm2NXX2sEClVZG8toOQo7mfm9mK+kDfuVY907YJfy1knot4YcjNfK9dntmi2qrz5KpOafcdG3hbYPtDmNYFAcfOBxyTvP4x/qjQFAEEykmgtr7x1Mx/V08Jm9PgxuW1976Havgq9p9kDgQQQCC3wJuvvaRrr75EE5rs1+3Q47S2lib7+4YDAQQQQAABBBBAAAEEEEAAAQQQQACBoggQcCwKI50ggAACCCCAAAIVK1AOAcclJF0naSOfogXsTvQqIM4I0V1U0t6SrErhQjn015H0fMhrUQOKuS5qnPPDKiM2SzpO0oOZf/vXZr+bD5B0hqTdcgyeK+BozcPGsp9fIOlCSe8H+rTxhnshzK0Cr+Wr/mjnnRASCj1PklV9nBroaz5Jf/SuZ9i1IuDY+YBjkte/Yv+yY+IIICDV1Q1ZKZ1KnSO5G4d5bLbV9tpr30O00EKWZedAAAEE/ifw1Vdf6LqrL9XD99+Zg8V5LJVOH9vaOv4N3BBAAAEEEEAAAQQQQAABBBBAAAEEECimAAHHYmrSFwIIIIAAAgggUHkC5RBwzLV1sWlaGPBFXyXGhSX9VlKwxNSrXvXA9X2XYD1Jz4RckjgBxbArGvf8bbyKh/4Kldm1PeEFD+01C2TanLOHVWCcLsnCnNkjX8DR2tj5VrExWCXRXns6EyJ9LlPl0fq18SxQ6t+SOjuGnW+VIL/M83YOe99Y868kPSBpXCYAWSPpN5I29IVQbWyrHraFL9BKwLE4Acckr3/l/U3HjBFAYDaB2vohB0k6S3LmD9L06j239v7jwdp+l71QQwABBH4RuPPW63TtPy7TjJ/sV9Pg4X5r1cfbWsZbRW8OBBBAAAEEEEAAAQQQQAABBBBAAAEEii5AwLHopHSIAAIIIIAAAghUlEA5BBwNzLZlti2WDytA759eRcE//Des8ethFR6tMmTwiBtQ7Oz59jv3LpIuy1NtMjiGVbA8yQtz/sn3YkcBR2u6pqQrJK1YgOX1XrgxWIUx2JWtaTtJo3OEKcOGzm6Zfb8XwtzUa0TAsXgBx6SufwFvLU5BAIFyExgwYNhizlzumZJrVXbnOAbWD9Ye+xyotdbZoNymznwQQCAhgReee1I3XnOFJrVMyDGi8w/3Z+eEyZPHfpbQlBgGAQQQQAABBBBAAAEEEEAAAQQQQKAbChBw7IYXnSUjgAACCCCAAAI+gXIJONqU5pZ0QJ6tjIMX7pHMOed6lQnTkkZktly+x9coV3Au6YCjTSnfdtDBddm22n/OhCLHe9tL7+9rsKukWyO8g/tJOtzzzLWFt78bq5R5uqQ7Attm5xsqzpqswqZte/2kF/K8MVOZk4Djf3VLEfBM4vpHeBvSBAEEKkGgf93QTVMpd1SmAu+qYfNda90NtcfeB2jgIPuVgQMBBLqDwKSJzbrx2jF64RkrNh56vJpOOydNaR1nv49zIIAAAggggAACCCCAAAIIIIAAAgggUFIBAo4l5aVzBBBAAAEEEECg7AXKKeCYxbItmbf2tjAeLimbqLCqhm97ITl7mGqhPAs2Zo8BmbY3+7ZdtoCgBQLfCVyFrgg4ZqfQw5vflplgppXEym61nd2K+yZvW+0ZXuDzAkn+gKNtY20ByKjHgp6jbQk92DeeVVN8S9KbmUqPd0l62dsOO2q//nbZNe0saTXfGNa3XS+7Js/6+rdtxgk4/k+wFAHHbO9JXP9C3jOcgwACZShQWz/0CMm1sPu8YdMbscPu2n2v/bTAglFy82W4QKaEAAIdCnzz9Ve66bqrdO8d9itp6PGD5Jzc1jLOfkflQAABBBBAAAEEEEAAAQQQQAABBBBAIBEBAo6JMDMIAggggAACCCCAAAKxBfp621rv6Z1pocRNJL0UuydOQAABBBBAIILAL9tW90yfKveXispzHL169dKue/7pl38ch4+UIpDSBIGKEHBdV7dc//df/pkxw75nE3I4GuPOTJ3KdtQVcUmZJAIIIIAAAggggAACCCCAAAIIIFBVAnwaXVWXk8UggAACCCCAAAIIVJGAbTNs5XM28tZk1RB38SpXVtEyWQoCCCCAQLkJDBw8bC21p092HW0aNrd+iy6uXX7/R221rf1niQMBBCpZ4P67b9WtN/xDUz//NHQZjqtHVJM6fdKEsS9U8jqZOwIIIIAAAggggAACCCCAAAIIIIBA5QoQcKzca8fMEUAAAQQQQAABBMpb4ITM1swbZkKJtlX2uMzWzQ9LaosxZdvu+W5JS3jnPCDJqjl+HaMPmiKAAAIIIFCwwMD6Ibu6ck6S1BjWSf8Bddpx9z9oo023LngMTkQAga4RePyR+3T7Tf/SlMmtuSbQ5MgdNall/C1dM0NGRQABBBBAAAEEEEAAAQQQQAABBBBA4L8CBBx5JyCAAAIIIIAAAgggUBqBPSTd4Ov6bEkWEmmPMFyPzO/qp0k6vsDzIwxBEwQQQAABBKIJ1NYPPcKVe4IjLRx2RsOQYdpht3207vqbROuQVggg0GUCzzz1qO64+Ro1jx8bOgdX+tKRc2Zby7gLumySDIwAAggggAACCCCAAAIIIIAAAggggIBPgIAjbwcEEEAAAQQQQAABBEojsLakhyT19bq3LaZ38yo65hvRfke3dmN8534vaTtJT5RmqvSKAAIIIIBAfoHGxsZ5f5r1S/D+uFwtG5f/jXbYeS+tvd5GcCKAQJkJPP/047rj39ep6d238s3s7N49dFZTU9MPZTZ9poMAAggggAACCCCAAAIIIIAAAggg0I0FCDh244vP0hFAAAEEEEAAAQRKKrCopL9LGuEb5VVJtnX1k5JmhYw+n6Q/Zl47UdJCvtcvlXS0pOklnTGdI4AAAggg0IFAbW3jsurhHCO5B+VqakHH7XbaU79df2M8EUCgiwWefeox3XXb9R0EG53LNcs9t62t6f0uni7DI4AAAggggAACCCCAAAIIIIAAAgggMIcAAUfeFAgggAACCCCAAAIIlE5gG0nX+yoxZkdqlvSipAneD6zK4xqSVgtp+6ikAyW1lW6a9IwAAggggEA8gbq6oY3tqfTRjpy9c51pW1dvs8Me+t0mW8brnNYIINBpgf88+oDuuePGnFtR2wCu3Gtr0qm/traOa+r0gHSAAAIIIIAAAggggAACCCCAAAIIIIBAiQQIOJYIlm4RQAABBBBAAAEEEJDUQ5IFPy4ICS5GAbpL0hGS3ovSmDYIIIAAAggkLVBXN2SldEpHSc5uucbuP6BO2+ywuzYfsWPS02M8BLqdwEP33q577rhJUya35lm7e3MqrfNaW8e/0e2AWDACCCCAAAIIIIAAAggggAACCCCAQMUJEHCsuEvGhBFAAAEEEEAAAQQqTMB+5x4u6TRJW0WcuwUaL5J0laRpEc+hGQIIIIAAAl0mUFs/dFUpPVJyds01iX6LLq6tt99VW2+7i+aep0+XzZWBEag2gek/TtN9d9+q++68RVM//zTP8txbpNTotpZxr1abAetBAAEEEEAAAQQQQAABBBBAAAEEEKheAQKO1XttWRkCCCCAAAIIIIBAeQmkJDVktqbeVNJ6koZ4/99m+b2ktyQ9J8m2pH5Z0vTymj6zQQABBBBAoGOBgYMHr+ymU4dL+n2u1r169dKW2+6iLbfZSUstvVzHndICAQRCBT768D09cM9teuDuWzVjxox8Sjc4qfSFkyZMeB1KBBBAAAEEEEAAAQQQQAABBBBAAAEEKk2AgGOlXTHmiwACCCCAAAIIIIAAAggggAACCJS5wMAhQ4apXX925fwp31TX/d1m2nLEjlpxpdXKfEVMD4HyEXj7jVf0wL2365n/PJx3Uo7cv6tGF08aP35s+cyemSCAAAIIIIAAAggggAACCCCAAAIIIBBPgIBjPC9aI4AAAggggAACCCCAAAIIIIAAAghEFOg/eHD/mnTqEFc6RFKvXKcNGbqCNt1yO2265fZyHMNQKigAABbjSURBVD6uishLs24k4LquHnngTj3ywF0aP+6dfCuf4UiXtqfSl06ZMGFKNyJiqQgggAACCCCAAAIIIIAAAggggAACVSrAJ8ZVemFZFgIIIIAAAggggAACCCCAAAIIIFAuAv37/2YBp+fMgxzpQElL55pX3/kW+CXouMkW22jZ5WrLZfrMA4EuE3j/vTY9+uA9vwQbv//um3zz+NCVrnBn9rx8ypS38jbsssUwMAIIIIAAAggggAACCCCAAAIIIIAAAgUIEHAsAI1TEEAAAQQQQAABBBBAAAEEEEAAAQQKExjQMOSPjuvsL2nVfD2ssvo62mTzEbJtrDkQ6G4Ctv30ow/dq9defq6jpb/qOu6Vk5vH/6OjhryOAAIIIIAAAggggAACCCCAAAIIIIBAJQoQcKzEq8acEUAAAQQQQAABBBBAAAEEEEAAgQoXGFA3bBOnJr2fXO2QbykLLdxPG26ytTbcdEv1rx1U4atm+gjkFpjSNlFPPPKAnnj0Pn315dT8VI7ucNtTV01uHfsopggggAACCCCAAAIIIIAAAggggAACCFSzAAHHar66rA0BBBBAAAEEEEAAAQQQQAABBBAoc4HaIUMGaZb2leP8n6RF8k13hd+sog022kLrb7S55p6nT5mvjOkh0LHA9B+n6anHH9KTjz+od956raMTvpDr/lM9dHXb+PETO2rM6wgggAACCCCAAAIIIIAAAggggAACCFSDAAHHariKrAEBBBBAAAEEEEAAAQQQQAABBBCoAoHaQY1/kKN9JK2bbzmpVErrbbjZL9tXr7n2+lWwcpbQ3QRefP4p2TbUTz/xsNLpdEfLf0aurmmb2PSvjhryOgIIIIAAAggggAACCCCAAAIIIIAAAtUmQMCx2q4o60EAAQQQQAABBBBAAAEEEEAAAQQqXKC2Ydgqrpvey5G7l+TMn285Cy64sH67wSZaZ/2NZRUeORAoVwGr0PjcU4/p2Scf1ddff9nBNN1vXTnXOU7qurbmsR2WdizXNTMvBBBAAAEEEEAAAQQQQAABBBBAAAEEOitAwLGzgpyPAAIIIIAAAggggAACCCCAAAIIIFAqgdTA+qF7utIekrtxR4MsvuTSWnu9jbT2bzdU47AVO2rO6wiUXKBp7Nt6/tkn9PzTj+vTjz+MMJ7zmCPdOKll3PWSOiztGKFDmiCAAAIIIIAAAggggAACCCCAAAIIIFDRAgQcK/ryMXkEEEAAAQQQQAABBBBAAAEEEECgewjUDh5cr3Rqd0m7SmroaNVLLLWM1lxnA62x9vpUduwIi9eLKmCVGl96/im9+NyT+uSjD6L03SzpFqXSN7VNmNAS5QTaIIAAAggggAACCCCAAAIIIIAAAggg0F0ECDh2lyvNOhFAAAEEEEAAAQQQQAABBBBAAIEqERjYMHQDV+7OcrWzpIU6WtbCiyyq1dZaV6utua5WW2Nd1dSkOjqF1xGILNDe3q5XXnpWr7z4jF5+4Rl99cXnUc79So7+7cj596TmcU9GOYE2CCCAAAIIIIAAAggggAACCCCAAAIIdEcBAo7d8aqzZgQQQAABBBBAAAEEEEAAAQQQQKBKBAbWD9nOdZwd5WoHSb06WlbPnr20yhrraNXV1tZKq6+lxRZbsqNTeB2BOQQ+++xjvfHyC3r1lef12kvPaebMGVGUZsjRHY7r3j6pZfxdUU6gDQIIIIAAAggggAACCCCAAAIIIIAAAt1dgIBjd38HsH4EEEAAAQQQQAABBBBAAAEEEECgCgQaGxt7zpjlbp+Ws50jbSupZ5RlDawfrJVWXkvDV1ldw1dZQ47Dx2VR3LpbG9d19eZrL+nN117WG6+/oEktE6ISzHSlu1Ny7urVw72zqalpZtQTaYcAAggggAACCCCAAAIIIIAAAggggAACEp/Y8i5AAAEEEEAAAQQQQAABBBBAAAEEEKgqAQs7Tm/XNo6rEZK7teTMH2WBVt1xxZVW04rDV/3l34MaGqOcRpsqFZjY3KS333hFb7/56i//jlilUZL7reTc5zq6d+4a3UOosUrfICwLAQQQQAABBBBAAAEEEEAAAQQQQCARAQKOiTAzCAIIIIAAAggggAACCCCAAAIIIIBAVwkMrG/cXNIW9o8r1UadR9/5FtAKw1fRsBWGa9gKKxN4jApXoe0mNo/T2Hfe0Nh33tQ7b76m77/7JsZK3MmOnAckPTippemhGCfSFAEEEEAAAQQQQAABBBBAAAEEEEAAAQTyCBBw5O2BAAIIIIAAAggggAACCCCAAAIIINBtBOrqhqzUnnI2c6RNJa0bZ+F95u2rIUNXVOOwFTW4cQUNGbqC5p6nT5wuaFsmAtN/nKbx497RhKZ31DT2bY0f97am/fB93Nk940qP1KTdh1tbx78R92TaI4AAAggggAACCCCAAAIIIIAAAggggEDHAgQcOzaiBQIIIIAAAggggAACCCCAAAIIIIBAFQosPXToQr1+Tm8spTZy5W4kqX/cZdbW1at+8DA1DB6musGNGlTPttZxDZNoP7GlSa0TmtQ8YaxaJoxVW2tLIcNOceQ8LqUfnzFX6rEPx437qpBOOAcBBBBAAAEEEEAAAQQQQAABBBBAAAEEogsQcIxuRUsEEEAAAQQQQAABBBBAAAEEEEAAgSoWqKsb2tiecn/nOFpfrtaTtEjc5db06KG6QYNVO2iwBtY1qHZggwYMHESlx7iQBba3yoyTJ01U26RmTWptVtvECWqdOEHts2YV0uMXcvS06+qpmrTzn9bWcU2FdMI5CCCAAAIIIIAAAggggAACCCCAAAIIIFC4AAHHwu04EwEEEEAAAQQQQAABBBBAAAEEEECgigVsO+t0jW1j7awjV2tLWrzQ5S6x1DLqP6BOy/YfqGX712rZ5QZomWUHqPfc8xTaZbc+76fpP+qD9yfr/fcm6/0pbXp/yiRNmdyqTz76oDMun8rR85L7XKpdz7DtdGcoORcBBBBAAAEEEEAAAQQQQAABBBBAAIHiCBBwLI4jvSCAAAIIIIAAAggggAACCCCAAAIIVLnAsnVDG2tq0mum3NQaruuuIUfDOrvkfosurqWWWU5LLr2sllxyGS251DJabImltfgSS6rPvH07231Fnz/th+/16Scf67NPPtTHH32gjz/+QB9/+L4++uA9Tf38086vzdVYx3FeSjvpl2raUy9SobHzpPSAAAIIIIAAAggggAACCCCAAAIIIIBAsQUIOBZblP4QQAABBBBAAAEEEEAAAQQQQAABBLqFQP/+v1nA6fHTakqlVnHkrCK5K0larliLn2++BdRv8cW16KJLaJF+i2mRRRfTwossqkUWWVQLLrSIFlx4YVmbSjy+++4bff3ll/r6qy/0xRef68svPtcXn3+mL6Z+ps8//0RTP/1U1qZoh6v35Tivu3JfUzr9mjur9ytTprxVxAGKNlM6QgABBBBAAAEEEEAAAQQQQAABBBBAAAGfAAFH3g4IIIAAAggggAACCCCAAAIIIIAAAggUSaB/Y+PiNbM03JVWlJwVJXcFSY1F6n6Obmp69ND8CyykBRZYQPPNv6Dmn28B9ZlvPvWddz716dtXffrMq3nmmVdz9+mjueeeR7169Vbv3r3Vs2cv9ezVS3PNNZd69JhLNT3s3zVynJRSqZQc578fG7quq3Q6LddNa9asdrXP+lmzZv2sn3/+WTNnzNDMmTP0008/acaMnzR9+o+aPm2afvzxB02b9oOmff+9fpj2vX749lt9+903+u7br/XNN9/o22++UvusWaUisX6bJOcdyX3bkd5u76E3pzQ1FaHkYymnTN8IIIAAAggggAACCCCAAAIIIIAAAgggECZAwJH3BQIIIIAAAggggAACCCCAAAIIIIAAAiUUqKur6yXNNbQ9paGOnEZXGuLIHSw5DSUctjt03exKExxpvCu3qSatcdLP41pbW2d0h8WzRgQQQAABBBBAAAEEEEAAAQQQQAABBLqDAAHH7nCVWSMCCCCAAAIIIIAAAggggAACCCCAQDkK1Cw3aFh9KuUOcly3TnIHunJqHWmApP6SepXjpBOckwUVp7jSZEdum+RMch2nNZ12Jr43cWyLpPYE58JQCCCAAAIIIIAAAggggAACCCCAAAIIINAFAgQcuwCdIRFAAAEEEEAAAQQQQAABBBBAAAEEEOhIYJmGhiVr2lPLOjXOMo6rZSQtJTlLOo67hOtqCUmLSZq/o37K9PVvJX3mOPrEdZ1PJPdjSR+5jj5w290P2mvS73/Q3Gw/40AAAQQQQAABBBBAAAEEEEAAAQQQQACBbixAwLEbX3yWjgACCCCAAAIIIIAAAggggAACCCBQ2QJLL7303D17ztcvlXIXaZe7SCpVs5Cr9EKunAXkaAG5mt+R21dSX9fVvI7jzCNX88jR3JLbW3J6SuopV3PJUQ/JrZGclKTs54au5KYlp12uZsnRz5JmSu5MyflJrqbL0Y+u6/7oOPpB0veunO/l6Fu5+saR+42j1FfpdPtXNXK+SKedL2bO/G7qhx9+OL2y5Zk9AggggAACCCCAAAIIIIAAAggggAACCCQhQMAxCWXGQAABBBBAAAEEEEAAAQQQQAABBBBAAAEEEEAAAQQQQAABBBBAAAEEEEAAAQQQQACBWAIEHGNx0RgBBBBAAAEEEEAAAQQQQAABBBBAAAEEEEAAAQQQQAABBBBAAAEEEEAAAQQQQAABBJIQIOCYhDJjIIAAAggggAACCCCAAAIIIIAAAggggAACCCCAAAIIIIAAAggggAACCCCAAAIIIIBALAECjrG4aIwAAggggAACCCCAAAIIIIAAAggggAACCCCAAAIIIIAAAggggAACCCCAAAIIIIAAAkkIEHBMQpkxEEAAAQQQQAABBBBAAAEEEEAAAQQQQAABBBBAAAEEEEAAAQQQQAABBBBAAAEEEEAglgABx1hcNEYAAQQQQAABBBBAAAEEEEAAAQQQQAABBBBAAAEEEEAAAQQQQAABBBBAAAEEEEAAgSQECDgmocwYCCCAAAIIIIAAAggggAACCCCAAAIIIIAAAggggAACCCCAAAIIIIAAAggggAACCCAQS4CAYywuGiOAAAIIIIAAAggggAACCCCAAAIIIIAAAggggAACCCCAAAIIIIAAAggggAACCCCAQBICBByTUGYMBBBAAAEEEEAAAQQQQAABBBBAAAEEEEAAAQQQQAABBBBAAAEEEEAAAQQQQAABBBCIJUDAMRYXjRFAAAEEEEAAAQQQQAABBBBAAAEEEEAAAQQQQAABBBBAAAEEEEAAAQQQQAABBBBAIAkBAo5JKDMGAggggAACCCCAAAIIIIAAAggggAACCCCAAAIIIIAAAggggAACCCCAAAIIIIAAAgjEEiDgGIuLxggggAACCCCAAAIIIIAAAggggAACCCCAAAIIIIAAAggggAACCCCAAAIIIIAAAgggkIQAAccklBkDAQQQQAABBBBAAAEEEEAAAQQQQAABBBBAAAEEEEAAAQQQQAABBBBAAAEEEEAAAQRiCRBwjMVFYwQQQAABBBBAAAEEEEAAAQQQQAABBBBAAAEEEEAAAQQQQAABBBBAAAEEEEAAAQQQSEKAgGMSyoyBAAIIIIAAAggggAACCCCAAAIIIIAAAggggAACCCCAAAIIIIAAAggggAACCCCAAAKxBAg4xuKiMQIIIIAAAggggAACCCCAAAIIIIAAAggggAACCCCAAAIIIIAAAggggAACCCCAAAIIJCFAwDEJZcZAAAEEEEAAAQQQQAABBBBAAAEEEEAAAQQQQAABBBBAAAEEEEAAAQQQQAABBBBAAIFYAgQcY3HRGAEEEEAAAQQQQAABBBBAAAEEEEAAAQQQQAABBBBAAAEEEEAAAQQQQAABBBBAAAEEkhAg4JiEMmMggAACCCCAAAIIIIAAAggggAACCCCAAAIIIIAAAggggAACCCCAAAIIIIAAAggggEAsAQKOsbhojAACCCCAAAIIIIAAAggggAACCCCAAAIIIIAAAggggAACCCCAAAIIIIAAAggggAACSQgQcExCmTEQQAABBBBAAAEEEEAAAQQQQAABBBBAAAEEEEAAAQQQQAABBBBAAAEEEEAAAQQQQCCWAAHHWFw0RgABBBBAAAEEEEAAAQQQQAABBBBAAAEEEEAAAQQQQAABBBBAAAEEEEAAAQQQQACBJAQIOCahzBgIIIAAAggggAACCCCAAAIIIIAAAggggAACCCCAAAIIIIAAAggggAACCCCAAAIIIBBLgIBjLC4aI4AAAggggAACCCCAAAIIIIAAAggggAACCCCAAAIIIIAAAggggAACCCCAAAIIIIBAEgIEHJNQZgwEEEAAAQQQQAABBBBAAAEEEEAAAQQQQAABBBBAAAEEEEAAAQQQQAABBBBAAAEEEIglQMAxFheNEUAAAQQQQAABBBBAAAEEEEAAAQQQQAABBBBAAAEEEEAAAQQQQAABBBBAAAEEEEAgCQECjkkoMwYCCCCAAAIIIIAAAggggAACCCCAAAIIIIAAAggggAACCCCAAAIIIIAAAggggAACCMQSIOAYi4vGCCCAAAIIIIAAAggggAACCCCAAAIIIIAAAggggAACCCCAAAIIIIAAAggggAACCCCQhAABxySUGQMBBBBAAAEEEEAAAQQQQAABBBBAAAEEEEAAAQQQQAABBBBAAAEEEEAAAQQQQAABBGIJEHCMxUVjBBBAAAEEEEAAAQQQQAABBBBAAAEEEEAAAQQQQAABBBBAAAEEEEAAAQQQQAABBBBIQoCAYxLKjIEAAggggAACCCCAAAIIIIAAAggggAACCCCAAAIIIIAAAggggAACCCCAAAIIIIAAArEECDjG4qIxAggggAACCCCAAAIIIIAAAggggAACCCCAAAIIIIAAAggggAACCCCAAAIIIIAAAggkIUDAMQllxkAAAQQQQAABBBBAAAEEEEAAAQQQQAABBBBAAAEEEEAAAQQQQAABBBBAAAEEEEAAgVgCBBxjcdEYAQQQQAABBBBAAAEEEEAAAQQQQAABBBBAAAEEEEAAAQQQQAABBBBAAAEEEEAAAQSSECDgmIQyYyCAAAIIIIAAAggggAACCCCAAAIIIIAAAggggAACCCCAAAIIIIAAAggggAACCCCAQCwBAo6xuGiMAAIIIIAAAggggAACCCCAAAIIIIAAAggggAACCCCAAAIIIIAAAggggAACCCCAAAJJCBBwTEKZMRBAAAEEEEAAAQQQQAABBBBAAAEEEEAAAQQQQAABBBBAAAEEEEAAAQQQQAABBBBAIJYAAcdYXDRGAAEEEEAAAQQQQAABBBBAAAEEEEAAAQQQQAABBBBAAAEEEEAAAQQQQAABBBBAAIEkBAg4JqHMGAgggAACCCCAAAIIIIAAAggggAACCCCAAAIIIIAAAggggAACCCCAAAIIIIAAAgggEEuAgGMsLhojgAACCCCAAAIIIIAAAggggAACCCCAAAIIIIAAAggggAACCCCAAAIIIIAAAggggEASAgQck1BmDAQQQAABBBBAAAEEEEAAAQQQQAABBBBAAAEEEEAAAQQQQAABBBBAAAEEEEAAAQQQiCVAwDEWF40RQAABBBBAAAEEEEAAAQQQQAABBBBAAAEEEEAAAQQQQAABBBBAAAEEEEAAAQQQQCAJAQKOSSgzBgIIIIAAAggggAACCCCAAAIIIIAAAggggAACCCCAAAIIIIAAAggggAACCCCAAAIIxBIg4BiLi8YIIIAAAggggAACCCCAAAIIIIAAAggggAACCCCAAAIIIIAAAggggAACCCCAAAIIIJCEwP8DihLsDYrSRd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2293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data:image/png;base64,iVBORw0KGgoAAAANSUhEUgAACjgAAAJgCAYAAAA9a/gpAAAAAXNSR0IArs4c6QAAFL5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E3Mi41JTIyJTIweSUzRCUyMjc1MCUyMiUyMHdpZHRoJTNEJTIyNjMyLjUlMjIlMjBoZWlnaHQlM0QlMjIxMzAlMjIlMjBhcyUzRCUyMmdlb21ldHJ5JTIyJTJGJTNFJTNDJTJGbXhDZWxsJTNFJTNDbXhDZWxsJTIwaWQlM0QlMjIzJTIyJTIwc3R5bGUlM0QlMjJlZGdlU3R5bGUlM0RvcnRob2dvbmFsRWRnZVN0eWxlJTNCaHRtbCUzRDElM0JsYWJlbEJhY2tncm91bmRDb2xvciUzRG5vbmUlM0JzdGFydEZpbGwlM0QwJTNCc3RhcnRTaXplJTNEOCUzQmVuZEZpbGwlM0QxJTNCZW5kU2l6ZSUzRDglM0Jmb250RmFtaWx5JTNEVmVyZGFuYSUzQmZvbnRTaXplJTNEMTIlM0JlbnRyeVglM0QwLjk3NiUzQmVudHJ5WSUzRDAuNjg1JTNCZW50cnlEeCUzRDAlM0JlbnRyeUR5JTNEMCUzQmVudHJ5UGVyaW1ldGVyJTNEMCUzQiUyMiUyMGVkZ2UlM0QlMjIxJTIyJTIwcGFyZW50JTNEJTIyMiUyMiUyMHRhcmdldCUzRCUyMjclMjIlM0UlM0NteEdlb21ldHJ5JTIwcmVsYXRpdmUlM0QlMjIxJTIyJTIwYXMlM0QlMjJnZW9tZXRyeSUyMiUzRSUzQ214UG9pbnQlMjB4JTNEJTIyMzY3LjUlMjIlMjB5JTNEJTIyODkuNTMzMTAzNDQ4Mjc1NiUyMiUyMGFzJTNEJTIydGFyZ2V0UG9pbnQlMjIlMkYlM0UlM0NteFBvaW50JTIweCUzRCUyMjUyNy41JTIyJTIweSUzRCUyMjg5LjUzMzEwMzQ0ODI3NTYlMjIlMjBhcyUzRCUyMnNvdXJjZVBvaW50JTIyJTJGJTNFJTNDQXJyYXklMjBhcyUzRCUyMnBvaW50cyUyMiUyRiUzRSUzQyUyRm14R2VvbWV0cnklM0UlM0MlMkZteENlbGwlM0UlM0NteENlbGwlMjBpZCUzRCUyMjQlMjIlMjB2YWx1ZSUzRCUyMiUyMiUyMHN0eWxlJTNEJTIyZW5kQXJyb3clM0RjbGFzc2ljJTNCaHRtbCUzRDElM0Jyb3VuZGVkJTNEMCUzQmVudHJ5WCUzRDAuOTk5JTNCZW50cnlZJTNEMC44MyUzQmVudHJ5RHglM0QwJTNCZW50cnlEeSUzRDAlM0JlbnRyeVBlcmltZXRlciUzRDAlM0IlMjIlMjBlZGdlJTNEJTIyMSUyMiUyMHBhcmVudCUzRCUyMjIlMjIlM0UlM0NteEdlb21ldHJ5JTIwd2lkdGglM0QlMjI1MCUyMiUyMGhlaWdodCUzRCUyMjUwJTIyJTIwcmVsYXRpdmUlM0QlMjIxJTIyJTIwYXMlM0QlMjJnZW9tZXRyeSUyMiUzRSUzQ214UG9pbnQlMjB4JTNEJTIyMjU3LjUlMjIlMjB5JTNEJTIyOTAlMjIlMjBhcyUzRCUyMnNvdXJjZVBvaW50JTIyJTJGJTNFJTNDbXhQb2ludCUyMHglM0QlMjIxMjAuMDAwMDAwMDAwMDAwMTElMjIlMjB5JTNEJTIyOTAlMjIlMjBhcyUzRCUyMnRhcmdldFBvaW50JTIyJTJGJTNFJTNDJTJGbXhHZW9tZXRyeSUzRSUzQyUyRm14Q2VsbCUzRSUzQ214Q2VsbCUyMGlkJTNEJTIyNSUyMiUyMHN0eWxlJTNEJTIyZWRnZVN0eWxlJTNEb3J0aG9nb25hbEVkZ2VTdHlsZSUzQmh0bWwlM0QxJTNCbGFiZWxCYWNrZ3JvdW5kQ29sb3IlM0Rub25lJTNCc3RhcnRGaWxsJTNEMCUzQnN0YXJ0U2l6ZSUzRDglM0JlbmRGaWxsJTNEMSUzQmVuZFNpemUlM0Q4JTNCZm9udEZhbWlseSUzRFZlcmRhbmElM0Jmb250U2l6ZSUzRDEyJTNCZW50cnlYJTNEMSUzQmVudHJ5WSUzRDAuNSUzQiUyMiUyMGVkZ2UlM0QlMjIxJTIyJTIwcGFyZW50JTNEJTIyMiUyMiUzRSUzQ214R2VvbWV0cnklMjByZWxhdGl2ZSUzRCUyMjElMjIlMjBhcyUzRCUyMmdlb21ldHJ5JTIyJTNFJTNDbXhQb2ludCUyMHglM0QlMjI0OTcuNSUyMiUyMHklM0QlMjI1MCUyMiUyMGFzJTNEJTIydGFyZ2V0UG9pbnQlMjIlMkYlM0UlM0NteFBvaW50JTIweCUzRCUyMjMzNy40OTk5OTk5OTk5OTk4JTIyJTIweSUzRCUyMjQ5Ljk5OTk5OTk5OTk5OTc3JTIyJTIwYXMlM0QlMjJzb3VyY2VQb2ludCUyMiUyRiUzRSUzQ0FycmF5JTIwYXMlM0QlMjJwb2ludHMlMjIlM0UlM0NteFBvaW50JTIweCUzRCUyMjQxNy41JTIyJTIweSUzRCUyMjUwJTIyJTJGJTNFJTNDbXhQb2ludCUyMHglM0QlMjI0MTcuNSUyMiUyMHklM0QlMjI1MCUyMiUyRiUzRSUzQyUyRkFycmF5JTNFJTNDJTJGbXhHZW9tZXRyeSUzRSUzQyUyRm14Q2VsbCUzRSUzQ214Q2VsbCUyMGlkJTNEJTIyNiUyMiUyMHZhbHVlJTNEJTIydXNlciUyMiUyMHN0eWxlJTNEJTIycm91bmRlZCUzRDElM0J3aGl0ZVNwYWNlJTNEd3JhcCUzQmh0bWwlM0QxJTNCZmlsbENvbG9yJTNEJTIzZGFlOGZjJTNCc3Ryb2tlQ29sb3IlM0QlMjMwMDAwMDAlM0IlMjIlMjB2ZXJ0ZXglM0QlMjIxJTIyJTIwcGFyZW50JTNEJTIyMiUyMiUzRSUzQ214R2VvbWV0cnklMjB5JTNEJTIyNDAlMjIlMjB3aWR0aCUzRCUyMjEyMCUyMiUyMGhlaWdodCUzRCUyMjYwJTIyJTIwYXMlM0QlMjJnZW9tZXRyeSUyMiUyRiUzRSUzQyUyRm14Q2VsbCUzRSUzQ214Q2VsbCUyMGlkJTNEJTIyNyUyMiUyMHZhbHVlJTNEJTIyU2NoZWR1bGUlMjAlMjZhbXAlM0JhbXAlM0IlMjBUYXNrJTIwTWFuYWdlbWVudCUyMFN5c3RlbSUyMiUyMHN0eWxlJTNEJTIyZWxsaXBzZSUzQndoaXRlU3BhY2UlM0R3cmFwJTNCaHRtbCUzRDElM0Jhc3BlY3QlM0RmaXhlZCUzQmZpbGxDb2xvciUzRCUyM2RhZThmYyUzQnN0cm9rZUNvbG9yJTNEJTIzMjIyNjJBJTNCJTIyJTIwdmVydGV4JTNEJTIyMSUyMiUyMHBhcmVudCUzRCUyMjIlMjIlM0UlM0NteEdlb21ldHJ5JTIweCUzRCUyMjI0Ny41JTIyJTIwd2lkdGglM0QlMjIxMzAlMjIlMjBoZWlnaHQlM0QlMjIxMzAlMjIlMjBhcyUzRCUyMmdlb21ldHJ5JTIyJTJGJTNFJTNDJTJGbXhDZWxsJTNFJTNDbXhDZWxsJTIwaWQlM0QlMjI4JTIyJTIwdmFsdWUlM0QlMjIlMjIlMjBzdHlsZSUzRCUyMmVuZEFycm93JTNEY2xhc3NpYyUzQmh0bWwlM0QxJTNCcm91bmRlZCUzRDAlM0JlbnRyeVglM0QwLjAxJTNCZW50cnlZJTNEMC40MjUlM0JlbnRyeUR4JTNEMCUzQmVudHJ5RHklM0QwJTNCZW50cnlQZXJpbWV0ZXIlM0QwJTNCJTIyJTIwZWRnZSUzRCUyMjElMjIlMjBwYXJlbnQlM0QlMjIyJTIyJTIwdGFyZ2V0JTNEJTIyNyUyMiUzRSUzQ214R2VvbWV0cnklMjB3aWR0aCUzRCUyMjUwJTIyJTIwaGVpZ2h0JTNEJTIyNTAlMjIlMjByZWxhdGl2ZSUzRCUyMjElMjIlMjBhcyUzRCUyMmdlb21ldHJ5JTIyJTNFJTNDbXhQb2ludCUyMHglM0QlMjIxMjAlMjIlMjB5JTNEJTIyNTUuMjUlMjIlMjBhcyUzRCUyMnNvdXJjZVBvaW50JTIyJTJGJTNFJTNDbXhQb2ludCUyMHglM0QlMjIxNzAlMjIlMjB5JTNEJTIyNS4yNSUyMiUyMGFzJTNEJTIydGFyZ2V0UG9pbnQlMjIlMkYlM0UlM0MlMkZteEdlb21ldHJ5JTNFJTNDJTJGbXhDZWxsJTNFJTNDbXhDZWxsJTIwaWQlM0QlMjI5JTIyJTIwdmFsdWUlM0QlMjJJbnB1dCUyMFNjaGVkdWxlJTI2bHQlM0JkaXYlMjZndCUzQiUyNmFtcCUzQm5ic3AlM0JhbmQlMjBUYXNrJTIwRGF0YSUyNmx0JTNCJTJGZGl2JTI2Z3QlM0IlMjIlMjBzdHlsZSUzRCUyMnRleHQlM0J3aGl0ZVNwYWNlJTNEd3JhcCUzQmh0bWwlM0QxJTNCJTIyJTIwdmVydGV4JTNEJTIyMSUyMiUyMHBhcmVudCUzRCUyMjIlMjIlM0UlM0NteEdlb21ldHJ5JTIweCUzRCUyMjE0MS4yNSUyMiUyMHklM0QlMjIyMCUyMiUyMHdpZHRoJTNEJTIyOTAlMjIlMjBoZWlnaHQlM0QlMjI0MCUyMiUyMGFzJTNEJTIyZ2VvbWV0cnklMjIlMkYlM0UlM0MlMkZteENlbGwlM0UlM0NteENlbGwlMjBpZCUzRCUyMjEwJTIyJTIwdmFsdWUlM0QlMjJHZW5lcmF0ZSUyNmFtcCUzQm5ic3AlM0IlMjZsdCUzQmRpdiUyNmd0JTNCSGFuZ2V1bCUyMEZpbGUlMjZsdCUzQiUyRmRpdiUyNmd0JTNCJTIyJTIwc3R5bGUlM0QlMjJ0ZXh0JTNCd2hpdGVTcGFjZSUzRHdyYXAlM0JodG1sJTNEMSUzQiUyMiUyMHZlcnRleCUzRCUyMjElMjIlMjBwYXJlbnQlM0QlMjIyJTIyJTNFJTNDbXhHZW9tZXRyeSUyMHglM0QlMjIxNDcuNSUyMiUyMHklM0QlMjI5MCUyMiUyMHdpZHRoJTNEJTIyNzcuNSUyMiUyMGhlaWdodCUzRCUyMjQwJTIyJTIwYXMlM0QlMjJnZW9tZXRyeSUyMiUyRiUzRSUzQyUyRm14Q2VsbCUzRSUzQ214Q2VsbCUyMGlkJTNEJTIyMTElMjIlMjB2YWx1ZSUzRCUyMkV4dHJhY3QlMjBEYXRhJTIyJTIwc3R5bGUlM0QlMjJ0ZXh0JTNCd2hpdGVTcGFjZSUzRHdyYXAlM0JodG1sJTNEMSUzQiUyMiUyMHZlcnRleCUzRCUyMjElMjIlMjBwYXJlbnQlM0QlMjIyJTIyJTNFJTNDbXhHZW9tZXRyeSUyMHglM0QlMjIzODcuNSUyMiUyMHklM0QlMjI5MCUyMiUyMHdpZHRoJTNEJTIyMTAwJTIyJTIwaGVpZ2h0JTNEJTIyNDAlMjIlMjBhcyUzRCUyMmdlb21ldHJ5JTIyJTJGJTNFJTNDJTJGbXhDZWxsJTNFJTNDbXhDZWxsJTIwaWQlM0QlMjIxMiUyMiUyMHZhbHVlJTNEJTIyU2F2ZSUyMERhdGElMjIlMjBzdHlsZSUzRCUyMnRleHQlM0J3aGl0ZVNwYWNlJTNEd3JhcCUzQmh0bWwlM0QxJTNCJTIyJTIwdmVydGV4JTNEJTIyMSUyMiUyMHBhcmVudCUzRCUyMjIlMjIlM0UlM0NteEdlb21ldHJ5JTIweCUzRCUyMjM5Mi41JTIyJTIweSUzRCUyMjMwJTIyJTIwd2lkdGglM0QlMjI4NSUyMiUyMGhlaWdodCUzRCUyMjIwJTIyJTIwYXMlM0QlMjJnZW9tZXRyeSUyMiUyRiUzRSUzQyUyRm14Q2VsbCUzRSUzQ214Q2VsbCUyMGlkJTNEJTIyMTMlMjIlMjB2YWx1ZSUzRCUyMiUyNmx0JTNCc3BhbiUyMHN0eWxlJTNEJTI2cXVvdCUzQmZvbnQtZmFtaWx5JTNBJTIwSGVsdmV0aWNhJTNCJTIwdGV4dC13cmFwJTNBJTIwd3JhcCUzQiUyNnF1b3QlM0IlMjZndCUzQkRhdGElMjBTdG9yYWdlJTI2bHQlM0IlMkZzcGFuJTI2Z3QlM0IlMjIlMjBzdHlsZSUzRCUyMmh0bWwlM0QxJTNCcm91bmRlZCUzRDAlM0JzaGFkb3clM0QwJTNCY29taWMlM0QwJTNCbGFiZWxCYWNrZ3JvdW5kQ29sb3IlM0Rub25lJTNCc3Ryb2tlV2lkdGglM0QyJTNCZm9udEZhbWlseSUzRFZlcmRhbmElM0Jmb250U2l6ZSUzRDEyJTNCYWxpZ24lM0RjZW50ZXIlM0JzaGFwZSUzRG14Z3JhcGguaW9zN3VpLmhvckxpbmVzJTNCJTIyJTIwdmVydGV4JTNEJTIyMSUyMiUyMHBhcmVudCUzRCUyMjIlMjIlM0UlM0NteEdlb21ldHJ5JTIweCUzRCUyMjQ5Ny41JTIyJTIweSUzRCUyMjQ1JTIyJTIwd2lkdGglM0QlMjIxMzUlMjIlMjBoZWlnaHQlM0QlMjI1MCUyMiUyMGFzJTNEJTIyZ2VvbWV0cnklMjIlMkYlM0UlM0MlMkZteENlbGwlM0UlM0MlMkZyb290JTNFJTNDJTJGbXhHcmFwaE1vZGVsJTNF3OtZfQAAIABJREFUeF7s3Qucp2PdP/DPPbNZx+QsCTt7nkWRCh2o5FiUVNST/J88UamEiuQQiQ6kopCeRzylgxTl2EEphyQqdvY8iyRyqhyXnbn/e2vm6bc/M7u/2d3Z/c3M+3699uVlfvd9Xd/v+7pnrPVxXUVcBAgQIECAAAECBAgQIECAAAECBAgQIECAAAECBAgQIECAAAECBAgQIECAAIEmEyiarB7lECBAgAABAgQIECBAgAABAgQIECBAgAABAgQIECBAgAABAgQIECBAgAABAgQi4Ogl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QIECAAAECBAgQIECAAAECBAgQIECAAIGmExBwbLolURABAgQIECBAgAABAgQIECBAgAABAgQIECBAgAABAgQIECBAgAABAgQIECAg4OgdIECAAAECBAgQIECAAAECBAgQIECAAAECBAgQIECAAAECBAgQIECAAAECBJpOQMCx6ZZEQQQIECBAgAABAgQIECBAgAABAgQIECBAgAABAgQIECBAgAABAgQIECBAgICAo3eAAAECBAgQIECAAAECBAgQIECAAAECBAgQIECAAAECBAgQIECAAAECBAgQaDoBAcemWxIFESBAgAABAgQIECBAgAABAgQIECBAgAABAgQIECBAgAABAgQIECBAgAABAgKO3gECBAgQIECAAAECBAgQIECAAAECBAgQIECAAAECBAgQIECAAAECBAgQIECg6QQEHJtuSRREgAABAgQIECBAgAABAgQIECBAgAABAgQIECBAgAABAgQIECBAgAABAgQICDh6BwgQIECAAAECBAgQIECAAAECBAgMUYGNN954lZVWeu56LS3lul0p121paV27TPfaZYrnpcjzUmbNIuUaSdYoy6xeFMWqKbNqiqySlCsnxUpJVkqZ56TIqKRsTYqWJL1/blgmZXdSdKXM/BR5OslTSflUUjyZMk+kyONlWT5eFHk0ySNlikdS5B8p8/ci5d+LtDzU3d31UGuKB7q7iweeeuqf9999991PDFFyZRMgQIAAAQIECBAgQIAAAQIECBAgsBwFBByXI7apCBAgQIAAAQIECBAgQIAAAQIECDQq8MKJEzdq7WrZpGgtXliUeWGSFyTFRkVRPr8s8/wkGyRZs9Hxmuy+fyS5ryjy17Is/pqU9yT5S1nkz2VX+eeu1u67/jxjRvU1FwECBAgQIECAAAECBAgQIECAAAECI1hAwHEEL77WCRAgQIAAAQIECBAgQIAAAQIEVqhA66bjN5/Q0lKOL8pyXFKOLVO0FcmYJJslGb1Cq1vxk89LckeZzC1SdibFnLIoZnd3F7PunHX7zCRdK75EFRAgQIAAAQIECBAgQIAAAQIECBAgMJgCAo6DqWtsAgQIECBAgAABAgQIECBAgACBES8wbty40clzpnS1ZEqRor1MJhfJpCQTRzzOUgGUM8oU04tkWpmyo7U7U5Onp86ePbsKRroIECBAgAABAgQIECBAgAABAgQIEBgGAgKOw2ARtUCAAAECBAgQIECAAAECBAgQINAcApu1t2/YOj9blcmLkuJFSbllkvbBqq511Kis+by187znPS/PXXOtrPnc52X1NdfM6qutkdXWWCOrrbZ6Vl119ayy2mpZZZVVM3r0yll55ZWz0kqjs9Lo0XnOc56TUaOek9ZR1V9bUxQtaWlpSVH8648Ny7JMd3d3yrI78+d3pWv+05k//+k8/fTTeWrevDz11Lw8+eSTmTfvyTzxxON54rHH8vjjj+axxx7NY488kkce/Wce++c/849//j3//MfD+fvf/55//P2hdM2fP1gk1bgdSfGnpPxjkfyxa1RuvaOj497BnNDYBAgQIECAAAECBAgQIECAAAECBAgMjoCA4+C4GpUAAQIECBAgQIAAAQIECBAgQGCYC2y22YufV4x68mVpadmmSLFNyvIlKbLJsmr7uc99XtbbcMOsv/7zs+56G2Td9TfIOuuun3XXXT9rrb1u1lpnnVT3DMXrn//8ex5+8ME8/NADeeCBv+XBB/6WB/52Xx64/7787W9/zf333pvqnmV43ZkUt5Qpb053983l/JVvuuOOPyzTCZZhrYYiQIAAAQIECBAgQIAAAQIECBAgQKBHQMDRq0CAAAECBAgQIECAAAECBAgQIECgAYFx46a0d7V2b9dStmxbluW2KbJ5A48t8pb11t8wL3jhptlo402y0UYvzEYveGE2eP7G2fD5G2W11ddY2uGH9POPPfpI7v3rPbnvr3fnnr/8Offc8+fcc/dd+cuf78z9f1sGGzKWub0oihu7i+4bu7pabrhr9tSOIQ2meAIECBAgQIAAAQIECBAgQIAAAQLDUEDAcRguqpYIECBAgAABAgQIECBAgAABAgSWXmDcuMlbd7fm1UnxypR5RZINl3TU57/ghdlszLhsstnYbLJZWzbZdExeuMmYrLzKqks65Ih+7sknHs+f75qbu+6cm7vu6Mxdd8zJHXNn569/+fPSuNybItcl5W9aunLt7NnTblmawTxLgAABAgQIECBAgAABAgQIECBAgMDSCwg4Lr2hEQgQIECAAAECBAgQIECAAAECBIaBwDM7NLaUry2K7JgyOyRZd6BttY4alXHjJ6Vt/KSMHTcxbWMnZszY8Vll1dUGOpT7l0Dgiccfy9w5s9I5Z0bmzJ6RzlnTM3vW9HTNn78Eo+WBFPlVWeaXrd3FL2bb4XFJDD1DgAABAgQIECBAgAABAgQIECBAYKkEBByXis/DBAgQIECAAAECBAgQIECAAAECQ1Vg4ylT1h79dPfrk5adypQ7JdlsoL20jZuQCZM2z8RJm2fcpPaMn9A+0CHcvxwEZs3syOzpHZkx/fbMnH57OmfPXJJZ7yhS/Czp/tm857T89O6pUx9akkE8Q4AAAQIECBAgQIAAAQIECBAgQIBA4wICjo1buZMAAQIECBAgQIAAAQIECBAgQGCIC1THTne1FLsWyS5Jdfx049dqq6+RyVNelPbNX5RJ7Vtm8pQt7czYOF9T3Vnt9Dht6p8yveNP6bj9j5k29Y957NFHBlrjtWVyVWt3eaXjrAdK534CBAgQIECAAAECBAgQIECAAAECjQkIODbm5C4CBAgQIECAAAECBAgQIECAAIEhKjB2QvtuSXYvU+6RFGMabWON5z4vW261TTbfcqtsvuXWGT9xSqOPum8ICsya0ZHb//T73P6nW/OnW2/OI//8e8NdFElnksurX3NmdlzR8INuJECAAAECBAgQIECAAAECBAgQIEBgkQICjl4QAgQIECBAgAABAgQIECBAgACBYSXQ3t6+0hNd2asos2dSvjEp1mykwZVWGp0Xbf2yvGirlz7z1/ETHTfdiNtwvacKPP7xlpvyx1t/98xfn3pqXoOtlv9Iih+XRS5dpTWXdHR0PNXgg24jQIAAAQIECBAgQIAAAQIECBAgQKBOQMDRK0GAAAECBAgQIECAAAECBAgQIDDkBapQ47z5xd7dKd9cJG9KslIjTY2dMClbv2T7bLXNy7PVNtumKPxxWSNuI+2esixz68035tabf5tbfn995syc3ijBU2Xyo5aUPxw9qrhY2LFRNvcRIECAAAECBAgQIECAAAECBAgQ+JeAP7H1JhAgQIAAAQIECBAgQIAAAQIECAxZgbETJr+5LIp9UuYtSUYvrpFql8Zttn1lXvqyV2Trl2+fDTbYaHGP+JzAswTuu++e3PLb6/O7m67LzTf+ptHdHeelyA+KsrxozsxpP8RKgAABAgQIECBAgAABAgQIECBAgMDiBQQcF2/kDgIECBAgQIAAAQIECBAgQIAAgSYSGDtxymvKlG9LmbclWXtxpa297vp5+favzsu2e3Vetu2r0traurhHfE6gYYGuru7cdOO1uemGa3PT9dfmwQf+1sizD6XI94oU35szY+o1jTzgHgIECBAgQIAAAQIECBAgQIAAAQIjUUDAcSSuup4JECBAgAABAgQIECBAgAABAkNMoG3SpAnpbnlHkn2TTFxc+c9/wQuz3Stfk21fsWO2fPE2i7vd5wSWmcCf/nBzbrzul7nhN9fkr3/5cyPjzkjynbR0f7tz+vSZjTzgHgIECBAgQIAAAQIECBAgQIAAAQIjRUDAcaSstD4JECBAgAABAgQIECBAgAABAkNPoGXshCnvKpN3JuXrF1f+hhttnFfssFNe8arXpX3zFy3udp8TGHSBjtv/mOt+/fNc96uf5d577m5gvuKnRfKtOTOnXpCku4EH3EKAAAECBAgQIECAAAECBAgQIEBgWAsIOA7r5dUcAQIECBAgQIAAAQIECBAgQGDoCbRN3Hybsuzev0i5f1KsuagO1lprnbzqNTvnlTu+3k6NQ2+pR1TF1c6Ov/nlT/Pra67Oww8/uJjey3+UKc4vipbzO2fcfvOIgtIsAQIECBAgQIAAAQIECBAgQIAAgRoBAUevAwECBAgQIECAAAECBAgQIECAQFMItI1v/38pckCSVy+qoJaWluzwul3z6tfumu1esWNT1K4IAgMRuOG6X+baX1yZX/38ynR3L3ajxmtT5rzOWR3/M5A53EuAAAECBAgQIECAAAECBAgQIEBgOAgIOA6HVdQDAQIECBAgQIAAAQIECBAgQGCICrRNnjw+83NgiuI/k6y7qDa2fPE2ec1Ou2fHnXbLKquuNkQ7VjaBfws88fhj+eXPrsg1P7s81Q6Pi7keSFn+d0bl3M5p02Yt7mafEyBAgAABAgQIECBAgAABAgQIEBgOAgKOw2EV9UCAAAECBAgQIECAAAECBAgQGGICY8ZtvnPR2v3elHnLokpfe5318rqd35jX7bJHNmsbP8S6VC6BxgXu6JyVn191WX5+9Y/z0IP3L/rBIj8ou1rOmTv79qsbn8GdBAgQIECAAAECBAgQIECAAAECBIaegIDj0FszFRMgQIAAAQIECBAgQIAAAQIEhqzAmImT31OUxUFJXrqoJrZ5+Suz8257PnMMtYvASBOojq+++opLc/Nvf7O41n9XFuXZc2dM+8bibvQ5AQIECBAgQIAAAQIECBAgQIAAgaEoIOA4FFdNzQQIECBAgAABAgQIECBAgACBISSw2WYvfl6x0lPvL5L3Jdm4v9LXeO7zssseb87Ou++VTTZtG0IdKpXA4AjcdWdnrr78klx12Q/zyD//vqhJ7i6Tr5VPrfTVO+74wyJvHJxKjUqAAAECBAgQIECAAAECBAgQIEBgcAQEHAfH1agECBAgQIAAAQIECBAgQIAAgREvsOnEiWNay9ZDknwgyej+QCZP2fKZYOMue+ydovDHVSP+xQHwLIGyLHPVZRc/E3ScNvVPixKal+TMrqLrjDtnzJiLkgABAgQIECBAgAABAgQIECBAgMBQF/AnxkN9BdVPgAABAgQIECBAgAABAgQIEGgygbGTJ2+ernyoTPFfiyqtOn56jz33yYu2flmTdaAcAs0r8Mdbbspll16U6hjrRV1Fyq+nNV+eM23a7c3bjcoIECBAgAABAgQIECBAgAABAgQILFpAwNEbQoAAAQIECBAgQIAAAQIECBAgsEwExk6a9JKyu+XQJP/R34CjR4/OHm96e/bY6615wcabLpN5DUJgJAr85e47c9kl389lP/pu5s2rNm7s9/rfoqX79DnTp/9+JDrpmQABAgQIECBAgAABAgQIECBAYGgLCDgO7fVTPQECBAgQIECAAAECBAgQIEBghQu0TZjy0qT7sKTYt79i1lt/w7xx733zxje9PausutoKr1kBBIaLwBOPP5Yf/+i7+fHF38n9f7t3EW2V30laTuucOfV3w6V3fRAgQIAAAQIECBAgQIAAAQIECAx/AQHH4b/GOiRAgAABAgQIECBAgAABAgQIDIrAuHGTt+5uyRFJsV9/E2w2Zlz2ess7stue+wxKDQYlQODfAldcelEu+cG3c8fc2YtgKS9s6c4XZs+edgs7AgQIECBAgAABAgQIECBAgAABAs0uIODY7CukPgIECBAgQIAAAQIECBAgQIBAkwmMGzelvaul+2NFinf3V9rEyZtnr7e8M6/deY8mq145BIa/wC+uviyX/OBbmTHt9n6bLVN+s7W75XOzZ0/tGP4iOiRAgAABAgQIECBAgAABAgQIEBiqAgKOQ3Xl1E2AAAECBAgQIECAAAECBAgQWM4CbW3tm2RU8fGkfH9/U7dv8eK8+a3vyqt2fP1yrs50BAjUC/z6lz/ND79/QTpu+8MicIqvZn752c7OjrsIEiBAgAABAgQIECBAgAABAgQIEGg2AQHHZlsR9RAgQIAAAQIECBAgQIAAAQIEmkygvb199Sfn5xNJjuqvtCrY+Ja37Z9X7LBTk1WvHAIErvvVz/KD752/mKBjTl55VD7T0dHxKDECBAgQIECAAAECBAgQIECAAAECzSIg4NgsK6EOAgQIECBAgAABAgQIECBAgEATCrRNmPKRMuXRRbJOX+VVR1G/Zb8D8uodd27C6pVEgECtwLW/vDo/uPC8fo+uLpMHixQndc6c+kVyBAgQIECAAAECBAgQIECAAAECBJpBQMCxGVZBDQQIECBAgAABAgQIECBAgACBJhMYO2HKvmXKY5K091XaZmPGZZ93/L/stMsbm6xy5RAgsDiBn13141z07f/JHXNn93drR5HixDkzp35ncWP5nAABAgQIECBAgAABAgQIECBAgMBgCgg4DqausQkQIECAAAECBAgQIECAAAECQ0xg7KTNt09X97FlkV36Kn299TfM2//jPXnDm94+xDpTLgEC9QI/+dF3893//Ubu/9u9feIUZa5Ka8sJc6bffj09AgQIECBAgAABAgQIECBAgAABAitCQMBxRaibkwABAgQIECBAgAABAgQIECDQZAJjxmy+QbFS9/Epc3BfpY0ePTr7vuu/nvlVFP5IqcmWTzkElligLMt854KvP/Nr3rx5fY9T5KzyqZbj5869/b4lnsiDBAgQIECAAAECBAgQIECAAAECBJZAwJ9GLwGaRwgQIECAAAECBAgQIECAAAECw0mgbcKUjyTlCUlW76uvPd/yjrxj//fmeWutPZza1gsBAjUCf3/4oXz7/HNy6Q++3Z/Lo0lxbOfMqV8ER4AAAQIECBAgQIAAAQIECBAgQGB5CQg4Li9p8xAgQIAAAQIECBAgQIAAAQIEmkxgs3FTdmlpKU9M8tK+Stv+1a/LO999cMaOn9hklSuHAIHBEpgza0a+9c2zcv21P+9vit91dxfH3DF76lWDVYNxCRAgQIAAAQIECBAgQIAAAQIECPQKCDh6FwgQIECAAAECBAgQIECAAAECI0zgmeOon1OelJTv6av1sRMm5Z0HvC/bv/I1I0xGuwQI9Apc/5tr8q3zvpY5M6f3g1J8o3y6ONqx1d4ZAgQIECBAgAABAgQIECBAgACBwRQQcBxMXWMTIECAAAECBAgQIECAAAECBJpMoG3C5PcnxWeSrFlf2uiVV8m73/OB7P32/ZusauUQILCiBC7+7vn55jfOzLwnn+irhH8k5Sc6Z0776oqqz7wECBAgQIAAAQIECBAgQIAAAQLDW0DAcXivr+4IECBAgAABAgQIECBAgAABAs8IjBs3eevulpZTkvL1fZHs+oa9s/+Bh2TttdclRoAAgYUEHnrogZx/7hm58icX9yNT/LSlu/vI2bOn3YKOAAECBAgQIECAAAECBAgQIECAwLIUEHBclprGIkCAAAECBAgQIECAAAECBAg0oUDbhPbjkxzXV2mT2rfIuw/8YLbaZtsmrFxJBAg0k8CtN9+Yb577lUzvuK2/sj7VObOj+nnjIkCAAAECBAgQIECAAAECBAgQILBMBAQclwmjQQgQIECAAAECBAgQIECAAAECzScwduKU15Td5edT5CX11bWOGpX/918fyj77HdB8hauIAIGmFrjowvPyP1//crrmz392nWV+X7QUH50zY+o1Td2E4ggQIECAAAECBAgQIECAAAECBIaEgIDjkFgmRRIgQIAAAQIECBAgQIAAAQIEBiYwZnz754oiH+3rqVfvuHP+8+BDs+FGGw9sUHcTIECgR+Dee+7Of591eq795dV9mpRlPj93VsfHgBEgQIAAAQIECBAgQIAAAQIECBBYGgEBx6XR8ywBAgQIECBAgAABAgQIECBAoMkE2ia0vy4pT0uKLetLW2e99XPgwYflNa/fvcmqVg4BAkNV4JqfXp5zzzotD97/tz5aKP+UFId1zuz4+VDtT90ECBAgQIAAAQIECBAgQIAAAQIrVkDAccX6m50AAQIECBAgQIAAAQIECBAgsMwE2ia0n5zkyL4G3H2vt+a/3ndYVll1tWU2n4EIECBQCTzx+GP5+tdOy+WXfL8/kFM6Z3YcRYsAAQIECBAgQIAAAQIECBAgQIDAQAUEHAcq5n4CBAgQIECAAAECBAgQIECAQJMJbDZu8rYtLcWXkrysvrQXbLxpDvzA4dnuFTs2WdXKIUBguAnccN0vc+6Zp+Yvd9/ZV2s3dXeXH75j9rQbh1vf+iFAgAABAgQIECBAgAABAgQIEBg8AQHHwbM1MgECBAgQIECAAAECBAgQIEBg0AXaJk75eMrylL4m2nPv/XLQIR9N66hRg16HCQgQIFAJdM2fn7PP+HwuvfjCvkGK4sjOGVM/S4sAAQIECBAgQIAAAQIECBAgQIBAIwICjo0ouYcAAQIECBAgQIAAAQIECBAg0GQCm06cOKa1bD0jye71pW240cY56IMfs2tjk62ZcgiMJIFqN8ezv/K53HvP3X21fXlX0XXInTNmzB1JJnolQIAAAQIECBAgQIAAAQIECBAYuICA48DNPEGAAAECBAgQIECAAAECBAgQWKECbRPb35kyZyZZs76QXd+wdw7+0JFZeeWVV2iNJidAgMCTTz6Zs758Sq78ycV9YfwjRT7QOaPjW6QIECBAgAABAgQIECBAgAABAgQI9Ccg4OjdIECAAAH4vrpPAAAgAElEQVQCBAgQIECAAAECBAgMIYGxE9q/UiaH1Je8xhpr5v2HHpXXvP5ZGzoOoe6USoDAcBS45qeX56unn5xHHvnHs9orkjPmzOz44HDsW08ECBAgQIAAAQIECBAgQIAAAQJLLyDguPSGRiBAgAABAgQIECBAgAABAgQIDLrAuHGTt+5uKc5K8tL6ybZ71WvzgUOPyrrrbTDodZiAAAECSyLwwP335czTT84Nv/5FX4//rqW7PHj27Gm3LMnYniFAgAABAgQIECBAgAABAgQIEBi+AgKOw3dtdUaAAAECBAgQIECAAAECBAgME4Gx49vfWxY5u692DnzfYdlnvwOGSafaIEBguAtcdOF5Ofdrp/XZZlHmoDmzOs4Z7gb6I0CAAAECBAgQIECAAAECBAgQaFxAwLFxK3cSIECAAAECBAgQIECAAAECBJa7QNvE9q+lzMH1E48ZOz4fPOyYtG/x4uVekwkJECCwNAIdt/0hXzntxMydM+vZwxQ5q3NGx/uWZnzPEiBAgAABAgQIECBAgAABAgQIDB8BAcfhs5Y6IUCAAAECBAgQIECAAAECBIaRwLhx7VPKlpxbJtvWt7XrG/bOBw8/Jq2trcOoY60QIDCSBLq6uvKVU0/MlT+5+FltF8mNRXcOnD27Y+pIMtErAQIECBAgQIAAAQIECBAgQIDAswUEHL0VBAgQIECAAAECBAgQIECAAIEmExg7Ycq+ZVl+I0VWrS/tw0ccm9323KfJKlYOAQIElkzgiksvype+cMKzHy7zeFEU75kzc+p3lmxkTxEgQIAAAQIECBAgQIAAAQIECAwHAQHH4bCKeiBAgAABAgQIECBAgAABAgSGjcCY8VNOLIryk/UNjZ0wKYd+9PiMn9g+bHrVCAECBCqBWTM6cvrnj8+cmdOfBVKWxafnzpp6DCkCBAgQIECAAAECBAgQIECAAIGRKSDgODLXXdcECBAgQIAAAQIECBAgQIBAkwm0t7ev/mRXzkuZt9SX9vrd9sqhHzvekdRNtmbKIUBg2QlUR1af/rnj89MrLnn2oEV+sHJrDujo6Hh02c1oJAIECBAgQIAAAQIECBAgQIAAgaEgIOA4FFZJjQQIECBAgAABAgQIECBAgMCwFhg3bvLW3UXxzRTZvL7R9x7y0ez9tncN6/41R4AAgV6Bi793Qc454/PPBilze0tZvnv27Gm30CJAgAABAgQIECBAgAABAgQIEBg5AgKOI2etdUqAAAECBAgQIECAAAECBAg0ocCYie1vK8qcn2R0bXnrrLd+Dvv4CXnJy7ZvwqqVRIAAgcET+P1N1+e0zx6bB+//W/0k88oi+8+d0fG9wZvdyAQIECBAgAABAgQIECBAgAABAs0kIODYTKuhFgIECBAgQIAAAQIECBAgQGBECbRNaD9yQbDx5Pqmt9pm2xx+1IlZd70NRpSHZgkQINAr8MD99+XUk4/JrTff2BfKUZ0zO06hRYAAAQIECBAgQIAAAQIECBAgMPwFBByH/xrrkAABAgQIECBAgAABAgQIEGhCgbaJ7WelzEH1pb3xTW/PBw47ugkrVhIBAgSWv8CZp52UH//ou8+euMjZnTM6Dl7+FZmRAAECBAgQIECAAAECBAgQIEBgeQoIOC5PbXMRIECAAAECBAgQIECAAAECI15gky22WKt1Xte3i2TXeoyDPvjRvPmt7xrxRgAIECBQK/DD71+Qs7/y+WehlMmVXaNb33HXbbc9TIwAAQIECBAgQIAAAQIECBAgQGB4Cgg4Ds911RUBAgQIECBAgAABAgQIECDQhAJjJ0/evJxfXJgim9eWt9rqa+SIo0/Kdq/YsQmrVhIBAgRWvMAN1/0yXzjp6Dz26CMLF1Pm9mJUud+cadNuX/FVqoAAAQIECBAgQIAAAQIECBAgQGBZCwg4LmtR4xEgQIAAAQIECBAgQIAAAQIE+hAYM27SzkVLy4VJ1q79eMzY8fn4Madks7bx3AgQIEBgEQJ3dM7KZ088MnPnzKq/66Gyu3u/ubOnXw2QAAECBAgQIECAAAECBAgQIEBgeAkIOA6v9dQNAQIECBAgQIAAAQIECBAg0IQCYyZMfleR4vz60l6+/Q75+DEnZ9XVVm/CqpVEgACB5hN4/LFH89kTj8pvr//Vs4orU+4/d+a0C5qvahURIECAAAECBAgQIECAAAECBAgsqYCA45LKeY4AAQIECBAgQIAAAQIECBAg0IBA24T2w5KcWn/r7nu9NR86/JgGRnALAQIECNQLfPnUE3P5Jd/vC+bwzpkdpxEjQIAAAQIECBAgQIAAAQIECBAYHgICjsNjHXVBgAABAgQIECBAgAABAgQINKFA24T2zyQ5qr60d/3n+/POAw5uwoqVRIAAgaEj8K3zzsoF//3Vvgo+uXNmxyeGTicqJUCAAAECBAgQIECAAAECBAgQ6E9AwNG7QYAAAQIECBAgQIAAAQIECBAYBIG2ie1fS5lnpRg/fMSx2W3PfQZhRkMSIEBg5AlccelF+dIXTnh240XO6pzR8b6RJ6JjAgQIECBAgAABAgQIECBAgMDwEhBwHF7rqRsCBAgQIECAAAECBAgQIECgCQTaJky+MCn2rS2lddSofPJTX8h2r3ptE1SoBAIECAwfgRt+/Yt8+rgj0jV/fl1T5Xc6Z07bb/h0qhMCBAgQIECAAAECBAgQIECAwMgTEHAceWuuYwIECBAgQIAAAQIECBAgQGCQBMaNGze6u2Wli5PsXjvFWmutk6NPPDWbb7n1IM1sWAIECIxsgdv/dEtOOubwPPzwg/UQl7d0P7X37Nmz541sId0TIECAAAECBAgQIECAAAECBIamgIDj0Fw3VRMgQIAAAQIECBAgQIAAAQJNJrDJFlus9Zynun5YltmhtrQXbjImnzzxtGw6ZmyTVawcAgQIDC+BO+fOyaePOSx/vmvuQo0VRX719Eqtb77rttseHl4d64YAAQIECBAgQIAAAQIECBAgMPwFBByH/xrrkAABAgQIECBAgAABAgQIEBhkgRdOnLjRc8rWHyV5ae1Uk9q3yDEnnpZ11ttgkCswPAECBAhUAg/ef19OPOawTO+4rR7kd08XXW/684wZ95AiQIAAAQIECBAgQIAAAQIECBAYOgICjkNnrVRKgAABAgQIECBAgAABAgQINKHAphMnjmktWy9JskVteVtts22O/fQXs8qqqzVh1UoiQIDA8BV44vHHcsInP5Jbb76xvsnbuoquve6cMWPhLR6HL4XOCBAgQIAAAQIECBAgQIAAAQJDXkDAccgvoQYIECBAgAABAgQIECBAgACBFSXQNmnShHQXlybFxNoatnvla3LsSaenKPzRy4paG/MSIDCyBcqyzAlHH5obfnNNHUQ5Iy3lnp3Tp88c2UK6J0CAAAECBAgQIECAAAECBAgMDQF/yj401kmVBAgQIECAAAECBAgQIECAQJMJbDp+88mtRfePk4ytLW2H1+2Wo477bJNVqxwCBAiMTIGTP/Xx/OrnV9Q3P6erbHnjnbNunzYyVXRNgAABAgQIECBAgAABAgQIEBg6AgKOQ2etVEqAAAECBAgQIECAAAECBAg0icC4cVPau1u6f5IUY2pL2mnXPXPEJz7dJFUqgwABAgQqgS985pP52ZWX1mGUc1u6W94we/bUDkoECBAgQIAAAQIECBAgQIAAAQLNKyDg2LxrozICBAgQIECAAAECBAgQIECgCQX+tXNj12X14cZd99g7h378+CasWEkECBAgcPpnj8+Vl11cB1HO7Spb97CTo/eDAAECBAgQIECAAAECBAgQINC8AgKOzbs2KiNAgAABAgQIECBAgAABAgSaTKBt0qQJ6W65vP5Y6t323CcfPuLYJqtWOQQIECBQK/ClL5yQKy69qB5lTlq6d++cPn0mLQIECBAgQIAAAQIECBAgQIAAgeYTEHBsvjVREQECBAgQIECAAAECBAgQINCEAptOnDimtWy5Iikm1pa3+15vzYcOP6YJK1YSAQIECNQLfPnUE3P5Jd+v+3I5o6vo3u3OGTPmEiNAgAABAgQIECBAgAABAgQIEGguAQHH5loP1RAgQIAAAQIECBAgQIAAAQJNKPDCiRM3ek7ZemWSLWrLs3NjEy6WkggQILAYgX52crzt6aJr1z/PmHEPQAIECBAgQIAAAQIECBAgQIAAgeYREHBsnrVQCQECBAgQIECAAAECBAgQINCEAptsscVao+Z1XZXkpbXl7brH3jn048c3YcVKIkCAAIHFCZz+2eNz5WUX19/2u/mjW3e567bbHl7c8z4nQIAAAQIECBAgQIAAAQIECBBYPgICjsvH2SwECBAgQIAAAQIECBAgQIDAEBQYN27c6LJ1pavKMjvUlr/TrnvmiE98egh2pGQCBAgQ6BX4wmc+mZ9deelCIEWRXxVdT+0ye/bseaQIECBAgAABAgQIECBAgAABAgRWvICA44pfAxUQIECAAAECBAgQIECAAAECTSrQNqH9siS715a3w+t2y1HHfbZJK1YWAQIECAxE4ORPfTy/+vkV9Y9c3jmzY4+BjONeAgQIECBAgAABAgQIECBAgACBwREQcBwcV6MSIECAAAECBAgQIECAAAECQ1ygbcLkC5Ni39o2tnvla3LcZ740xDtTPgECBAjUCnzqEx/ODb+5pg6l/E7nzGn7kSJAgAABAgQIECBAgAABAgQIEFixAgKOK9bf7AQIECBAgAABAgQIECBAgEATCrRNbP9ayhxcW9pW22ybz5x6dorCH6c04ZIpiQABAkssUJZlPnH4Qbn15hsXHqPIWZ0zOt63xAN7kAABAgQIECBAgAABAgQIECBAYKkF/In8UhMagAABAgQIECBAgAABAgQIEBhOAm0T2j+T5Kjania1b5GTTzsnq6y62nBqVS8ECBAg0CPwxOOP5ajD3pvpHbfVm5zcObPjE6AIECBAgAABAgQIECBAgAABAgRWjICA44pxNysBAgQIECBAgAABAgQIECDQhAJtE9oPS3JqbWkv3GRMTvniOVlnvQ2asGIlESBAgMCyEnjw/vty5Efemz/fNbd+yMM7Z3actqzmMQ4BAgQIECBAgAABAgQIECBAgEDjAgKOjVu5kwABAgQIECBAgAABAgQIEBjGAmMmTH5XkeL82hbXWmudnHL6udl0zNhh3LnWCBAgQKBX4M65c3LkoQfm4YcfXAilTLn/3JnTLiBFgAABAgQIECBAgAABAgQIECCwfAUEHJevt9kIECBAgAABAgQIECBAgACBJhQYM27SzkVLy1W1pbWOGpXPnn5uNt9y6yasWEkECBAgMFgCt//plnz80APTNX/+QlOU3d27zJ09/erBmte4BAgQIECAAAECBAgQIECAAAECzxYQcPRWECBAgAABAgQIECBAgAABAiNaYOzkyZuXXcWvkqxdC3HcSadnu1e9dkTbaJ4AAQIjVeCGX/8inzr60Pr2Hypayx3mTJt2+0h10TcBAgQIECBAgAABAgQIECBAYHkLCDgub3HzESBAgAABAgQIECBAgAABAk0jsMkWW6w16smua1Nk89qiPnzEsdltz32apk6FECBAgMDyF7ji0ovypS+csPDEZW6fv3Lrq++67baHl39FZiRAgAABAgQIECBAgAABAgQIjDwBAceRt+Y6JkCAAAECBAgQIECAAAECBHoExkxov6JIdq0Fedd/vj/vPOBgRgQIECBAIN8676xc8N9fXUiiTK6cO7NjNzwECBAgQIAAAQIECBAgQIAAAQKDLyDgOPjGZiBAgAABAgQIECBAgAABAgSaUKBtYvtZKXNQbWm77/XWfOjwY5qwWiURIECAwIoS+PKpJ+byS76/8PRFzu6c0SENv6IWxbwECBAgQIAAAQIECBAgQIDAiBEQcBwxS61RAgQIECBAgAABAgQIECBAoFegbUL7kUlOrhV5+fY75FOnfAUSAQIECBB4lsBxR34wv73+V/VfP6pzZscpuAgQIECAAAECBAgQIECAAAECBAZPQMBx8GyNTIAAAQIECBAgQIAAAQIECDShwJiJ7W8ryny3trQxY8fn1DO+mVVXW70JK1YSAQIECKxogccfezSHH/LuzJ0za6FSyiJvnzuj43sruj7zEyBAgAABAgQIECBAgAABAgSGq4CA43BdWX0RIECAAAECBAgQIECAAAECzxIYN27y1t0txfULdm8c3fvhaquvkVPPOC+btY0nRoAAAQIE+hW4o3NWDj/kgDz26CO198xr6S63nz172i3oCBAgQIAAAQIECBAgQIAAAQIElr2AgOOyNzUiAQIECBAgQIAAAQIECBAg0IQC7e3tqz/5dG5Ikc1ryzvu5C9nu1fs2IQVK4kAAQIEmk3ghut+mU8d9aGFyypz+8rPyXYdHR2PNlu96iFAgAABAgQIECBAgAABAgQIDHUBAcehvoLqJ0CAAAECBAgQIECAAAECBBoSaJvYflHKvKX25oM++NG8+a3vauh5NxEgQIAAgUrgh9+/IGd/5fMLYxT5QeeMjn0IESBAgAABAgQIECBAgAABAgQILFsBAcdl62k0AgQIECBAgAABAgQIECBAoAkFxoyfcmJRlJ+sLe2Nb3p7PnDY0U1YrZIIECBAoNkFzjztpPz4R99dqMyyLD49d9bUY5q9dvURIECAAAECBAgQIECAAAECBIaSgIDjUFottRIgQIAAAQIECBAgQIAAAQIDFhg7Ycq+ZcoLax/capttc/Jp5wx4LA8QIECAAIFegaMOe29uvfnGhUCKFPvNmTn1O5QIECBAgAABAgQIECBAgAABAgSWjYCA47JxNAoBAgQIECBAgAABAgQIECDQhALjxrVP6S5yU4qs2lveOuutny+d9a2su94GTVixkggQIEBgqAg8cP99+fDB78yD9//t3yWXebylzMtmz+6YOlT6UCcBAgQIECBAgAABAgQIECBAoJkFBBybeXXURoAAAQIECBAgQIAAAQIECCyVwNgJ7TeUyba1g5z0hbPykpdtv1TjepgAAQIECFQCv7/p+hx9xMELYRTJjXNmdmxHiAABAgQIECBAgAABAgQIECBAYOkFBByX3tAIBAgQIECAAAECBAgQIECAQBMKtE1s/1rKLJQ6ee8hH83eb3tXE1arJAIECBAYqgIXf++CnHPG5xcuv8hZnTM63jdUe1I3AQIECBAgQIAAAQIECBAgQKBZBAQcm2Ul1EGAAAECBAgQIECAAAECBAgsM4Gx49vfWxY5u3bA1++2Vw4/6sRlNoeBCBAgQIBAr8CpJx+Tn15xyUIgRZmD5szqOIcSAQIECBAgQIAAAQIECBAgQIDAkgsIOC65nScJECBAgAABAgQIECBAgACBJhQYN27y1t0txe9rSxs7YVK+fPaFaW1tbcKKlUSAAAECQ12gq6srHzpov8yZOX2hVlq6y5fMnj3tlqHen/oJECBAgAABAgQIECBAgAABAitKQMBxRcmblwABAgQIECBAgAABAgQIEBgUgbYJ7TcleWnt4F/5+ncyfmL7oMxnUAIECBAgUAnMmtGRD/7XvvUYv+uc2fEyQgQIECBAgAABAgQIECBAgAABAksmIOC4ZG6eIkCAAAECBAgQIECAAAECBJpQYOyE9q+UySG1pX34iGOz2577NGG1SiJAgACB4SZwxaUX5UtfOGGhtorkjDkzOz443HrVDwECBAgQIECAAAECBAgQIEBgeQgIOC4PZXMQIECAAAECBAgQIECAAAECgy7QNrH9nSnzv7UT7fqGvXPox44f9LlNQIAAAQIEegVO/9zxufInFy8MUuQ/Omd0fIsSAQIECBAgQIAAAQIECBAgQIDAwAQEHAfm5W4CBAgQIECAAAECBAgQIECgCQU2nThxTGvZemuSNXvLGzN2fM4493tpbW1twoqVRIAAAQLDVaCrqyuHHPi2zJ0zq7bFf3QVXVvdOWPG3OHat74IECBAgAABAgQIECBAgAABAoMhIOA4GKrGJECAAAECBAgQIECAAAECBJarQNuE9suS7F476Wlnnp/2LV68XOswGQECBAgQqAQ6bvtDDvvA/vUYl3fO7NiDEAECBAgQIECAAAECBAgQIECAQOMCAo6NW7mTAAECBAgQIECAAAECBAgQaEKBtolTPp6yPKW2tAPfd1j22e+AJqxWSQQIECAwUgQuuvC8nPu10xZutyiO7Jwx9bMjxUCfBAgQIECAAAECBAgQIECAAIGlFRBwXFpBzxMgQIAAAQIECBAgQIAAAQIrTGCzcZO3bWkpbqgtYLtXvTbHnXT6CqvJxAQIECBAoFfgU0cfmht+/YuFQLq7y+3umD3tRkoECBAgQIAAAQIECBAgQIAAAQKLFxBwXLyROwgQIECAAAECBAgQIECAAIEmFWib0P7bJC/rLW+NNdbM1867KOuut0GTVqwsAgQIEBhJAg/cf1/ed8A+eeSRf9S2fVPnzI6XjyQHvRIgQIAAAQIECBAgQIAAAQIEllRAwHFJ5TxHgAABAgQIECBAgAABAgQIrFCBtgntJyc5sraIjx9zSl7z+t1XaF0mJ0CAAAECtQLX/PTyfPbEhf5xVX18SufMjqNIESBAgAABAgQIECBAgAABAgQILFpAwNEbQoAAAQIECBAgQIAAAQIECAw5gbYJ7a9L8rPawnd9w9459GPHD7leFEyAAAECw1/g9M8dnyt/cnF9ozt1zuz4+fDvXocECBAgQIAAAQIECBAgQIAAgSUXEHBccjtPEiBAgAABAgQIECBAgAABAitIoG3C5D8mxZa902+40cY567yLs/LKK6+gikxLgAABAgT6F3jyySdz8AF759577q65qfxT58xpL+JGgAABAgQIECBAgAABAgQIECDQv4CAo7eDAAECBAgQIND8Au9M8r81ZV6VpPrag81fugqXUKAlyfgkO/b8mphkq5qxZiSZneTmJNcn+V2Sh5dwrsF6bJUkX0xyUM0Er0xy3WBNOETGrf9+PjbJiSu49nUWvG/fSrKLtVrBK2H6hgXGjG//XFHko7UPHHfyl7PdK6ofmy4CBAgQINCcAjdc98t86qgPLVRcWebzc2d1fKw5K1YVAQIECBAgQIAAAQIECBAgQGDFCwg4rvg1UAEBAgQIECBAYHECAo6LExq8z6ug4Q4LAqbjknx98Kb5v5FHLwgtviHJx5O8dADzPZLkoiSfTzI9STmAZwfrVgHHvmUFHAfrjTPuiBEYO3HKa8qy/EVtw3vuvV/ef+hRI8ZAowQIECAwdAW+evrJufTiCxdqoCiK186ZMfWaoduVygkQIECAAAECBAgQIECAAAECgycg4Dh4tkYmQIAAAQIECCwrAQHHZSXZ+DjV75MnJTkyyf5Jlscue9V8VUCxCjgu6VUFHasxTkvy2JIOsoyeE3DsG1LAcRm9YIYZuQJt49tvTpGX9Aq8YONNc875P0zrqFEjF0XnBAgQIDBkBLrmz897939z/nL3nf+uuczvO2d1bDNkmlAoAQIECBAgQIAAAQIECBAgQGA5Cgg4LkdsUxEgQIAAAQIEllBAwHEJ4ZbisX2S/HeSNXrGGOyAYxXUOTPJy5ei5tpHv9azC2QVeFxRl4Bj3/ICjivqjTTvsBBom9B+/IJdao+rbcbR1MNiaTVBgACBESXQ11HVST7VObOj+ueciwABAgQIECBAgAABAgQIECBAoEZAwNHrQIAAAQIECBBofgEBx+W/RsszhLZBkrOT7FXX5m1JvpHk6iT3JPlnzdHTKyVZv+cY6//sZ9fHY5KckmT+8ud7ZkYBx77hl+e71ejSr5PkW0l2qXnglUmua3QA9xFYHgLjxk3eurul+H3tXLvv9dZ86PDqx52LAAECBAgMLYEvn3piLr/k+wsV3dJdvmT27Gm3DK1OVEuAAAECBAgQIECAAAECBAgQGFwBAcfB9TU6AQIECBAgQGBZCAg4LgvFgY2xvEJo1e/HP5Tk9LryPtVz1HQjx0xXY2zfswPki2rG+WuSfZNcO7DWl9ndAo59Uy6vd2sgCyngOBAt964wgbYJU65Oytf3FrDOeuvn3AsuySqrrrbCajIxAQIECBBYUoEnHn8sB75rrzx4/99qhih+2jlz6s5LOqbnCBAgQIAAAQIECBAgQIAAAQLDUUDAcTiuqp4IECBAgACB4SYg4Lj8V3R5hdCen+T8JDvVtPiZnuNXB7rz4tZJ/jfJ5JqxvpzkY0nmLX9COzj2Y7683q2BLLmA40C03LtCBNomTH5/UpxZO/nHjzklr3n97iukHpMSIECAAIFlIXDNTy/PZ088sm6o8gOdM6d9dVmMbwwCBAgQIECAAAECBAgQIECAwHAQEHAcDquoBwIECBAgQGC4Cwg4Lv8VXl4htG17jqBeo6fF3ybZL8ncJWi5r90g/5jk7QvGnLEE4y3tI3Zw7Ftweb1bA1k/AceBaLl3uQuMGbP5BsVzumYkxZq9k796x53ziRO+sNxrMSEBAgQIEFjWAp859ohc+8ura4Yt/1E+3Tpx7tzb71vWcxmPAAECBAgQIECAAAECBAgQIDAUBQQch+KqqZkAAQIECBAYaQICjst/xZdXCK1+nguSfCDJI0vY8pQk36/bxXGHFXRMtYBj34u4vN6tgbxCAo4D0XLvchdomzDl3KR8T+/EraNG5Rv/e2k23Gjj5V6LCQkQIECAwLIWuPeeu/Oe/9gzXfNrN3AvvtE5c+qBy3ou4xEgQIAAAQIECBAgQIAAAQIEhqKAgONQXDU1EyBAgAABAiNNYKABx/r7X5nkuh60UUlenuRtSV6WpNpBsLqqHf5uTXLJgq9fnuSfDSDXB9iuSlLN/WDPs5sk2TfJzj1zVbsU3pmk2qXwhwOYpxpu4oLQ3ncXPPeinrEHujNhI88fk+SEBvqubjk7yUeSPNHg/f3dVr9W5yb58IJjpR9fwnGr3c2qMcYuCEre3zPGaUmqta2fT+QAACAASURBVGn0em6SVyWpzn2tjr3ufUeqtavcr0nyo561LBcx6OICjqsl2THJPgvq265njavhqvfw1z3vyA1Lebx2by/VHNW7s1VPvQPtZXF26/ccM75Xz/fXpkkeWuD48yQXJ/lxksd6BhlIwLH+nTw2yYmLK6bm80afX9qAY/XvlVXS7A1Jdu2xrgx617N6b6qfK9V72MjPlgG06NbhLrDZuCm7tLSUV9b2eeD7Dss++x0w3FvXHwECBAiMIIGLLjwv536t+m37v6/u7mLXO2ZPHcjv40eQmFYJECBAgAABAgQIECBAgACBkSQg4DiSVluvBAgQIECAwFAVWFYBxxf3hKOqENKiriqYVQWpqqDcvEXc2F/A8dEk1W4jVVhw7UU8X83z6SRnNRAUbCSguKieGnl+RQQcq+Ojv1NT+NIcUb2073cVOHxvT8CyN5zW35jVDpNV3dV7cm8/N/UXcKx6fGuS42pCjf3N87skhyapgo6LClPWP9/byycX8w72Pnd+Tz13DBCx0Xlq+3hHkv+tmWdRocVGA4r9ld3o80sTcNwsyaeS7N+AXe/3/Dk1gc8GHnPLSBZom9B+U5KX9hpMat8ip5/1rZFMoncCBAgQGKYChx78zkzvuK22u991zuyo/qc0FwECBAgQIECAAAECBAgQIEBgRAsIOI7o5dc8AQIECBAgMEQElkXAcYMk1ZYgiwuu1ZJ8KcnRiwgi9RVw/M8k707ymQHYVscyH16z42BfjzYSUFzUlI08vyICjlsmuSjJ+Jrij0xyapLaM+oGwLlEt1ZHW1e7Ur5igE9XYcXqSO3f9/FcXwHHane/Vyf5xADmqUJx1RzVDp6NhBwnJane3Wrn0IFc1a6Oh/XsHNnIPNX30hcX7Gr55gYnqcavvj82WrDDZvXO915DNeDYkuQtST4/wJ8rVd9XJzlkwY6vsxq0c9sIFWibMOUjSbnQdlYnn3ZOttqmd2PZEQqjbQIECBAYlgK33nxjjjqs+v+Naq/isM6ZU6vfc7oIECBAgAABAgQIECBAgAABAiNWQMBxxC69xgkQIECAAIEhJLC0Acdql8R31YSQqt33qiOrr18QNHsqSXWU9Ov62U3vPxaE7/rbKqs+wPazniNoq8BT71WF0y5bsGPf1AWhx5UWHG+8Q89c9fxfXXAs88cWEaZsJKC4qCVt5Pk9FoQNN+8ZpPpr1XvvVR2ve23N39+V5Ac9fkvzKlU7AJ6RpPas1Wp9Ko8qpPfXpRm8wWcnL3g3/qfnaOXaRxp9T6qQY/V+1YfV+go4Vu/c9nXvR3WM8x96vlbtMlq9i/U7f1ZHHO+XZNpieuqvl+o9rOaudoKr3vlqx8Kdao6s7h226vngBd8LFy4mTFkFhqtAaHUkdb1Z1U+1Y2N11ffTe8R3tStl7zUUA47Vv0dW61HtvlodPV97VcfdVztuTu/5YrUm1VHk9eHq6r35fw2saYOvsduGm8CYMZtvUDyne3aS1Xt72/UNe+fQjx0/3FrVDwECBAgQ+D+B0z93fK78ycW1Io+WT7eMmzv39vswESBAgAABAgQIECBAgAABAgRGqoCA40hdeX0TIECAAAECQ0lgaQOOvb0uKjg3Okl1dO4X6sJlP0zyngXHFj/cB1hfAbb6uaqdCO+vebb6/ee4JJ/tY+e7KuBY7dTV1cdcjQQUF7WmA32+3nxRIbSlfZde23Nk8fPrBqrW6yc9AdMqnNfXGizt3Ov1BPVqdyFc1HtSrXn1PlRHEteGEKt1rnb7rD3SfFHvx6KOKq5qqt6FI+qaO7Fn3r7ej+rWvkKHvfN8Y8HujP+sG6/agXDrJCfV7fZY7bRYrX8VAu7rGtVTR/0ulFUotQoT14dSn9tz9Hf1DtWHAavxh2LAsQoqf7MutFiFOqt34Jo+dh+t3oVqt8fKpzboWP18OWgxu7cu7Tvu+SEq0Dax/WspnwkcP3ONXnmV/M93Lsvaa687RDtSNgECBAgQWLzAQw89kP+37x6Z9+QT/765yFmdMzret/in3UGAAAECBAgQIECAAAECBAgQGJ4CAo7Dc111RYAAAQIECAwvgWURcKxCa+9P8u0Fgarufnj62pWtem63fsJe/QXYqmc+0hOA6u+Y5SroVYUca/9DXbU731t7dnusL3GgAcWlfX55BhyrwFzlVR2R3VcArreXW5NcuWA3vF/2HAldhfcaOUp5Ud8NVVjx3JoblvQ9qUJ9b+rZIbF3uP7ejypAWB1j/qtFFFbtbPm5nne297aq92qnyAf6eK61JxRZezR675HQVeBuUU5VUPOUJP9VM+75ST7YRyiyumWbnmPFa4N6VdixCufWBjxry1zUjodDLeC4fpKvJ9mzpsFLeo4R/8tifvS+JMmZdbuFVucwVu/g0r7Lw+un/gjvZuykzbcvu7sXChm/9wNHZO+37z/CZbRPgAABAiNB4OLvnp9zzqz+v7N/X0VLyyvmTL+9+p+eXAQIECBAgAABAgQIECBAgACBEScg4DjillzDBAgQIECAwBAUWBYBx7522OuLYq0k1W53tTv6VWG0KvBVf/UXYKuCelVgrL9wY+84G/YEm6qjoXuvw5N8sY+w03AOOFa9VyHHap2rkFz98cz9vbLVUcDVccjV8dlLssNjX2vd6Nr1tfb1Oyz2935UIcXq2PPFBdpetuCI5x8t2GGyd2fL25K8rebo41qXMT3HSr+854uNHjXdO8YLklywIHT5mprnq++Byrf2qoKUx/WEUXu/vqgwZO2z1RofmaRyqr2GWsBx757j2Xt7GOhR0zv3BER7w7zV0fZVam15HMc+BH/8j8ySx45vv7Issktv92MnTMqZ535vZGLomgABAgRGpMAHDnxb5syc/n+9F2WumjOrY9cRiaFpAgQIECBAgAABAgQIECBAYMQLCDiO+FcAAAECBAgQIDAEBJY24LioXRjr268CXFUA66iaD/oLYPUVYKvCTvst2KFvboOu9b31t0vfcA849nJt1nNk8T6L2c2xL97qOOtqd7xqx8L+dhKsfe4VC3bSu6Jmnj8mefuC9auCk41cr0tSHTHcG1S7rGeHxd6jtPt6PwYSZquOqq52HN2ppphX9rObaP1OlI2GDmv7rB+jCtpWgcSnam7aqCecuWPP16rvrb6CkP351Qcxq/uGUsCx2lnzjCQH1DQ40B0Y+xpjrwXHhV/ayEvnnuEvMHbC5H3LFBfWdnrsZ76U7V/Zmz8e/gY6JECAAAEC1//mmpzwiQ8vBFGk3G/OzGnfoUOAAAECBAgQIECAAAECBAgQGGkCAo4jbcX1S4AAAQIECAxFgaUNOFZHGldj3NNg8wclOavm3oEEHOt38VvclNUxv1WIbfueG6td3N7YcwRz7bMjJeBY9Vz9Hn3jJNVOeVVYtHdXwsVZ9n7+u55g3uKOZq6Oxa52jOy9vtxzzHMj4cjqmSrsd3bPTp23LDii+g89x2dXob/q6ivgeHLP7oddDTTT1/M7JLm27tm+7vuPniBiA9P83y1b9uwsOL7nK31939SHQgf6vTWQAHFVRrWj5gkNfC/212ejz6/T4/V/O+Yl6StMurTfh7111v+MGch7MZA1de8QFGib0D41SXtv6du/+nU59tNV3thFgAABAgRGlsAJn/xIrr92oQ3FOzpndkwZWQq6JUCAAAECBAgQIECAAAECBAj86z+euggQIECAAAECBJpbYGkDjucmqbb/eLzBNuvnG0jAsTp+9qcNzlPdtmqSLyU5sOaZfZN8t26MpQ1WDfT5Rg0G0OoS3Vr9fr06snrbJLsnqXZNrHpZ3FWFDD/dY9tXYHHlBTsvVseWv79moP6OIl/cXP193lfwcCBzNBpc7GtXxeo9vHGAhdfvGNlX2LY+mNfXLo+Lm7baJbN2552htIPj6xeEka+uabB+187F9d77+asXHAf+q5qbL+r5GfCPRgdw3/AUaJsw5SNJWRu8zpnf+H7Gjm/kx97wNNEVAQIECIxcgTmzZuQD73lrHUBxWOfMqZL/I/e10DkBAgQIECBAgAABAgQIEBiRAgKOI3LZNU2AAAECBAgMMYGlDTh+NcnhC3b1e7LBvhsN99UH0G5L8rYk0xucp/e2RnaZG2hAsb6EgT7fqMEAW13q23sDjy9JskeSase9RSV/qiOWqyDj/LqZ+9qxr6/dEZem4EYDiv3N0ejz9TsvVsHEC5I8NMDiq/mq93dyzXO1gd3K/rieX723fCJJtfvgQK4qrFqFBHuP9h5KAcf6gOd1C8K31bHyTw8EoGeH0kNqnhnoTpgDnM7tQ0Ggvb199Sfm544iqX4+PXPt+ZZ35P0frn6MuQgQIECAwMgU+OqXTsmlP6g2vP/XVSYPrjIqm3V0dDw6MkV0TYAAAQIECBAgQIAAAQIECIxEAQHHkbjqeiZAgAABAgSGmsDSBhwXFaDqy6LRcF99AO1nSd6R5P4BAjdyXO1AA4r1JQz0+UYNBtjqMr+9JclmPUeQvydJdeR37VWF/arjmn9R9/X63QqrHR+XZNfDRTXUV0Cxr2OP+xuj0YBjdWz0b5a57L8GrD3qutF6FldK/bs4lAKO9WHkxfXa6Od/TFLtbDmj0QfcN/wE2ia0fybJUb2djR49Ot/83lV53lrVJrYuAgQIECAwMgX+/vBDeffbdsm8eQttyn5y58yO6n+0cREgQIAAAQIECBAgQIAAAQIERoSAgOOIWGZNEiBAgAABAkNcYKgEHK/qCdo9OEDv+v7OTvKRJE/UjDPQgGJ9CQN9fqgEHGv7rEKLx9cdO119fl6Sare8x5ahZyNLLODYt5KA47NdBBwb+Y4axve0tbVvklG5s7bFdx94SPbb/73DuGutESBAgACBxgQuPP+cfPPcMxa+eX427ezsuKuxEdxFgAABAgQIECBAgAABAgQIEBjaAgKOQ3v9VE+AAAECBAiMDAEBx38dw/zdJC/qWfKBBqIG+vxQDDhWNKsl+VxdyHFWkn2S/Knm22WgHkvynSbg2LeagOOzXQb6/bwk76NnmligbcKUM5Py/b0lrrf+hjn/+1elKPyRRRMvm9IIECBAYDkJlGWZ/d+6S+7/2701MxZf7Zw59QPLqQTTECBAgAABAgQIECBAgAABAgRWqID/WrBC+U1OgAABAgQIEGhIYLgHHKvdGk+rkejryN6lDeQN9PnBDjiutOA43v2SvGlBIHHVnqOlq+NZz2/ojVj0TVOSfH9BIHRyzW17Jbm05u83SvKtJDv2fG04HVG9pDuJLo7eEdVJ/RHVizpee3GePifwjMC4cVPau1vKqbUchxx2dN7wpurUchcBAgQIECBQCfzkR9/NGaedtBBGS3cxZfbsqR2ECBAgQIAAAQIECBAgQIAAAQLDXUDAcbivsP4IECBAgACB4SAwVAKOv0+yb5LZA0Cvfj96XM+v3scOS/LFujEGGlCsL2Ggzy+PgOMpPUdx99Z6cv4VIOsagF9ft66Z5NyeXRt7P/+PnkBj79+v0/P3u9QMsEOSa5dy7trHl9cOjtsmuTrJGj2TL8l72GjbyyLgt2WSixb4j++ZdFEhwaWdr9Hn+3ofXpnkujqYo5JUQdze66tJDk/yZKOA7iNQLzBmwuTzihTv7v36ZmPG5axvXgyKAAECBAgQqBM4+N175465//5XrTLlN+fOnHYAKAIECBAgQIAAAQIECBAgQIDAcBcQcBzuK6w/AgQIECBAYDgIDJWA41+TvHHBrypg1uhVhdLOTPKumgfqdxusPto0ybcXBNm277lvoEfa1ofgFvf8YAccqzbqd668ssfhgUbx+rmv2hHyS0kOrPm8PuDY1z1VwGigO0h+MsnOC+qek6Tage2yJNN65l1eAcdxSb6T5CU981a7Ue7WRzhvKVmfeXz/JN+sGejsnnV8YgCDv74nkNn7yKICjo3sbtrf1CsvCH2eWndceX9zNRpwrLbUq6x7r2X1zg6Az63DSWDcuMlbd7cUC/0z44ijT8pOu1T/KHERIECAAAECtQI/u+rH+cJJRy+E0tJdvmT27Gm3kCJAgAABAgQIECBAgAABAgQIDGcBAcfhvLp6I0CAAAECBIaLwFAJOFbeVajuGwOAb3RnxfoA1m1J3rZgx8jpDc5VH8xqhoDj65L8sGbnwSqYVwU9L2mwp/5uqz9+urqvr90Z63fjq3bNPDLJUw3O31c4tQo7/rTn+eUVcOxrx8pqV8Gqn7LBXqrbxiT57yTzk9ya5I4kP0hyX80Y9UHZ65O8I8mdDc5T/ftX9V+lT6y5f1EBx/rv/U8lqX410tdaSS5IskcDczUacKxCpD9O8vyeMatQc3XM+k0N9t97294LnKtwbOVW/Qf53nDsvAGO4/YhLtA2YfK3k2K/3jYmTt48Xzq7yrK7CBAgQIAAgb4EPnzQOzJj2u01H5UXds6cVv1+1EWAAAECBAgQIECAAAECBAgQGLYCAo7Ddmk1RoAAAQIECAwjgaEUcDwvySFJHmvQ/z09xyn33t7f80tzpPJKSeqPg26GgGMVEqt2TNypxqraAbEKid7boF9ft1U7YFbBtt4jm/sL4dUHLH+bpAoazW1w7ilJvp9kcs/99fMsr4Bj9e801U6H1W6Fvdc1PWHRvzTYSzVG5X5Ozf19ua3bY7trzX31u2Muasq+1nwgAcfq6PEPJ3m8gb7qw4jVI0u7g2MVmqwCzG+umb86sro6Zv7/s3cm8FZN/Rt/zkV4zfP80q1u3VtChBCViBASDcYUpaQ5lTSrNKlIUaYMhWSeQsgQlRDd6qYb7988zyXq/Pdz2vvYd7fPOfucs8+5Z3jW59Pnfd2z1m/91netU3fv/eznR2Gol7YrgFtNN0yrf7ziWi/zqE+GEygsql0fCFYQxw4cPh4nN6JOWk0EREAEREAERMCNwMLX5mPU4D6OjwLHlpetWCJiIiACIiACIiACIiACIiACIiACIiACIpCrBCRwzNWd1bpEQAREQAREQARyiUA2CRzjcSE8DMADhuPfibbNugDAPJfNc3ML9OrSV9csq2sJ8Rg+EwSObqI65kZxYr8ERY5c4z0AjrMxpFsgXf82Obi6ie1uNMWgscRq25g5UtxmtSnmzywXvnQJHDn/MQDmmqXMrXzoRknRY6y1sH8Nk7ud21iDGXnYHS2TEVNG2u9oAkdnOWuvItRtzT0f6NjzZAWOXMN1ACbZ4tKFkeXNX/f4l24bU0hqCXD5dwaFtRT3quURgcKi4tlAgOch1EoOPxITp1LzrSYCIiACIiACIhCNQK+ul6H0ow9sXYJzystWhh2RRU8EREAEREAEREAEREAEREAEREAEREAEco2ABI65tqNajwiIgAiIgAiIQC4SyCaBI/lThNUVwHtRNmMfU3zGksxWewrAVQC+dRnnVtqX87QHsDLKPAcBmGqUHKarob3FK3AcbYrdnCLBZM8bOdzhcMRjTDqwUJT4MgAvZXsLANCRcZxR9voIW1JkQwHR8giJOh00KTbrDGB2lDLI3IvGZjnnQ824LFXMeRba5kmnwHF7ADcBoOjValwLnR3viyFypNDuZqMU9TW2sRTttQKw1IWbmzB3hlne+8cInN2YWV2jCRydJdw5JpZwk2eBZQpvt7l4xprLa4lqxnFbv5fvPMfWMR1b7UJSuoB2Mpwpf0r2y6Tx2UOgWq1aRwc3F1T4ft04YiJOPMVuaJs961GmIiACIiACIpBOAm+9/jJG3NirwpSBgs3HrF21Ktr1VzpT1FwiIAIiIAIiIAIiIAIiIAIiIAIiIAIi4CsBCRx9xalgIiACIiACIiACIpASAtkmcCSE1QCGA3jMIdDj759HAaBg0F6HlGI0CsrmRyFIp8fnHaIt9h9gCBjfdwjy6GBHER5Fb/VdYsYSOLYw8nzSNo4CLpYw/jgFO8xSwg8aokKK2ZztI9Pl8hUAnwD41bbOnQ3xJgWSLJdMx5aGjsFexIosOUyB5YW2sRzHvWO5Zs5nbxQtci4KKfe0fUCnxBsce51OgSNTcXNh5M9Z/piOg/9zrMU6ixSSnu34LJqIkOPIYLrjLD5jlmp2nsVIzKwpowkc3Rha+zPNpRQ8XTlZwrqLi7iR8yXr4Gjl7HRh5M8pCuW5edglLwpQ6c7K+e3nPF73xxR8/RSyMggUFpXQqZbl3UNN7o2VsQuaUwREQAREIJsJbO3iiAfKy0rtL49l8/KUuwiIgAiIgAiIgAiIgAiIgAiIgAiIgAhUICCBow6ECIiACIiACIiACGQ+gWwSONLJjyIrq1HoSHEexWV0yqM9l929zeoXy5WO/dzEXtZ4zsESuSwn/F/TzdAupKKb3QZDsGdZncQSOFJ0+LRjLRSWsRbcegBrjLlY/tcpAEz0NJ1sCgrdRI6JxGSuLE1NcV+sEs1uZa05J90IyZVrpnMl+zVylIFmPwpB6cD3jSPRdAscOf0ppmOj5SxpT4nn403D5ZFsop1FOj7SCfKHKOApoGWfMS597PNEYmYfFk3gyH48G3McZ5E/pzjwOfN/qxji4BPMcu9W6Wd+TiEqXVEtV0+/BI7R1u88N9yL5i7nhvtwvXnu/XZGTeQ7ozFpIlCtuLhOcFOA4u1wu2H4BDRsxIrsaiIgAiIgAiIgAl4IvPHaS7hpsN28HAhsEzx87cqVqXghy0tK6iMCIiACIiACIiACIiACIiACIiACIiACKSMggWPK0CqwCIiACIiACIiACPhGIJsEjheZboB2R8BoIChyolCQbnixhHiMQ5e+2xzuj7FAW+WDWTabDnNssQSObs6G9nleM0SO3JcvY00ex+eFAMa7lKuOI0SoK0WldCVk6V8vTBPlynHPmuXIKaZztsoQODKHBgDobmgv1e2VIV3l+KT4Ow8DuL5+Rr+hHvpaXbg3U4xzc7UH0aE1hmJClg0fFcGV0W167gdLbpebjop+Cxw5ZyJ5WbnG+72PA7G6ZjqBakXFdwYRoPA21GoW18HkOx7K9LSVnwiIgAiIgAhkHIHundphtU3PGEBwxtqylfw9U00EREAEREAEREAEREAEREAEREAEREAEcoqABI45tZ1ajAiIgAiIgAiIQI4SyCaB40kAlhtuiXRk7BZDkBWppG+sbWRZZorQIpXhtcbTSW6kKZ6k6+KNcQgcGYMujlMjOE7SwZEltblWPxtFY3Qh7OFSNjnWPBS1saw0BZ1eBHrOeDuZwrtBjvLTbvNabDnfHxESqyyBI9PhGSFDCgPtpbQjMYxUUj0W8wIATUzxoVspdPt4nve+ZolxlnGOJTq0j413Hp51Om/SEdTLXHuZZdKb2Sbld/mtGACsMt88M+fHgmV+nuj33mN4dctkAofVqnVYweaCdfYc+w0ajSann5XJaSs3ERABERABEchIAgvmP4uxIwdUyG1zweaqn65a9WlGJqykREAEREAEREAEREAEREAEREAEREAERCBBAhI4JghOw0RABERABERABEQgjQSyTeBIURR/z6wFoB0AKleOMnm9A+BlAE8AeB/A5gQ5Mj5L39IxkgIzissoZKPIj+6MdBbkHN/a4scrcORQCuUuA3CmUQ74WIdg83SjJPBLCeYfaxjXt585J+c9EkB1U7BmjeVaVwAg0wUAlpnls2PFjvX5rgAodGNZYYrwrL3jfO8apZDnm+W77WzdYlamwNHKh06cLIvOtfA8Hm9+YJUb5xl83FwXRbCJNq61oeGe2dbBjPHfAPCIOQcdNb2KDiMxdZuHZ2CxYx6O9zpXogJHK0cKMA8zzmALU6DL0txWuXXrnLJ0N8u+U0ya6Pc+0f3RuAwhUK2oZHxwi0A91A6rWh3T75uXIdkpDREQAREQARHIPgKdL2+JT9d9Ek48AExYW1baJ/tWooxFQAREQAREQAREQAREQAREQAREQAREIDIBCRx1OkRABERABERABERABBIlkKyALdF5NU4EREAERCDLCBx22JG7F1TZ+DWA7a3Uu/cZjDNb0AxXTQREQAREQAREIBECzz81F5PHD7cP/Wvzxir7f/rpBz8nEk9jREAEREAEREAEREAEREAEREAEREAERCATCUjgmIm7opxEQAREQAREQAREIDsISOCYHfukLEVABESg0glULSoZGABushLZZ9/9cf9cGsKqiYAIiIAIiIAIJEPg0lan47tv+Q7BlhYEblhXVjoqmZgaKwIiIAIiIAIiIAIiIAIiIAIiIAIiIAKZREACx0zaDeUiAiIgAiIgAiIgAtlFQALH7NovZSsCIiAClUagsKjk/wAcbCVwZeceuKjdlZWWjyYWAREQAREQgVwh8MhDd+Pu6ZPsy/m8vKz0kFxZn9YhAiIgAiIgAiIgAiIgAiIgAiIgAiIgAhI46gyIgAiIgAiIgAiIgAgkSkACx0TJaZwIiIAI5BGBqjWLOwSCgZnWkrfffnvMefI17PifnfKIgpYqAiIgAiIgAqkhsP7PP9Dm3Eb466+/whMEA8GO61avvCs1MyqqCIiACIiACIiACIiACIiACIiACIiACKSXgASO6eWt2URABERABERABEQglwhI4JhLu6m1iIAIiECKCBQWlSwGUN8K37L1Zbi6a58UzaawIiACIiACIpB/BO6cOh7zHp5lX/iS8rLSY/OPhFYsAiIgAiIgAiIgAiIgAiIgAiIgAiKQiwQkcMzFXdWaREAEREAEREAERCA9BCRwTA9nzSICIiACWUugavU6pwcKNr9oX8BdDz2Ngw4+NGvXpMRFQAREQAREINMIfPH5Z+jQ7pwKaQU3FzRb98nH8zMt1zzJpwBADQCNzD81ARxlW/tqAJ8AWArgbQBLAPyUJ2yydZkXA3ggweTfB/CduedvGGfiNQDfAAgmGE/DREAEREAEREAEREAEREAERCDvCEjgmHdbrgWLgAiIgAiIgAiIgG8EJHD0DaUCiYAIiEBuEiisWTIXQVxgre7kJmdg4NCxublYrUoEREAEREAEKpHAjx3+XQAAIABJREFUqKH9sHDBC/9mEMBj5atLW1ViSvk49faGaPFsANfb3as9gPgNwFwA4wCskvDNA7H0d0lG4OiW7TMAJgJ4HcDm9C8n7hn3AdDOONfPmkLNuANogAiIgAiIgAiIgAiIgAiIgAgkQ0ACx2ToaawIiIAIiIAIiIAI5DcBCRzze/+1ehEQARGISqCwuLgGNgXK7J1unjQTR9RTxUwdHREQAREQARHwm8CHyxbj+h4dK4bdJlhUvnLlGr/nUjxXArVMgSIFjok2Ch0pcqTw7Y9Eg2hcSgj4LXC0krwdwI0AfkxJ1skH3QnARaZodwOA1gDoQKomAiIgAiIgAiIgAiIgAiIgAmklIIFjdNw7A+CTl7oAigFUBXAQAL6ttgsAvpEphmk9sppMBERABPKGAMvU/AWAN7dZxuYLAOuMG4krASwHsBjA73lDQwvNVAISOGbqzigvERABEcgAAoU1im9GINDPSqW4dl3cMi3Ryn4ZsCClIAIiIAIiIAIZTqDnNZdg5QreMjBbMDi2fM1KugmqpZbA0cYzg6kAjvNpmmmmoIz3hNQyg0CqBI5cHV0RuwL4LDOWGs5iDwD3ADjX/MmHEjhm2A4pHREQAREQAREQAREQARHIIwIS52292ScCOBNAUx9vSOTRkdJSRUAEREAE0kjgXQAvG/9ePQ/grTTOq6lEwCIggaPOggiIgAiIQEQChUUlfEljb6tDj35DcMbZ4WrVIicCIiACIiACIuAzgReeeQyTxg6zR/2+vKyUL+urpY7AfgDusInArJk+AnAXgPkAvgTwq630dBUA+5plrK80y1o7M6Sr3xgA/6QudUWOg4BT4OhV7FcAYDcAuxv38E4y3RDdXD6fBNAJwDdx5JTqrnsBeBBAM3Mir2tOdV6KLwIiIAIiIAIiIAIiIAIikIcEJHDcsuk1AVwKoA2Aanl4DrRkERABERCB7CewFsAc49+x+1UqJvs3UysQAREQAREQgWwnUFijpD0CuNtaxy677o5Hnn4dgYBuQ2T73ip/ERABERCBzCUQDAZx0Tmn4Ldff/43ySCuLF9TShc2Nf8J8Beb6wzx2iRHaKpMWWraS5lpxjjBdIA8whbnK/N5xUL/01bEBAgkKnB0TkXBIw02JpjPpeyf3waA7ufrE8gvFUMkcEwFVcUUAREQAREQAREQAREQARFIiEC+P1loYlr/t0yIngaJgAiIgAiIQGYSmGfeGF+QmekpKxEQAREQAREQgVwnUFhU8jqAk611tmrbHh2v6Znry9b6REAEREAERKDSCcycdgvmzq6gZ1xYXlZ6SqUnlpsJHABgllkNylrhKMOpcUgCzov1ADwAoNiGaoopePsrN/Fl1ar8Ejhai64DYKajihhLktOIg26OmdAkcMyEXVAOIiACIiACIiACIiACIiACIQL5KnBkGeoBAM6KdQ6KatVGnSOOQc3iOji0sAYOOvhQ7Ln3Pthl192w/fY7yH0iFkB9LgIiIAIikBABui789dcG/PbrL/jx++/wxeef4bPyNVi98mN8/OFSlK1a4SXuswBGq3y1F1TqIwIiIAIiIAIi4BeBwpp1jkFw8xJ7vDvvfwL/PbTQrykURwREQAREQAREIAKB/31WjqsvPa/ip4GC+uWrP14qaL4TON4sQb2LGfldo6pGWwDrEpjJzQ1SJYETAJmiIX4LHJkmhcf3ATjUlvPjADoA+ClF64gnrASO8dBSXxEQAREQAREQAREQAREQgZQSyDeBIy/I+Abl1ZGobrddFZx+1vlo1LQ5Tjj5VOyz7/4p3QAFFwEREAEREIFECHz37dd4e+EreO3l5zD/2cfx998bo4W5E8BAAD8kMpfGiIAIiIAIiIAIiEA8BKoWlUwJAN2sMcccdxJGjrs9nhDqKwIiIAIiIAIikASBQX27YOm7b4YjBIFb15WVspSymr8EnKK3+82KUXTiS6TVBvCow8WRIjiVqU6Epr9jUiFw3AZALwBjbany7JwP4BV/008omgSOCWHTIBEQAREQAREQAREQAREQgVQQyCeB4yUAJholO/dxA1mvfgNc0LY9zmnZFjvssGMqWCumCIiACIiACKSEwIYN6/H0vNl4bPY9WLZkUaQ5vjNvmrLckZoIiIAIiIAIiIAIpIpAQWFR8Y9AYDdrgoFDx+LkJmekaj7FFQEREAEREAERcBBYuOAFjBraz/bT4C/lZSv3BLBZsHwl4BS9seRwd6Os9J8JzsLfnxijmiGU5H0cNj7TeNFjvG0BFAE41XCWPAFATaPc8VG2sZ8BYEmQdwC8AOD9GKW0GYeOgpZD5WsAuOYvPeZjdasLYC6AGuYP3gbQDgDzidZ2NYR+DQG0MvI4wrYWjqO75asAnjDjBOPMKd7uqRA4MofDzNLkrDpmtVsA9DdeVo76NrOt/x7mflMMe4zJit93q3G/V5nnaAGAb6MsnmfmYTOGF0Yneagc42d+XnJSHxEQAREQAREQAREQAREQgRwkkC8CxzsiuTbyIUv7Tj1w4ilNc3B7tSQREAEREIF8I/DW6y/jnjsmgQ8zIjS6OXbKNy5arwiIgAiIgAiIQHoIVCuqfXkQwXut2fbcax889HgmGNCkZ/2aRQREQAREQAQyhUC780/Fjz9YGjkggMAVa8tWsByumn8EWgOYYwuXTInqZLLaHsDZAK4HUD+OQEvMih8UvbmJXw8AMAuA/eHJ6QBeimMOduV9qOm2MSMADAOwKUKcncznOYMA2IV6kaZljkMAfBpnXvF0T5XAkS6OzP1GWzJehaQUR/Y2SqJfbhOhxloTHSJprT7BJqK1j/FT4JiK/GKtT5+LgAiIgAiIgAiIgAiIgAjkKIFcFzjyYow3bY5z7l+duvVwbZ/BaHI6r/vVREAEREAERCC3CCyY/wxuGz8cHy9f5rYw3nDnzc/VubVqrUYEREAEREAERKCyCRQW1Z4PBE+z8riw7ZXocE2Pyk5L84uACIiACIhA3hG4a9okPDr7btu6Ay+Vl62gOE3NPwJOZ0JGpvMexWP/+DdN1EisWMX5Lk1wPgreKDika6AzZz4/6mnGt8KPNsV4kcSJzjQsV0q6MLLFKsFcC8BkAPGeVbo6stwzHSdT4eaYKoEjmfB35/k2cGR0ZhRnRO4Ly1jT3fPQBPf9LQAdXO4N+iFwTGV+CS5Xw0RABERABERABERABERABLKdQC4LHJuYb09uVZK614AR6Nx9QLbvnfIXAREQAREQgZgEpk8ejYmj7S+Bh4fQxqENAL6lryYCIiACIiACIiACSRMorFWrCJsLKrxAMf3ex3BYoVWNMOkpFEAEREAEREAERMAjgU/L16DzFRdU7F2wuWb5qlVlHkOoW2wCdBq8zXAOvMLW1XLIo0jvq9ghkurB+ccaJYe7OKIwhw/MUtQ/mJ/tZZZ7Pt5lRubJe0QLXT471iwDTTdHNq/lpa1QRwN4GoA1niVHKMb83mWuYkOwd4+LYcWP5ryLzbLNXAtdJe3ltxmO6+5slOaenQKRYyoFjtXNZ1lkZTW+mExnSrfGUtQ09nCKG/l7OMuOf2S6Y9IdkqW9aQDiJoRk5TMKWNfbJtnfPAt0Bd0RwEVGyWruCxvPyf0AuB9Wm2eULV/jSDKV+SX1hdFgERABERABERABERABERCB7CWQqwLHc8039Sqsj66NQ2+eirpHxVOlIXs3V5mLgAiIgAiIAAksf38Jhl7f1c3NkW+0843vJ0VKBERABERABERABJIlUFhUMtQssRcKVffIYzB2it05KtkZNF4EREAEREAERCAeAv2uuxLLP1hqHzKsvKyU/16r+UeARgsP2AR8VmSK7Z4B8KApzvvJvynDkZyiO34w3nT2iySu/C+AG8wS0PaUpgDoB+AvR55OB0Z+zOcvT3lcDwV0dBq0Gksq0y3S6bK4n8GQgjvGthqFdCMB3GW4M/7qmK/AyKEegJscbo90ciQXOhT62VIpcKRgk+ekmS3hwaazpnMN+wKYAaCF7YMPzb3jS8xuzqEUKzYHQPdNOjRajWfkPOMzCkfdmjMvzsOy7NEqwqQzPz/3V7FEQAREQAREQAREQAREQAQynEAuChx5AfyEk3vL1pdj9KSZCARycckZfsqUngiIgAiIQKUTCAaDGNCjI+Y9zBe8t2q8mSmRY6XvkhIQAREQAREQgewmUFhUssr+0LR7n8E4s4VVjTC716bsRUAEREAERCAbCTz/1FxMHj/cnvrq8rJSlgBW84/AtqYLHstn7BIlLJ316F74GoD3TBe8ZEop72EK//jiqtVGmS+bxCqPTcHbEEPMaC9zxbwo4vvSZQ0sZTzT9nMKFFmKe2MMjM4cIwnq6DRIcSXztxqFilcCeDWGG+OeAMYAuMo2ls6H3VxEkcnseioFjnRKJNNOtgTd3BX5cUsAj9n6rTQdF5d7WBwFoRTjWo6MHELHS87l1hIROKYzPw9LVhcREAEREAEREAEREAEREIFcIZBraj++LfkygArrurb3jbiuL6/X1URABERABEQgvwlMGTcMt00Y4YTAG+os7aNy1fl9PLR6ERABERABEUiYQLWatRsHg8Hw7xIFBQV47Lm3sON/WDlRTQREQAREQAREoDIIrP/zD1zQ/ERs3rw5PH0gEGiydvUKisbU/CNAkSMFcHQqpODOS6ML3isAnkvQ4dFZ+vldw1mvLYB1Xian2TaAuYZzYA2zP8sasxwxX1hxttoAHrUJ47yWqXaWt2Z5465mKWn7HFXNstIspcwWb6npg8zSyY1t4yn8JF+/WiYIHKuYYk66YlotkiOm27opJOVNQbuwdZjxPI1/3MS28Qoc052fX3urOCIgAiIgAiIgAiIgAiIgAllAIJcEjrTWfwPAPnbuA4aOQ/vO9uu9LNgVpSgCIiACIiACKSRwz/RbMHpoX+cM3xk3fhvGKDOTwqwUWgRSToC/Kz4M4AhzphfNB1A/JDGzm8tCEuFiDj0pBWW2Yk7qc4cTDUH1m7aYkVwpfJ42ZjhnXjEH2DrwwSTdReh0wrXxhav/A/DvU+R4oqmvCGQpgcKaJdMQDDnAhFrj05rj+htppqMmAiIgAiIgAiJQmQRuHtEfr75EDZ3ZAphevrr0msrMKYfnPsy4DmBpYVpYR3NzdEPActZTTcdCZ5lot/7VDSfIc0yhYjXz2Qjn3uSRr1tZ5EjXnG7XvrHKVPPZEx/MTLDl09F0nXSm6HSITMSBMVGXSY+4QgJWuh9azUu5Zq+x3YSHzwK4FIC9tDmdN88yS3MfCYB7SNdHL+6NVi7OdUS7Jo9X4Jju/LzyVT8REAEREAEREAEREAEREIEcIJBLAsd3AFhv+IW2RuLGHDihWoIIiIAIiEBKCEQQOfJt/+NTMqGCikDlE5DAsfL3gBnkosDRjSxfvJoMgA8pvTycrOzd4YOoswH8bTwse6qyk9H82UmgsKiEgvGwY9GQ0VPQ4MRG2bkYZS0CIiACIiACOURg0VuvYdiA6+wr+rG8rJTCJbXUEOAzl4PNUsJ0VKzwzMLDlEvM8s+xSjN7CBW1SzwCRwZylh6eYpaVjnS9s7fpqniGmQVLKV9o/FnhyMpNPHmJ4Sz5YJwLdDpSRiu5HWfoUPdUChx5ZliCzF6GzI+XMt3WmUqBYyJcnWPiyc+P+RRDBERABERABERABERABEQgSwjkisCRb5ldbWeustRZcgKVpgiIgAiIQKURiFCu+k7z7e9Ky0sTi0CKCEjgmCKwcYbNF4GjheVx07WEDo+Z2AoAnADgelPgmMiDxExcl3JKM4FqRcXnBxGYZ027xx57YfaTqnyZ5m3QdCIgAiIgAiIQkUDbcxvjp5/+Na8PINhybdlK/q6qlloCfP7CF0D4Mmlzw2XxVKMUM69NYzWWaB5pvjSVqhem4hU4HgrgIfP6gfnHKonNa7/nbU6WkZwCDzTFjNabMVz76QBoaBFPY2Uv5tfUHPSV6XD5XjxBovRNpcDRTeTJ8uF0vPzFp/ytMPEICON1cPQj1Xjy82M+xRABERABERABERABERABEcgSArkgcORDuPvtvFu2vhxjJt+VJVugNEVABERABESg8gj0794B8x6+z5kAS+DYy+5UXoKaWQT8IyCBo38sk4mUbwJHsuKDv67GwzW/Hqwlw985th+Am20/lMDRT7p5FKuwZsmDCKKdteQWLduiS48BeURASxUBERABERCBzCZw+6TReGre7H+TDOCh8tWlFBKppZeAJXg82iw13CyG4LG/WeL5H5/S3NZ0l2xoOjJScGkvpR2pRDWndyujfIFRIjv8kostR67zBmPMCNvPIvV1Oi9SmMjnPT/GuWaKBC8CUGwbR6HkS3HGidQ93QLHaKWj413SbgDqGKJRumnSRdMusvWzRHW8eVn9E80v0fk0TgREQAREQAREQAREQAREIAsJZLvAkW+QsbQB384LtTp16+GxF99FIJDtS8vC06SURUAEREAEso5AMBjEBc2Ow8fLl9lz/868IfyvvUPWrUwJi8BWBFIhcIwXs/OBSKpKTsWbVzr7Z5PAMdrDPYsZLzp2NR8K1gPQxnRCtD8kZF+KHNub1y7p5B1rrhsBDLd1ksAxFjF9vhWBkpKSKhv+wa8AWOo81MZOuRt1jzxGtERABERABERABDKEwPIPlqLfdVfas/lrh22xa2lp6cYMSTFf06Cj+mFm+eMOAOiSaG8U+/F39AVxALKuUeiMyD+8Fq4NgNcrdJKM1mJdA1EQSedP63onUpnqAwDMsrkpvg2EXoZxc7Z3XiPGsdSYXf28vkmlwJE8pwLgC8dWux1Ab6Nc+YaYq9zSoYrh+LmH8cJydQD7moJG/kJ+hMu5sodMl8AxFfl5RKNuIiACIiACIiACIiACIiACuUAg21WAW5Wmnvv8ItQ9qn4u7I3WIAIiIAIiIAJpIbD8/SVodWYD51wqVZ0W+pokjQQkcEwj7ChT5ZrA0blUXl/RjWWS4RTCtdobHwR2MtwcKSLPlCaBY6bsRBbnUa2ouE0QgbAl1P4HHox75zyXxStS6iIgAiIgAiKQmwSuaNMcX3/5eXhxAQTari1bMSc3V5uVq6KJw1AAXRzZ3wvgWgB/RFkVnRmPM1+qYolmp1DSK5BYAse9TXdFOgGyRSpT7RRCjgbAa49NLolI4LhFiPogAKtMNzENdjhguu0hhYx0rWwF4BSvm+zol0qBY6rzS3DJGiYCWUcgmHUZK2EREAEREAEREIFsI5AV2sGsSDLCzm914dtrwAh07q4yWNn2TVG+IiACIiAClU9g+uTRmDia95ortFg3tis/cWUgAt4JSODonVUqe+a6wNFid5DpwHGuA2YPAHQ5yZSb0xI4pvK050nsqkUlDwe2PFgNtQvaXoGrrumVJ6vXMkVABERABEQgewjMmDYRj82mVm5LCwKPrCsrbZ09K8iLTHeiGbZD5LjGFLAtdyHA5ztHARhmOsl7hfQbgMWm259dDBnrPhDn62mWzQ7/+ucoU81S1kNMQSP7cK7zAbwSITkJHAFnmW6iYnWAhyMw4zm5GsAg4/pyT6+bDmC1Me5LAI1tY1IhcExXfnEsXV1FIEyArrmfZhmPTLmHlGXYlK4IiIAIiIAIiEAcBLJCO5gVSUaA/gyAs6zPWJp63nxek6uJgAiIgAiIgAgkQqDl6cc6S1U/G+cN8kSm1RgRSBcBCRzTRTr6PPkicCSFYsM55R7TScWiEsnhpLJ2RwLHyiKfI/Oa5an50Jol50Jt4u33o6QOK+GpiYAIiIAIiIAIZBKB0o8/RK8u9gq42LjDtthFZaoT2iX+7tMWwHmGIPE/pmPiKLMsc0IBbYNYTvpR83rC+jFfnHrKEZjPdigcnBjDsfFHo9+Hxv2dpUa+HwB43yiFvNYsM03XwGa2uLEEjux6LIAnALAMNZtTIOd0I3wZwGWGmz3Lbbs15zXii2bJ7h+SBenz+FSWqHbGJqtzjD/vuayBTp8THOWs3ZbKfaagkfvOOB8B4FlgqfAHbAP8FjimMz+ft1jh8oTAFaYIu73hmvpalqxZAscs2SilKQIiIAIiIAJZTCArtINZkaTLIWjifONv+qwn0OT0s7P4vCh1ERABERABEahcAgvmP4POl/HefIXGskILKjczzS4CvhCQwNEXjEkHySeBI2HRdeNO8+GhBa8jgLuSJulPAAkc/eGYt1Gq1iy5MBDEIxaAAw46BPfM5vsRaiIgAiIgAiIgAplIoH3bs/DVF/8XTi0YwEXrVpdSTKcWHwEKHMeYbobWyGhlmOOJvhuAmaZrozXuErOEsT0OX6iaDcD+ZglfPKExBPeUYsavAayPMPleZsx4BY67mG71llqW4kk6gVJMx3YagPm2OXsDuCWKi/3xZn/GZaMYj9dRn8QDLQ19UyVw3N507bzOtoYXTAHj9451sRR5f5fS1RQvUrS40BCH0vHzJ6PE9eYITJzr8FPgmO780rDtmiIHCdDB8VUAlpNjNggdJXDMwYOoJYmACIiACIhAhhHICu1gViTpsrGPAWhp/fzkJmdg5kO8blcTAREQAREQARFIhkDHdmdj4QLeRw23eaw2mUxMjc0IAvydbz/jzeRGxksiDQEcbjguHGkTXfEhCB9+8Kb4cwDeAPCrh8x3NB9UdDL7Op0WdjXKXjU3HCLoNsGyWRQZsr1jlsOiKIaOdv94mMutC+c/znSt4Lo4B9vr5jrmAPif+bNcEzjywUGRsVcUIZ9gsrXWzyV/BmCFyZpfaro3xMu5wLzh28IsYcUHZ1b5Mj68Wmmy5r7zvyM9QLHvXSICR671cvOsWQ+9GHOa8bDuerPkWYJHKDzMrSyaF/eSWPPuYTqaXGjrOBcARY6/xBpsfs4Y3ONTjIeVx5gPMO1lyPh9WgWA+0BB+rdR4jq/s7FSGOzy8Mw5xs/8YuWjzzOMQGFRyf3Gw2c+cA+1lq0vw9Vd+2RYlkpHBERABERABETAInDn1PGY9/AsO5AHystKK9g6ipZnAizVTPdEq0USpXkOaHakI+Rk85rBGusUODrLQLMfr8k6m9doXsQwiQocOVcHU4TpzM8p/KQTId+kjVZ6qzoAXrsfbQbj/YkzDaHkW/GCS3H/VAkc3Rw7+SLaTS6iULe+twK4IY7r4lQKHNOdX4q3XOFzmABdHFlxw2osWZ3JQkcvf6fn8HZpaSIgAiIgAiIgAmkgkBXawaxI0rFZfDjNB3jhds/DL+DEU5qmYU81hQiIgAiIgAjkNoG3Xn8Z7Vuf4VxkLdub+LkNIPdWx9/16poiMJbP8tpYtmik6Tz3R5RBkQSOFG5R0DXEJmqMFGYJgB5GWaxFURwdnGMpvKOjN0uA1Y+SH9dBgRbdL/hm9sM2d4vKKHvlfJCQSA50d6BtOYV90dbuxELOA00BnBchIgWwZMeSZ14a3zbiflNIGe3Ga7wCR55hnt3pDhdEP8WNXF+qBI6M7Xz4R0eNVoYWbHkMsDyzdDuhuNMu7Iw2jA8DbzdLln3n0tFPgWMq8vNy1tQngwgUFhX/DAToMhRqY6fcjbpHUoerJgIiIAIiIAIikIkEln+wFP2uu9KWWvCX8rKVu2dirlmQE182e9zx4iDFok8mmbuzxDPD8WUnuvNZza3P1ea1r1chDO/18KVDvgBpNa8veTmFbJYL4L7Gi3gPmS9oMaaXl7vcHCtjuT66Ia4K4G7zxT5el1KwRKOMb5LcD2t4KgSOFKr2M+9tWPNEE4Xy5VJeG1uNLnQ8c194XCOvr3ndzj9W89PBMd35eVy2uonAVgTsLo72DzNV6Oj173VttQiIgAiIgAiIgAgkSiArtINZkaRjB/iwnW+khVq9+g0w52maDKmJgAiIgAiIgAj4QaDNOQ2xbAm1ZuHGt8YH+RFbMdJKgK53dG+gCNCrOMqZIMtadYvyQMBN4MiHKrypTTGd10YhYldTgBjrph3n5MMOPgTwui7mQgEencas8l2JiAu9ridSv2QFjvuYwrVEHVYofhthOiFGcnPk9UFj88GQ5dbodd2MTxeT+6K4RcYjcIwkbpxhluXiufGrpVLgSJExH+zVsCXrVmLO+pjrprCUbjDx7oEVg24nFFZaZeKsn/shcExlfn7tp+KkgUC1opIzg1tcf0Ntr733xYPzXk7DzJpCBERABERABEQgGQLtWjbFj9//a/odAJqvLSt9PpmYeTr2AAC0w7Q7LzxrOi+yNHSijRUQeO1qXe++DaCd6dJvxXReY1AUd45Z3tnrvKyQRQGgvXkVODrLKls5ssqAvTw170lQQBet8fqC15ETbJ0SEe7RJf9OWww3bl7ZuPVLhcCRwlVeP9uv+yIJDimG5PX8AFtyLP3NktUbPS6M7vt3OV5k9EvgWBn5eVy2uomAKwGni6O9U6YJHWPdK9UWi4AIiIAIiIAIiECyBLJCO5gVSTp24hPjAr+a9bObJt6JC9vZ3zpNdt80XgREQAREQATym8CjD92NG3pRoxZuawGwZJBa9hCIJAzjCuhk8KHNEZslpI41HRbsZW+t1VIcOBbAJpflO8VSfOuE8a+z9WWp5NfMcsa84U1nQDpdOOdiTq1juIVStElx4xiXXFjqmsoaiuz+a85hlcRmd4rFTrO5U2SbwHEncx+6ONZulRdnmeIfzM9Yaowlu4934cQHX20c7h/2bsVmmR6W/rY3xuf+WnO4MWZ/xqd4j6WS3ZpXgSPPMO1k6dRof9iTCnEj80ylwJEPkfiA8iwbkGEA+MftJrXbQy4OpViR3y+Wkuf3kd8nCna5V25CSLcHVfy+X2B+RxjzZLOMvJXaA4a75Me2PPn/+ZDW3lKZX/b8LatMUa2o5NYgcK2F4swWrdC9D41f1URABERABERABDKZwOTxw/H8U3z/ZksLALetLSvli21q8RHgNYtTVMcI/N2fL+QlInJ0ux6jqI3XDvZrcpZzftoQD1JkycbrwtONayhet3lpB5nDBYjjAAAgAElEQVR58uU2e/MqcOQYp0CyuXkdagnwVpqVHVZ4SIgW4DyU9usaCvcoeoz0cp49LF8mI3f7dSzvY7DUs1fxX6w0/RY4uu01759wHrfy3M7y38yX7v28R7IhVvJbvuqu59UvgWNl5Odh2eoiAhEJRHJxtA/IFKGjBI46yCIgAiIgAiIgAqkmkBXawaxI0rZTFR48brddFby35gfssAOfrauJgAiIgAiIgAj4QWDDhvU4usZe+PvvCveA47nJ7UcaipEcAQr77OWYGY0uCnTBXmaUHnYrUUwBHZ0B6dhpFx9SOMgSwetcUormBkcxFp236Qix3jGWToRDATjFerHKUPGBDR962J0beeOf41iC2b4uiiFZxpoPNSzXRnsa2SZwdD5M4VrGm8JNigrdGkWI3PMKimVjf6eYD9z+cgziAwk+POPDOKtR3EY3Db5k5LyhSsbNzIdOdjHpvdgienIrb+5V4OgmouMDK+61W+nl5L4xqRU4un1PIj1EYkk3ijhb2BZE8S/3hKJRt4d7dE/hw8TRjpLw0UqbWeH5wG+4ba5ozpLslu78kt1XjU8hgWpFJWuDQKE1xZDRU9DgxEYpnFGhRUAEREAEREAE/CCw6K3XMGyA/Z204LryspXhf9P9mCOPYvDalr/b04Hd3nh9SlEiX8JzXne54SkwX9Ib57h+pUiQL6gtdwziS6hzDJEjhY723+35MmAsQSDFjXT+u9AlEWcp7GhbSTGivRw1y0MzNq8R2aIJ55xxeU3DexG83rOalwoB7Mv7AzcblSeusY2lULAVgKU+nkW/BI6RrqOZaixRJ8WjrNJhNV4r8n4Nz0m0xvPFc3Sry8umMwF0N645/3QJwJcnH7Tt6RqTq/M8WkPTnZ+P26tQeUogmoujHUmlCh2DwaAEjnl6QLVsERABERABEUgXgUAgkBXawaxI0rZpFcpTn3Vea9wynddXaiIgAiIgAiIgAn4S6Nn5Yjz7BPVx4aYy1X4CTm2sZMo7Wa553Hy7iJDCwpdc0o4kcKQokk4Wdic453A3R8IXTJHl9y5z0QWPD0jsD2GeNEtbfxEFaSRHwmwSOLqVkeJDjSEeHl7xQRH72ctY0VGTD2e+dHBzPqCKJm61D6WQlM5/lntItPJoXgSO6RY3ci2pdHBkfKeQMNL5c7qgRHqg6Xbk65n7wDNvtVgl4eIVOKY7v9T+banoCROoXr243uaCwHtWgCpVtsfjL76Lbbbhs1M1ERABERABERCBTCawadMmnN/seGzc+K/urmBz8OhPPlnJl+HU4idAkSEfUthf+rKi0H2d10qvmC+N/Wp7cWxnABRI0rmeIjW68NsbBX78fX62y8tmvJ6+DQDFOVZjf768RBd8t5fNdjXd3K+PkCvjxHrhyZ4fHeV5rclrCrdG5/h5ceB0c2HkcIoxJwH4nyMW718cZQpJz3Z8FksoGEda4a6JChwpaOT9FV5v81qXe+2smMBJ6MbIF9vc9s5KgtUwHnfcr+HLrLzep9u/UwTFX85LjJh9AVwWYdHR7o3sBoACSIpFrcYqH6yQ4SbcTXd+ieyjxoiAnYAXF0d7/0oROkrgqEMrAiIgAiIgAiKQagISOKaGMEsshC/+xt12H85txetKNREQAREQAREQAT8JPDn3QfS99nJ7SAqd3Mrd+jmtYvlDwO0GdDwPFnjjfaopNLQy4mGY5ZKem8CRD1XoBEnxYazG0thP2IRxfPhzka18tn2880Z5PMIvpwCPcbNJ4OgsP+ZVeGjxq2s6X/KBEVskzvyO8+GIJW716rhBESWdMu02MJGEdbEEjlwrz5/9gU8qnRstRpkgcHQr6RXL1dT+HeEDRjpw2sWs0Uphc2w8AsfKyC/W3yH6vJIIVC0qGRjY4rITaiecfCoGj+SzZzUREAEREAEREIFsIDB8UE+8vZCauy0tCNywrqzU7gyXDcvIpBxPBnBnFOFgvLnyupq/2/MXrEiOjG4VDjgP3Qt5zUh3P5a15vUdr/V4/W1/kZFVF1ipgQJLq0W69o+Uv5ugjX3jvWa14ru97GZ99jqAN81y3FxH0whCwftMJ8gf4oUeo79bVQW/pvB6zUuRKl0Y3cSKfHb2BgBr3bWM+x4NXM4kXyyl2NJ6MY4uo+0iVEpwuwbkmnl2eM7YKHbk/RW2dOfnF3/FyW8CXl0c7ZTSKnSUwDG/D6hWLwIiIAIiIALpICCBo/+U+UYjL+zD7a3ln2Offff3fyZFFAEREAEREIE8J/Ddt1/jxLoHOynwBvLveY4mG5bPfaLLWm3TzYAPQzq4uPVFW4tT9DTYfLjiHOMmcIzmwugcf6DpdGGvaepWDt1NuMWHPRRv8YFNrOYmwMsmgSPLj51juF9QqFjNfGjBPfGydrJxlpXiz9w4O0V+fMjS1fk7eATYfMDCkmC8yUsBJR8+sXy4s0UTOLq5bT5qPKDpZsT+JtYmJ/l5qgWOnQBMt+VI5zuWCGPpb6vxnJ4FgE6MR5r7xnGRyn+5Ldn50C2WSDUegWNl5Jfktmp4qggUFpXwO84H+aHWvc9gnNnCbuySqpkVVwREQAREQAREwA8Czz81F5PH0+wv3BaWl5VSXKaWOAGW+R7vUq463ogUj/Fal9dC0cpN0xmwp/nSkl246GW+Z0xXvyPMUtfWmFgvSDlj721co/K60S6SZB8KM+miuNFLMo4+FOXRhZK5xdu8CgXjjcv+qRA48nkXBYssLV7h2VeUBOkUepdZhSCedfwIgPcRHjNdGXntyRbtRVN+fq65x5HOmPPlxnTnFw8D9RUBNwLxujjaY6RF6CiBow6uCIiACIiACIhAqglI4Og/YTrvhF8rLapVG8+8xpcQ1URABERABERABFJB4OxGR6Bs1Qp7aL6ZvyAVcylmxhFIRuA42nzA4kV85+YW6Sa8c3toEqlsdiSYp5nuhNbn2SRwTPaAeBU40uHhEeOBx+HmhHzAwgdmdMCI9mAtnvwiCRx5Q/kehwNHusSNzD/VAkcKQMnRaryQaW06X8TDL1bfVAocY83t5fN48/MSU33STODg2rX3rPJ3sIIjzn2PvoD99qNmXU0EREAEREAERCAbCHzzzZe4/MKKmrSN2wX2+nzFCoqg1BInQNEhhaI9ADjLJseKSkc8ukDOiOCm5zae811olop2K5HtHLMEwM0AKHBkiWFntYB4XlhkbJaJ5jXjBNtEvI483/4sJ9bCXT5n6W4ypHhuTw/jKQqlYpfiPbfSyR5CxOzip8CRjOYCGGdWsHCWlo6VzCEARkYpO20fz7l4Lco9ohjLzZUxWmlyvtjK0tlDIyTldg8onfnFYqXPRcALgURcHO1xUyp0lMDRyxaqjwiIgAiIgAiIQDIEJHBMhp77WF7QhmtetWx9OcZM5otqaiIgAiIgAiIgAqkg0L97B8x72K7HCd20npSKuRQz4wgkI3CMp6SVmwOkm8DRWWL5bbOEklUSyQtAuiDOMR/gsL8Ejls7LO4E4DbjoQdv7NobH37NNgXOdFKM9+GLPZabwHGy+WDHcpCw9ufKOJ1HvZyDSH1SLXB0fqcSOcNe1hevgDAeB0cv88fqE29+seLp80ogUK2ouHUQAf59GmrVimph6kxqo9VEQAREQAREQASyiUDXjhdhbdmqcMoBBNusLVv5cDatIYNzpfBvP7MsNEtD06Gd16R2ESKvZ/lWKUsL82XSZQDWJ7gmlgZuBqC56Xx4lBmHglWKGumuT/Hi+46X1/Yw3QApSGSjGI623PPjyMMpkmTJY77g9VUcMSJ1ZX4sRc118YU8ltq28vzAXM/jZknsRNl5TTMZgSP3+GtjjxaZe8Hc//A6cYR+BcYLiiWmmJTXs/VtYlDuM1+q430Pnq1vHTFY9YNiUKvNMisn/BplrobmvQJn2etIlR/SmV+SKDVcBJCMi6MdX0qEjhI46oSKgAiIgAiIgAikmoAEjv4TZnm1q62wA4aOQ/vO1FmoiYAIiIAIiIAIpILAPdNvweihfe2h6STAcqlquUeAD1/oisAHE3SZaGG46R1qW2Y8JapZdtfrQzGvAkeWQWU5VKs9C+BSoyrqT3FsBR+M8Ma7JaLLdYEjnTxYZ54PIfjwgg6s9pJSbkJS4qQzJp0kIpWf4oMS8ufDsUQeyjiFhK8aTht88OEsh5fIg7U4jsNWXdMtcPTz/O1m7Fkdsywc3VvsD039LFGdKN9k8kt0To1LIYFqRbVnBBHsaE1xYdsr0eEavo+oJgIiIAIiIAIikE0E7po2CY/OvjuccgCBmWvLVlyVTWtQriIgAiIgAiLgE4FkXRztafgqdJTA0acdVhgREAEREAEREIGIBCRw9P9w8K1BlhYMtemznkCT0+Ot8uB/UoooAiIgAiIgArlKYMH8Z9D5svPsy3vJFD/l6pLzYV0UFLJccVXDpYElg/i2/zGON/3dOMQjcIwknHOL61Xg6Ifrm3MuPwVmXs+Ocx3J5kBhKp06WBeWfyhsqw2gns3ZIlJukfaJwki+RURnv0giRysmRYivGHOylDRdOpyuEG5zuwkJI+VIISVFVHS6SHVLpcBxGwAjjFJpA2yLiFekyzJiFOnS9WVfU9DI7+4RDjGyk1O6BI6pyi/V+674CRAoLCpZB4QcLkJt1IQ7UK8+jVzUREAEREAEREAEsonAsiWLMLB3hXcYPy0vK+W1opoIiIAIiIAI5BsBv1wc7dx8ETpK4JhvR1HrFQEREAEREIH0E5DA0X/mLNfAh/Ch9vSC91Gz5HD/Z1FEERABERABERCBEIHVpR/hnCZWVaPQj0pN8ZQIZQ8BCuDoxHiJ6eJXYUPjWIYEjnHAitLVD4EjBYjHAWhvluqyO23Gk2U0ISodFZtQt2SKX73GZWmwiYYQmuWXN0cYFE3g+H9GqWqWyaabqNUotBzjKKPmNZ94+qVS4Eih6FTTddTKKZbwkP0oZLzILBHndLj0urZY8yRTojod+Xldp/qliUD16rVLNhcEeW0ealWqbI8nX1qMQID/3KiJgAiIgAiIgAhkE4FgMIhzTzsWGzf+FU67YHOg9iefrOC1v5oIiIAIiIAI5BsBP10c7eySEjpK4Jhvx1DrFQEREAEREIH0E5DA0X/mdITZxwr71vLPsc+++/s/iyKKgAiIgAiIgAiECHz37dc4sS4r3Ibbd6bgRoSygwB/b+ptuOp18eDEZ1/Ru2bJ4Pq2H0rg6M+eJyNwpHqIAtVhZhlxrxnRZXGx6fxnF0N6cdq0xJQdAJzrEB5Gmp/zjTXO3AQA6106RRI40q29G4AzAUyyjfsMALm95XXBCfZLpcCR7poPAmhky20ggNERcqXI82pD1DnII3MrzGpj3JdGOffGtripEDimM78Et1PDUkWgalHJtQHgVit+/eMbYsRY6nfVREAEREAEREAEspHAjf26Ysk7b4RTDwLd1pWV3paNa1HOIiACIiACIpAkgVS4ONpTSkjoKIFjkruq4SIgAiIgAiIgAjEJSOAYE1HcHfiAdAdr1PJPf8MOO7DSoJoIiIAIiIAIiEAqCGzYsB51D6tQoXYDAP3jmwrY/sesAYAPpU6PEfodAKsALAGwDMBKozzxL2Z54uG2sRI4+rNHiQocKW4833RHjObY+KPR70NDALkUwAeGKPF9wzVwrSlwpcCumW0ZXgSO9lWzBDHt0081BJPNAcRyFOxn5rvJgc5NSEhx47WGkHGNKaKeYZzHFrZxLIHN2nk/+bMNrlFSKXBk7OcdQmMKRp9yyYTCZIpDL42xVu4tBY3c6/cAfASA+9/OELM+YBvrt8Ax3fmlcMsVOhEChTVL5iKIC6yxHa/phVZtaXKhJgIiIAIiIAIikI0E5s6+FzOn0YTdbAE8Vr66tFU2rkU5i4AIiIAIiIAPBFLl4mhPLS6howSOPuyqQoiACIiACIiACEQlIIGj/weEZe7Cda9Wf/W3ymD5z1gRRUAEREAERCBMgOWqah6wnZ1I0HT2E6XMJkB3tVsAXOVIk7Ycsw2R2yIA6wD8CoB76tacZWsrW+DoFJ+9aLr6/RDHVjjLBCcSI47pXLsmKnAsNvfuCFtUOiU+Y5SNp/iPYsavIzgmcshepoNgMgJH54J2Mx0lW5piRKfwkk6gbc2zZh/r3MtXjdw7G8K8MlsnCnPnOgSBPQw3wylRzmyye5MqgSOvX3qaokUrR4pQW5sCRXvedMzsD2CEYzEUL1K0uNAUgVLoGakEuPOM+SlwrIz8kt1XjfeZQGFRCd2c97bC3jpjDmrULPF5FoUTAREQAREQARFIF4E1q0vR7ao29um+Ly8rDVdRSlcemkcEREAEREAEMoRAql0c7cv0JHSUwDFDTobSEAEREAEREIEcJiCBo/+bW+EBfNnX//g/gyKKgAiIgAiIgAhUIFC0P/UsFVr4ZQOhylgCdNh73CYOoxBuJIDJAP7ymHWmCRxrAXjEdBDkEiIJxKItz1kmOFsEjtsYor4hpqumtT4691EU+LpHwV8qBI521hTV9jXztP+cT0ofdmyKU0joJsDbHsBNZol1azjdRRlvucczHG+3VAkcDwAwC0BTW0KRRIe1TcEqBa1WYyngGwwW/B57aakUOFZGfl7WrD5pIlC9enG9zQUBOoaG2i677o5Hn6HuVk0EREAEREAERCCbCVx49sn47defw0so2Bw8+pNPVtLhX00EREAEREAE8pFAOlwc7VyjCh0lcMzHI6g1i4AIiIAIiEB6CUjg6D9vCRz9Z6qIIiACIiACIhCVgASOWXdAKIaj+9sAW+YUV3UzHRu9LOg/phiyo61zZTs47gHgfqOU9lm2nCKV+I20RmeZ4GwRODqFmVzf1QBmehQ3sr9TIMqfOUtUU1R4rPnnGAD7GyWhu8chKKSj41TTWdPaA7dz40XgyPEss849P862oSxdTTfEP7wc5Dj7pErg6BQcMi2W953nkh/LcE+3/ZzulixV/YXHtVCATjEs/1jNTwfHysjP49LVLR0ECmsW90AwQIfgUDvxlKa4cYStpGU6ktAcIiACIiACIiACvhMYcWMvvPX6y//GDQR7lq9eOcn3iRRQBERABERABLKDQDpdHO1EXIWOEjhmx6FRliIgAiIgAiKQzQQkcPR/9yRw9J+pIoqACIiACIhAVAISOGbdAXGWYeYCepklq70upqpZDtkuLKtsgSOFW3Sxs5fujSXcsq/XzQUxWwSOdc1yzRT8sX0F4BzjT9hFzcPGsoz0Y45+ToHjjuY5oYjNapeYpa09TBHq4sX506vAkXtOcSBFjvZGwd+DcYg7veaeCoEjnRjvcYg0nzLLx3/rSMxNnEwhGUtWb/S4CAqB7zIcTs+39Y/1PXHuWaQ9r6z8PC5d3dJBoLBmyVwEQwLdUOvUrS/Ov5BfSTUREAEREAEREIFsJvD4o/fjjlvHhZfwx++/4psvP8/mJSl3ERABERABEchmAhWEjhI4ZvNWKncREAEREAERyA4CEjj6v08SOPrPVBFFQAREQAREICoBCRyz7oDQRY/Ofq1smQ8EMNrjSliTfJghqOIYe6tsgSNzobvgEwBY8peNJXu5zvke1kaR4ByjXLK99G+2CByPBvC0Y92nA3jHw7rZ5SBTJNjY0d8pcOTHToe+eNw/3QSSl5vlme1TexU4csyuAFii+TJbgHdNV8M1HtfvtZvfAsf9jD2juJBOo1bjmaX7Js+is1UBMMZ0qLQ+u90s073BwyIoCKXr6p2Ovn4JHCsrPw9LV5d0ESgsKqHAmu6uoXbrjDmoUbMkXdNrHhEQAREQAREQgRQRWLO6FN2uahOOvumff/BZeVmKZlNYERABERABERABjwRCQsdgMMgKH2oiIAIiIAIiIAIikDICEjj6j1YCR/+ZKqIIiIAIiIAIRCUggWPWHZAdAEwA0MWW+bOm8OnrGKthiWKWJB5kxKATpL1R9Mg/FX4fA+AmanMTzkWaOp7xzO8mU/BlxaPYrWsMN0MK/Fg62S404/hsEThWNwVxFDpaja57FMP9E2NPuXa6AF7o0u8UAAsdP68N4FGHEJQOgjxTseZqAuABmxCTAkQKUJc75ohH4MihLJc913BCPNQW5zYA/QCs9/Eb6pfAsQBAfZMZY9obBYvMO1KJbZaWH2Ub8CGAtgBWxlgn5+QTaYpB93T0peCZ3+s/I8RwOjh2NoWZbt0rIz8ft1ihkiHw3+q1S7YtCK6wYuy08y547Lm3kgmpsSIgAiIgAiIgAhlE4ILmJ+KP3/k+zpb2+adrsXHjXxmUoVIRAREQAREQgbwjIIFj3m25FiwCIiACIiAClUNAAkf/uUvg6D9TRRQBERABERCBqAQkcMzKA9LBdHG0Jz/bdGXkjTFno2tjA1N4dXaEFUdygYtHoOgWOt7xbiV/VwMYbpZgtj+BiyY0Yy7ZInDcCQAFfVfYAPLJI9c8LYJYjs6HLCN7vVFuvGaEPXUrRezm4Mm5KMybbJbHdoaj8JQCypEOESJFkSwr7nwqGq/AkTlRZGkvT86cWBf3SR+/oYkKHHnO6JxKVzu6jDKvU13yYq50yPwmSs4c97hDYEyHUgoL33cRGHNu2uf1dbhc2qeIdc57Gk6ZE20DmCdFw1+45FkZ+fm4xQqVDIGqNYs7BIIBCmZD7ZjjTsLIcfyrQU0EREAEREAERCAXCAzq2wVL330zvJTvvvkSv/3ycy4sTWsQAREQAREQgWwjoBLV2bZjylcEREAEREAEspyABI7+b6AEjv4zVUQREAEREAERiEpAAsesPCCRShJTFLbYLG3M/7+NIaY6AsBxDmEaP2PpE7rQWeWgI7nAxStQdAJNZDydB+9z5My4FDq+AuB/hpPdXgCaGgK4o6LsYCzhVyo2/2LT5dCK7TUHlqSmi6HTWfMzAHSxpNPfJvPz402hnb0v2awz9v4M26Lcykfz48PMHJ3ug17PD2Mwp/YRnAfjFTgyntuZ5hmlmNBNiJfI3rkJHBOJ4zaGIsVrAcQqq+1WktuKx5LkbwD4wfxBLVOY7BSwvmB+N6xy7C8DaGeIFr+LsJgWLkLRH80z9bfxPeJT7psNgfTGCCXDU52fX3uQjXEaAXgtUxKvVlR7RhBBlkEPtcs6dEW7y6nZVRMBERABERABEcgFAg/ddwdm3UXj+y0tgMDMtWUrrsqFtWkNIiACIiACIpAAAd5H4z2ydLYKwkZr4mAw6Kyok86cNJcIiIAIiIAIiEAeEJDA0f9NlsDRf6aKKAIiIAIiIAJRCUjgmLUH5GQAd0Zx74u0MArhWKKaZYUfAmCVRY4kkkpEoGifO5HxAVOoR/dCe9niaJtFcR5LNf/X5oToVVzo5yFIVOBIF0M67bGcsFPkGCu/Z0yHP4pZ59g6Ryo7zi7cdz7dpPg13saatdcBWBZhYCICR4ZiifH7HetnOechHspne1lDqgSOd5tOlrFKxFs5UrB4FwCnwDTWGihKHGw6mVKQfJY54CMAFxklrFdFCBBJ0Gp1J3M6Olr1CtOdX6x15/LnFDjeYzxQudfQGPD7WqmtsEbJRwigjpXEqAl3oF59mv+qiYAIiIAIiIAI5AKBZUsWYWBv28sLQXxcvqb08FxYm9YgAiIgAiIgAnESYBUVXo+nq7kKG63JJXBM1zZoHhEQAREQARHIXwISOPq/9xI4+s9UEUVABERABEQgKgEJHLP6gBxplvWNVHbavjiKoygAZClqOr2x5C5FUq3MThQ3nQmA4jV7S0Sg6Nd4CrMo+rksxi5Zos3nDXEcyyZbT+2ySeDIJVLkyFLQFPRFKjttR7HEdN6jwJFloilafNrmykmnPzogfh+BH0suswx2G4+iSp6h6QAmRXEL5FSJChx51saaTohWyl8BYKntBT58U/0WOLLUNEs/v20IDzfHmd8hZsnvWGebYfndpKMpzzZviFcBMMYUxFrTupUjtz6LJRimgyCFuV/a1pDO/OJEl3Pd6VRKoSP3ttKEjocdduTuBVU2/mSn+/gLi7Djf3bKOeBakAiIgAiIgAjkK4H1f/6B88+o+PLC5o1V9vj00w9UpzpfD4XWLQIiIAL5SyBd7o1RhY0Wfgkc8/cgauUiIAIiIAIikC4CEjj6T1oCR/+ZKqIIiIAIiIAIRCUggWPWHxCK4ujCRze3kwBQ9Gg5ALLkLV32njNL3/5qWy1FT3QMpGjKam5ueZUpcGReBQBKjFLIrY2y2ixdba3PKt1MkRnXx7U5c802gaO1Dyxj3MwoN97cLDFuleGmwJCiRopQKV583+FsuIfpDHi+GYjCOApYWT45WtsXQBNzTpZFZglsq/EM0RmQjOnyWUEAFSFoogJHhmPZ5dnmuq3w3GOKViOVYPb6JU5G4EjWFAAuNQWN3AcvLKLlZp1t7hdzY8n4Pc0BnI9lyXmGKe781hGopenkaP14llHaupv5PYg0JwXDHczS7vY9ZlltnhO6utpbuvPzuo+51o/iRoocrVYpQseq1WudHigo4HkLtcLqRbj97rm5xlrrEQEREAEREIG8J9DlylYo/6QszCG4eXOzdZ+sinW9kPfcBEAEREAERCCnCKTDvdGTsNGiKoFjTp0vLUYEREAEREAEMpKABI7+b4sEjv4zVUQREAEREAERiEpAAkcdEBEQAREQARGoVAKWi6M9ibQKHasWlQwMADdZCZxxdkv06De0UqFochEQAREQAREQAf8JTBo7FC88My8cOAjcsK6slC+6qYmACIiACIhAvhBIpXtjXMJGC7gEjvly9LROERABERABEag8AhI4+s9eAkf/mSqiCIiACIiACEQlIIGjDogIiIAIiIAIVCoBp4ujPZm0CB0Li2rPA4KW+yu69xmMM1vQ2FNNBERABERABEQglwg8/9RcTB4/3LakwOPlZSvoDq4mAiIgAiIgAvlAIFXujQkJGy3gEjjmw9HTGkVABERABESgcglI4Og/fwkc/WeqiCIgAiIgAiIQlYAEjjogIjP1FKAAACAASURBVCACIiACIlDpBNxcHO1JpVToWFhUwviHWhPeOnMOahSVVDoUJSACIiACIiACIuAvgTVlpejWsc2/QYP4X/ma0vDvAP7OpmgiIAIiIAIikHEE/HZvTErYaNGRwDHjzokSEgEREAEREIGcIyCBo/9bKoGj/0wVUQREQAREQASiEpDAUQdEBERABERABCqdQDQXR3tyvgsdDysp2b/gH3xlTbLNttvi2QXLKh2IEhABERABERABEUgNgbOa1MOmf/4JB9+8LQ74tLT069TMpqgiIAIiIAIikDEE/HRv9EXYaJGRwDFjzogSEQEREAEREIGcJSCBo/9bK4Gj/0wVUQREQAREQASiEpDAUQdEBERABERABDKCQCwXR3uSvgkdqxWVnBkEnrOC1yyug8l3PJQRQJSECIiACIiACIiA/wS6d2qH1Ss/DgcOAM3XlpU+7/9MiigCIiACIiACGUXAD/dGX4WNFh0JHDPqnCgZERABERABEchJAhI4+r+tEjj6z1QRRUAEREAERCAqAQkcdUBEQAREQAREICMIeHVxtCebtNCxsKikP4DRVtAzW7RC9z6DMwJItidBd6xVKz/CkkULsXjRQqwtW4V1a1eHl1Vy+JE48OBDcdQxx+Po+ieiuM4R2PE/O2XUsn/+6Qf07nIp3nh1fiivWrXrYvKds1G1Ws2MyjOdyWQqk6ceewh9ul4WRtHmsqsxcPgE7LDDjunEk/K5Nm78C0sWvYGn583G+0vfCX+njjz6OJxwclM0P/ciVC8qRkFBQcpzWbb4bbRpcXLK5+EEubKfznPavd9QdO01KC0MNcm/BCaPH47nn5prRzKgvKx0jBiJgAiIgAiIQA4TSNa9MSXCRou3BI45fPK0NBEQAREQARHIEAISOPq/ERI4+s9UEUVABERABEQgKgEJHHVAREAEREAERCBjCMTj4mhPOmGhY2FR7dlAsI0V7NpeN+Ds81pnDJBsTGT9n39g3sP3YdbMqRUEjbHWstvue6L1JR3Rrn1nHHjQf2N1T8vnmSrmS8viI0ySqUxyXeAYDAZDgsabbuyJjz5YGvUItGrbHj0HjMA+++6f0qMigWP8eCVwjJ9ZKkY888TDuG3iTbbQgTnlZSvapmIuxRQBERABERCBDCGQqHtjSoWNFhsJHDPklCgNERABERABEchhAhI4+r+5Ejj6z1QRRUAEREAERCAqAQkcdUBEQAREQAREIGMIJOLiaE8+bqFjYVHJCgAlVpCJU2eBzoJq8ROIR4AVLTqFjv2HjsU5LduiSpXt40/ExxGZKubzcYlxh8pUJrkscOR366XnnsDoIX3wxeefedqzpme0wPBx07D3Pvt56p9IJwkc46cmgWP8zFIxovSjD9DL5vgKoLS8rLR2KuZSTBEQAREQARHIAAKJuDemRdhosZHAMQNOiVIQAREQAREQgRwnIIGj/xssgaP/TBVRBERABERABKISkMBRB0QEREAEREAEMopAoi6O9kV4EjpWr159+80FVTbYBz7+wqKMK5OcUbsTIRkKsN549UUM6dfVswAr1rp6DxyJ9p17VqrIMVPFfLHYpfLzTGWSywJHCglZKt0ubqQQuPFpzVG9Zgl+/vFHvPLi01s5pl5yZVf0GzwmZWW6JXCM/5smgWP8zFIxgk7D55/RoELogs0bd/jkk0/+SsV8iikCIiACIiAClUwgHvfGtAobLS4SOFbyCdH0IiACIiACIpAHBCRw9H+TJXD0n6kiioAIiIAIiEBUAhI46oCIgAiIgAiIQEYRSNbF0b6YqELH6tWL620uCLxnDTjgoENwz+xnMwpGtiSzds1K9O/eAR8uW1wh5WOOOwkXXnwl6h/fEHvutQ/+s9PO4c83bFiP77/9GkveeQOPPng3lr775lbLHXfbfWhxQTsEAoFKQZGpYr5KgWFOmqlMclXg+Ptvv2L4Dd3xxCP3h7e9UdPmuPGmSTjk0MLwzyjYmnn7BNw6fnj4ZzvtvAtuv+cxNGjYpDKPTGhu57nhz8ZPnRX6fudTk8Axc3a7fduz8NUX/xdOqGBz8OhPPlm5LHMyVCYiIAIiIAIi4AsBr+6NlSJstFYogaMve60gIiACIiACIiACUQhI4Oj/8ZDA0X+miigCIiACIiACUQlI4KgDIgIiIAIiIAIZR8APF0f7olyFjlWLii8NIDDL6tjgpMYYMmpyxsHI9IQ2bvwLE0ffiLunTQynSmHVwOETcG6riz05MG7evBkvPjsPY4ddX8Glrlbtuph852xUrVazUjBkqpivUmCYk2Yqk1wVOC5/fwmuuaIlvvvmq9AO8Dtxy/QHUa1G8VbHwE0M2em6/uhx/TBss802lXlsJHA06UvgWKnHsMLkwwZ2x6I3+evGlhZE8LJ1ZSv/VRJnTqrKRAREQAREQASSIRDLvbFShY3hf4dZEkBNBERABERABERABFJIQAJH/+FK4Og/U0UUAREQAREQgagEJHDUAREBERABERCBjCPgp4ujfXEVhI6FRSWjAfS3OrS+pCPaX31dxsHI9ITWrC7FdR1bgy6OVhs5fjouvLhDXM6LVpnr7le3xR+//xaONWDoOFzRqUdcsfxilqliPr/Wl0icTGWSqwJHOjf2u659eKsuvuIa9B82Dttvv4Pr9jn7t7ns6pDYeIcddkxku30bIwfHLSglcPTtSCUd6J47p+DhB2ba44wpLysdkHRgBRABERABERCBzCEQzb0xI4SNFio5OGbOoVEmIiACIiACIpCrBCRw9H9nJXD0n6kiioAIiIAIiEBUAhI46oCIgAiIgAiIQEYS8NvF0b7IkNCxalHJUQHgXOuDvoNG4dTTz85IGJmc1HNPPoIenf4tM3ta8/Mw6pYZ2G23PeJO280N8uQmzcBS1XvsuXfc8ZIdkKlivmTXlcz4TGWSqwLHqRNHYvLYoeEt69ZnMK7tfWNEwe87b72Gyy5oGu4vgWMyp93/sRI4+s800YivzH8G40YODA8PAk+uKys9L9F4GicCIiACIiACGUjAzb0xo4SNFjMJHDPw9CglERABERABEcgxAhI4+r+hEjj6z1QRRUAEREAERCAqAReBo4iJgAiIgAiIgAjkAYFtt932711222O7PfbaJ7TaW2fMRo2atfNg5f4u0SnASrYk7qI3FqBL+wvCLo5FxXUwZcYcFFav5W/iHqJlqpjPQ+op65KpTHJV4Dhn1p0Y3K9LeD9jCYidDo7tO/VAn0GjsN12VVJ2JrwEloPjFkoSOHo5Lenps2b1CnS7qq19stXlZaXp/4cmPcvVLCIgAiIgAvlHwOnemJHCRmtbJHDMvwOqFYuACIiACIhAuglI4Og/cQkc/WeqiCIgAiIgAiIQlYAEjjogIiACIiACIpDfBLbdbjvssuvueH3pWuyw43/yG0YCq4/XYS7WFF98/hl6X3MJNm/ejJ132RXbbrsdeg+8CTVLDo81NPz5D99/i3fefBVvvDofq0o/ROlHH4Q+q1qtJkoOPxInnHwqmpx+Nvbae9+oMWOJ+fg553jlhafw4bLFYO5sRx59HE44uSmannkuSuociYKCAs+52zuSwbq1q7Fg/jOh9Sx/fyl++fnH8By1D6+HU89ogWOOPympEsSb/vkHpR9/gFdefBpvL3wZH7z3bmgOsmrU9Cyc07JNSGAaCAQQi4k9f+bOkuOrViwP/bhW7bqYfOfs0D54afGMT1bguGHD+tAevvTcE1j+/uIwg9123xN1jzoG9eqfgNOan4/qRcUJ76eXNTv7LFv8Njq0Oyss+N1p511CjqZNz2ixVbjff/sVw2/oDoocrTZ+6iy0uOBfh9VEcvBjjN8Cx19++QnvL1mExW8vxMcfLsXKFcvD3w3rO8gz27Dx6Tj+pMYxv+tua+T3Yu2aVXjp+SewbMnbFb5//G7wHB93wik4pemZ2P+AgyO6atpjJyJw5Nmccds43Dp+eIU0ew8cifade6JKle392KK8i7Fh/Z84r9nxFdZdXla6LYBNeQdDCxYBERABEchFApZ7Y0YLGy3wEjjm4hHUmkRABERABEQgswhI4Oj/fkjg6D9TRRQBERABERCBqAQkcNQBEQEREAEREIH8JkCBI8UpCxavyW8QCa7+jiljMGHUoPDoWA5zCU7jadiPP3yHe++cgtn33VFB7OQ2mMK1S67sgo5deoOiMbcWScx3wEH/Dc1x+y2jYs7T+LSzcP2Qm+NyoAwGgyHB4ZSxQ/HqS8/GXDuFVtf2HoRmZ7eMS+zkdR7yubTDtejUrR/+/nsjene5NCTsZIsmWoxHoOi2yHjGJypwZFn0F5+Zh9smjAyJSWM17ud1/YaGhKsUfKa6Ucg3sOdVIeGl1Y6odyzGTL4L1WoUh39GMezT82ZjaP9rw2LI409sFBJD7nfAQalOM2Z8vwSOX/zfp7hr2i14/JFZ4XXGmpzn9+IrrsGV1/TEnqZjb7Qx/F68+9ZrmDJuGJa++2as8KHPz7voUnTvOwQHHXJY1P7xChwpsrxr+kSMt5VS5gQSN3ralpidLm11Or779utwv03BgpLP1ny8MuZAdRABERABERCBzCZA98YhANoDeC2zU92SnQSO2bBLylEEREAEREAEspuABI7+758Ejv4zVUQREAEREAERiEpAAkcdEBEQAREQARHITwKWcyNLVNNxb8wtM/ITRJKrfuv1l9G+9RnhKBQTDR97O84+v01aBGDmAzEsXrQQg/t28SRSsy+5UdPmGDLmVhx08KFbkXATOA4eNQWPPDATTzz6gGdyFCCOnDAd9Y9vGHMMBXcP3z8DE0ff6FnAZQU978JL0H/oOE8iLgqnnpr3EEYN7hNTpGnFb3dFZ1zVtU+oZHIuCBwpbBo3on9ce0kWPOMUmLW9rBO22ZaGb6ltzz7xMAb16VzhPNDBcfi4adh7n/1Ah7+H7pmGWyeMCPfheb751ntwbIOTU5ucx+jJChwpOqTIc/SQPmGnVI9Th7vVO/YEjL5lRlQHUTehqNd5yHzY2Klo2LhZxL/74hE4RhI3duszGFdd2zcp11ava8r1fv17XhV2aw39WxIInLtu9Yqncn3dWp8IiIAIiEDOE+AbF3RuzJomgWPWbJUSFQEREAEREIGsJSCBo/9bJ4Gj/0wVUQREQAREQASiEnAROKbeikV7IgIiIAIiIAIiEIvAq4bbRKNYnRL8/NOddt519X4HHtzMGt/83AtxXe8bEwyX38O+++Yr9O12Bd5e+EoYBN0Ru/QciAvbXRkqM53qRnHj9d3abyV8Yh4nNGyC4jpHoGCbbbC2bBUWv/36Vv3oOjli3LSthIFOUdY++x2AffbdL1zymuuiqOnYE05BtaJa+HvjRry/dBHeW/z2VuJECilvmngn9tl3/4g4IgmaOIAlcY86ugEOOPgQbN60CSs//hBvv7FgK3GiXfgWaSKKxZ55fE5IqPjH779V6EYx5qnNzsHue+6Jn3/8EW+/8XKF9VLkWLby47CzXbY6OH7/3TcY3PcavPxCRS0TxYt1j6qPI48+HjvtvDP++P13vPfumyEBrbP1GTQKHTr3SrnIcf2ff2Ds8P548N5pFVKgoLXFBRfj/rtuq+D0WRki41jf8WQFjpG+41bZ+ZrFdULfcX43WBLdXjLenluby67GwOETIooD3eZxngnGi/R3Cb8Pt0x/sIK7pn1+rwJH/l0w75FZGDW4d4XvqMSNsU5afJ9PmTACzz35qH1Q7/Ky0onxRVFvERABERABERCBZAlI4JgsQY0XAREQAREQARGIRUACx1iE4v9cAsf4mWmECIiACIiACCRFQALHpPBpsAiIgAiIgAikggCFjRQ4+t3oYnEvgGGFRcVTgUAXa4KO1/RCq7as5KUWLwGK5Sja6Xvt5VsNpcCQTo5nnHMB6h55DHb8z07xho/Z/9PyNaG5KWiyWjSBJUv+3nX7xJAozC7uu2HERFzWsVsF5zU3UZY1R7Sy0Cyjy7LdFBHaGwWOFH26tUiiQ5ZEpqip5PCjUFBQUGHo77/9GnJ7vG3iyAprueTKrug3eExEEdfq0o/Qo1M7rF3zbyVWrmfAsHFo2Oj0CoI9OtqVfvQ+Jo4ehDdfe2mr1LNR4OgmGLTKGF9+VTdQyGpv3JvP/7cOt4wZXGFPOWbk+Ok467zWMc9psh2++eqL0Dl/563oVQa5jzzLDRufnjYHVS9rS0bg+MP332JQ70545cWnw1Px3PW78WY0OKmxq8CUTqivv/w8xt90QwVXV+7ttHvnhUSszsbvE50yn3vykfBHF13SMVR62nkm2IHOmfyO3zzs+gpC4669BuHa3jdim2222WoOLwLHSH8XdO4+ANd075+Sv0e97GEu9pk7+17MnGbXMwZvLy9b2TUX16o1iYAIiIAIiEAmE5DAMZN3R7mJgAiIgAiIQG4QkMDR/32UwNF/poooAiIgAiIgAlEJSOCoAyICIiACIiACGUfAb/fGsLDRWmnVopLnA0C4rvLgkbfghJNPzTgQ2ZIQBWMsqXzfjClRU2a53AYNm6DBSU1Qo1Zt7LLrbkktcdOmTbhtwghMnTgyHIeOiqMnzcRxJzaKKPByc0o8ot6xIee1g/9bNRwrksCRfcdMviuiSxsDuDkERnOPW7d2Nbpf3TbkPmc1uiX2HTQ6VBI5UqMY6o1XX8SQfl3DzpTsf+vMR3BSo9O2GkbhF/fqbpuoh+u5aeIMFNWqHXGeSI6H2ShwdIrMyGvomNtwTsu2W4lI7UAoaJtx2zjcOn54+MfHn9gI4267D/sdcFBSZ9nL4EguhtbY8y66FD37D8cBBx7iJVxa+yQjcJz/7OO4tsOF4Xyr1SjGpDseQs2Sw2OuYcVH76NPl8sqiHmHj70d/C4628fLl6HTpeeCrrRsdHYddcsM7LbbHlG/f06Bd736DTBh2gOuZe9jCRwlboy5pb52oPPw8EE9wzGDwAvrykrP9HUSBRMBERABERABEYhJQALHmIjUQQREQAREQAREIEkCEjgmCdBluASO/jNVRBEQAREQARGISkACRx0QERABERABEcgoAn66N24lbLRWWlhUsgpATeu/p971KKrVCP9nRgHJlmQo/qJobsbU8VuVPY60BpZdbtj4jJAQLxGHR7rq9ex8cQX3RorNWlzQLqZ7nZsrnNNh0U2URSe3CVNn4fiTGsfcGqcwiyLaidMe2KoUNkVN994xCaOH9g3H9FJq2urM8Y8+eFfIfc5qLVtfjiGjp2zl9rZmdSmu69g6LPiKJoZ0LpCOj+RtF2Fmm8CRDp4De16Fl557Iry8eEpN0+Vv+A3d8cQj94fHR3PmjHlIPHagiHjew/dh1sypFRwJreEUNl7d7XpX10CPU6S0W6ICx7//3ojxIwfinjsmhfMbMHQcrujUI+Z3nAMogp508xDcMWVMeDwdUemwGAgEKqyZzo10NrVa935DQTfGWM3tTN3z8As48ZSmWw2NJnB0EyszgJwbY+1A4p+vXbMaXW3iWQCry8tKayUeUSNFQAREQAREQAQSISCBYyLUNEYEREAEREAERCAeAhI4xkPLW18JHL1xUi8REAEREAER8I2ABI6+oVQgERABERABEfCDgB/ujRGFjVaChUUlGwBsb/33Y8+9FdUlz4+F5UMMCnRKP/4At99yUwUBmZe1U2hHx7S2l3UCHQWd5ZjdYjjFQqc2OwcjJ9yBvfbe18uUePShu3FDr3+d3C6+4hr0HzYO22+/Q2i8mygrknDQbcLyT1bhuqvaoGzlx6GPI4kB6RjXt9sVoJsYWzyiQ2teZwwKMe+4/0nUqVuvQmpzZt2Jwf3C1dkRz3rchJjZJnBc9MYCdGl/QViEm4gDozPGGWdfAIock3UkdTtDLBH+zpuvYsKoG/DRB0sjnms6l9586z2gS2omtkQFjnQcfe2l50AnxpUffxD6To4YN92Te6PFwfn3RCQnVWe/Ttf1R4/rh8UUjfJ7QRdZfn//e1g11KhZgkanNXd1eI0mcHRz6Lz8quvQa8AIlaVO0aH+4/ffcEHzE+3R/yovK93yD4CaCIiACIiACIhA2ghI4Jg21JpIBERABERABPKWgASO/m+9BI7+M1VEERABERABEYhKQAJHHRAREAEREAERyBgCybo3xhQ2cqWH1Kx54HbBbb6wVr3rrrvjkWcWZgyEXEiEoiyWXH7xmXl4cu5Dro5z0dbZ+LSz0OP64Siuc0TEbsk6uzHw6tKPMHJQD+y97/6gm2Sdukfj6ONORJUqW7SvbqKsSOVt3RJ1ji8qroMpM+agsHpFg7Bli99Gh3ZnhUV3JzdpFip7vMeee3s+Dm5Odc5c6bI5anBvUORotXjWYzHr1vEifFq+JhQimwSOFKJNmzQq5OhnNQrYrukx0JMboDXm26+/RO8ul+Ldt18P/eiwwhqhkuBeSiZ73lAgdB6mTx6DO269ucKw3XbfE7XrHhUWxFofxuP6GU8efvRNVODox9xeBY5L3nkDF5/3rzMrRaPDxk5Fw8bN4jof0XKOJHCUuNGPnU4sxkVnn4xff/05PPjvwKaD/m/16i8Ti6ZRIiACIiACIiACiRCQwDERahojAiIgAiIgAiIQDwEJHOOh5a2vBI7eOKmXCIiACIiACPhGQAJH31AqkAiIgAiIgAgkSyBR90ZPwkYrucOqFx9fUBBYZP13taJamDrzkWRz1/gIBCh2/P7br0Hx0MIFL2Lx26/ji88/i8mLIq7BoybjrPNau7o5sixs366X47WXnwvHevCJV1H/+IYxY3vt4CbKimcOt/FznlqIeseeUCEFp6ui00nSa74sm9zvuvbh7u079QDLL2+3XZXQz5zCvEguj9Hmc3LPJoEjBYPDBnTDE48+EF7ipDseQvNzL/KKONRv/fo/MXJQz1BZcKtNu+9x0EHUr/bjD99hzNC+FXJlbIp/rx9yMw448BCMHd4fD947rcKUPDv9Bo/JOMe/bBA4Ol1QCZZuqmTOsvdH1W+A3XbbI6ktdhM4ntK0OYb1vxYfLlscjt2qbXvcMGKinIWTou1tcNeOF2Ft2apw582bgw0+/WTlO95Gq5cIiIAIiIAIiIAfBCRw9IOiYoiACIiACIiACEQjIIGj/+dDAkf/mSqiCIiACIiACEQlIIGjDogIiIAIiIAIZASBRNwb4xI2WqusWrPkwkAQYUVjg5MaY8ioyRkBIR+SsASPH334HuY/+3hUwSPFRXQYPPv8Nls5qNEhsvvVbbFqxfIQtkjuiMkw9SpQjDSHl/FuzounnHom6jeIX6i5ZtUKPDn3wXA65114CYaMvjUsknKWzGb56lvueAiHVq3uGdNff23AmCF9w8K6bBI4OgWeXPQlV3bF/gce5Hn97PjP339j4asvgs6bVovXCTPahOv//GMr8SK/C1d17YMrr+mFHXbYMTT8++++weC+1+DlF56qEI6i1g6de2GbbbcN/ZzCzjHD+uHvjRtx4ilNQ26lBx1yWDhOXItPsHO6BY6//foL+H3gPj3/1NwKLrKRSlTT4ZOi1UF9OkdcJUuAn9L0TDRoeCpqFtcJi4e9YnEKHOnW+svPP1UQNzJWtRrFoPjWb1dQr3nmU79hA7tj0Zt8v2JLCwZw0brVpY/mEwOtVQREQAREQAQqm4AEjpW9A5pfBERABERABHKfgASO/u+xBI7+M1VEERABERABEYhKQAJHHRAREAEREAERyAgC8bg3JiRstFZZWFTSC8AE67/POb8NuvYcmBEQ8jGJTf/8g7VrVuHRh+4OudX98vOPFTBQQHfL9AdDgh9780OsF4u3U5QVTcznFsuLwPH/2TsP8KiqtW0/AaSogKIcG4oESEjovSj1ICIgIr13DL0klBAgISGEUELoEOm9KR0EQWmKgALSAgQIoiBHsSGggkD+/91+s53Z2TOzJ9kzIcyzrutc38fMWu9a615rcs7M3PO+emWjna3L6PPVa9dD3KyleOrpZ5QhIuS1blxDHa593mjcmZOjMXXCaKV7ZhIctVKs0f0a6Tdg6Gj0CR5ppKvDPiLZLZk3HWNHyZ+pf5rIjWFRcWjasqMqLVqeO3X8CPp1a2mTFVUrBkspduuy4jLW7IyTzjbuDsFRytSLHPjtpYv4+acfkXT2FISHSM+OssTaExxlDyKXTh43CovnTnO2JUiW2dpvNFAygFao/DqezJ3H6Rit4OhoQMv23TEiKu6hy8bpdJOZrMPM+BhsXr/KetUhyUmJkzPZNrhcEiABEiABEsjUBCg4Zurj4+IzGYGff/4Z7dq1w44dO1xeeb58+VC6dGnkzZsXVatWRa1atVCmTBlkz/5P1Qg2EiABEniYCVBwNP90KDiaz5QRSYAESIAESMAhAQqOvCAkQAIkQAIkkOEEjGZvTJfYaNmlr1+gyI2qPdQlaABateuW4RC4AOC7y8lKprmd2zbY4BBxrG/IKGTNmlV93CxZzxF3Co76dCg4puZiluB45dtLGNSznU1Gv54DhmPAkIhUcqOsQoTILetXIXxobyVTo6VZxGDfIsWwKGEKxo0eoj5XulwlRRou8Eohj/3ZMUtwFJHxo01rsX3zhzj8xb40rd+R4CgB7969gx1b1mFGXLRN5kdHk4lUWr9RM3TvEwJh7uPjo9vdkeD4ckFfSGly63OcOGOxUh7bXrw0AeAgGwKrl8/HwgSbLM6Tk5MSQ4iJBEiABEiABEjAcwQoOHqONWcigfQIjnr0ChYsiPfeew89evRA/vz5H3rAUlVk7969uHDhgrJmNhIgAe8hQMHR/LOm4Gg+U0YkARIgARIgAYcEKDjygpAACZAACZBAhhNwlr3RFLHRsktfv+IrgZTWln8PHjEWdd98O8MhcAH/ENAru1u5Wk0lE+F/nn9RxUTB0fmNYQbHOJsyzJkhg6NkMh0R/J56uEayhkoW1PlzJmNStG0m2rr1G6N38EhMiByKg5/vUWN2CRoIKWP9XyivtQAAIABJREFU2GOey7KRXsFRMiuuWjoXs+JjUmV5dfRKKFTYH889/4LN/p0JjpZ4kl318IG9yrxf7P/URjy0N6dkdQyLmoTGTdvqCqn2BEcpJx8cFo1F70/Dgtn/Jg8UGVUkx1d9izp/wbNHmgjs2rEZk8aOsBrrsyo56XSbNAXjIBIgARIgARIggTQRoOCYJmwcRAJpImC24GhZhL+/P6ZMmYI333zzofyBlvw48OzZs4iNjcWSJUsQFRWFUaNGpYkhB5EACWROAhQczT83Co7mM2VEEiABEiABEnBIgIIjLwgJkAAJkAAJZCgBR9kbTRUbLbss7B+4JyUFNS3/jo2fizLlK2cohMw4+R+3b2Hl4gQcOrBXyXh2OfkCJsxYhIpVqqd7OyIT9e7STBWK8j/3AhKWbkSJUuXU2Nqyu/JcfMIKFCxUJN3zWwJkVAbHSTOXKFnbzG5mSaGPSgZHI/Kg2WfgKJ6UXBZJcWHCFLWbURlRBMAJUaFYvmi2zRTy2rn+wzX1Mck0OGvhh6havY4nt4b0CI6S1TB29BClhL2jFliyDERoLFm6PIqXLg//gBJKGenN61ZicJ+O6lCjgqP1XML3zKnj2Ld7B/bs2orEk1/bXYowjp40Bw2btErVR09wFLkxdPRE5Hsmv5IxcsB7bZQy25bWtVcwgoePQfbsOTx6Zt4y2ddHDiF00L+ZW3x8sPfiuUT53yZsJEACJEACJEACHiJAwdFDoDkNCQBwl+AocHPnzo34+Hh06tQJ2bJle6h4f/DBB+jatStu3vyn8gEFx4fqeLgYEvAIAQqO5mOm4Gg+U0YkARIgARIgAYcEKDjygpAACZAACZBAhhLQy97oFrHRsktfv8BzAPws/05YvB4FCxXOUAiZcfKbv99QMs1t3/KhuvyoCbMg8lB629UrlxHSqz2OfvmFGmrVpn0oV6ma+m+tCOQXUALT5q5SysOa1TwhON658xdiI4bYiGkhYdEI6h9q1jbsMkuL4Hf//n1MGR+BhGmxSlxHMbRn5Op8rozXimN6EtvlSxcwKKgtTp04qqxdRLSFq7c/NIKzlCaOHN7PRuRzpfS1XvZT7SVq0rIDwsdOxZO585h+vxwFTKvgKNkpE6aPV+6cdZPX+zvN26FilRp41bcI8uR9GlmyZNFdgpG74QoMyfxx47dfIGLcto1rsHvntlRZJd9o0AQx8XORN+/TNqG1axEJctTYKYrcKE1ir10+HyMH91THyT2VLI6SkZPNfAKXL11EUKd3rQMnJScl+ps/EyOSAAmQAAmQAAnYI0DBkXeDBDxHQE9wNCr7/fnnn7h16xaSkpLw0UcfYdmyZbh8+bLN4kVynDNnDtq0afNQZXJcvnw52rdvr67V6J49dzKciQRIwN0EKDiaT5iCo/lMGZEESIAESIAEHBKg4MgLQgIkQAIkQAIZRkCbvdGtYqNll75+gb8ByGv595ot+5Anz1MZBiGzTqyXbS4tmdH09i8Z24J7tceBfZ+oT2sFR70+yzfsdimDpJSgHT96KC6eP4PCRQPwSqHCaPhOS7UUticER9mgyIJxMSPVvZrFUctWy0zEqfkrttqIo87uo1bCcyQtakVVVwVHEci6tKqvZvJ0NN6IxHbjxq8Y0qcT9uzapm7TXdkynXHUe15vfa4IjhJT7nLogG44fvRwqikkm+OUhBUuvUbSsg+9MWkVHM+fS0T/7q2UfVlah259lYyGcn+NNCN3w0gce33kdTV53CisWTZP7WJPntWuRe985R6ED+6FjzZ/oMar8lotRXJ87oWX0rNUjtUh8Pvvv6FloxrWz9xITkrk/yjgbSEBEiABEiABDxKg4OhB2JzK6wmkR3DUwrt+/TpGjx6NWbNm2TxVsGBBiFD42muvPTS8KTg+NEfBhZBAhhGg4Gg+egqO5jNlRBIgARIgARJwSICCIy8ICZAACZAACWQYAUv2Ro+IjbLLAgUK5Mr+eJ4/LDvOmi0btn76TzY3NtcJrF2xQMniaGkvFSiI6fPXoETp8q4HsxqhLT+tl51RL/Ph8MhJkJK+RtuP//seIb07KGW2pb3qWxTT562Bf2BJ5d+eEhw/2bEZvawyiJUuVwnxc5ajwCuFjG5Fyfy2KGGKIkW99PKrSnneMuWroGLVGsiaNasSxwxmrmRV1PJzNcumZMcbGPRvqe70Co56Um7H7v0wNDzWpfK/FgHt119+UsXYOvUapbs8ugi3MeEhWLXkffXcpXxxxLjphmU+GXj4i30Y1q8LRDC1bv0Gh6P3wDDI3z1Pt7QKjsIifGhvdbmuin7yupgRNwbTJ0WpMfQEYhF3jxw+gMSTR3Hi668gmSPHTJytys7OeP3v2hUE92yPrw59pnbVk2eNCI4SQMrJy98m6zMcOCwSQf2GZcj5Odt/Zn++YZ1yyplb2t0/fn/8ypUrf2b2fXH9JEACJEACJJBZCFBwzCwnxXU+CgTMFBz/+ZzhDiZPnoywsDAbPC1atEBCQgKefto2q31GMaTgmFHkOS8JPDwEKDiafxYUHM1nyogkQAIkQAIk4JAABUdeEBIgARIgARLIEAKSvXHh/3fKFgGI9NQKfH0DX0E2qNZPvmf/gxXrdnlq+kduHr3sai3bd8eIqDjkevyJNO1XhKQl86Zj7KhgdXz9Rs0wdvL7yJ1HTbypPKcVLO2VhbW3kC/2f4reXZqpGQK183hKcLzy7SUM6tnOJute9KQ5aNGum+GSTj9cu4ohfTvh4Od71O3qCZ9aweq/b76N6LgEPPPsfwydl5a5I+lQT2ozmmVTT0ZMr+AoG/x463r07dZC3atk7pSshhap1QiEz/bsRL/uLdV7I5kRE5ZuRIlS5YwMd9hnYcIUjIsYrPZJS9ZFe1kcRZyNnTpfkTI93dIiOGrLocuaRWAePDIGjz2W3dAWREYNG9QDO7dtUPvrCY4iq8rrZ9+nO5R+rmY31ZNT0yM46pXmlrsQN3MJqrxe29De2ck4gbZN6+KXn378d8A9FExOTvzWeAT2JAESIAESIAESSA8BCo7pocexJOAaAbMFR5n99u3bGDp0aKpMjh9++CGaNm3q2gLd1JuCo5vAMiwJZCICFBzNPywKjuYzZUQSIAESIAEScEiAgiMvCAmQAAmQAAlkCAERHP81sTy0hCJFAso9yOJzxDKdbxE/zFrwbxlQDy3jkZlGJJypEyMxZ+o4mz1JlrGeA0JdyjpnCaCXfU7kxhZtu6bipidYShnXxs3aOhUD9YSk4aMnonPQQHWspwTHu3fvKCVuF8yerO7RFRlNRLCFCfGYEBWqjpdsmrMWrUNAidI23NIjU+pJlI6kQ205a1mIlrG9F4Nk8ZTsjdalic0QHK9+9w1C+nRUMuRZWrvOvZQsjkakXClHPGpILxthrsE7LSFC6pO586T7tX3i2Jfo1bkprv9wTY3VpGUHhI+daii+ZPyLDO1nU4bbelF16zdG1MTZeDb/c+leqysB0iI46kmuclahkRORI0dOp9OLLL12+XyMHNzTpq+e4KgnU/YcMBwDhkQYypioFSRlQj2Z12gGRxmv93oTiVsyS+Z7Jr/T/bODcQK9uzZH8oUkdUCWBynlL1w4w/TOxhGyJwmQAAmQAAmkiwAFx3Th42AScImAOwRHWcD58+fRoUMHHDp0SF1P586dMWPGDDzxRNp+AOvSxpx0puBoJk3GIoHMSYCCo/nnRsHRfKaMSAIkQAIkQAIOCVBw5AUhARIgARIgAe8hUKhIsXo+WbL8k6ILQJnylREbP9d7ALhhp98kn1cynx0/etgmeu03GuK9vkNRtmJVZMmSxenMIvl9tOkDTIkNtynL6qgkrUhJUn525uRoNb6IfeOnL0SlqjXszvngwQNsXrcSo0P7qln49OQ5TwmOstBTx4+gX7eWNnuvVbcBImKnQ/Zkr4nEdejzPRg+sLvN2K69ghE8fEyq0st6GTIlfuSEmahe+027YqjIihOjh2PFojk2S3EkHcpcs6fEYMr4CHWMEXFTxK7I4f2wa/smw3NpxTE9iU2C6e1fHpfyzT36DkHOnLnsspY7unBOPOJiRqp9JNOfSLUiDprR9MRbiRsSFo0uPQfZLaUt+zp94iiiRw2ykTf11iRlr0NHT/SoJJcWwVHWnjAt1oa33Dcp3+4sC6W8xrduWI2osAG48dsvNhgkM+rI6HjkyvW4zePajK5ytlETZqHRu60dCtPCXu6f/B20tMrVaiJu1tJUJa5dERwllrwGJK68/ixNZNwuQYPU0vNm3DtvjxE6qAe+PvLvF7EpDx68eenC2Y+9nQv3TwIkQAIkQAKeIkDB0VOkOQ8JAO4SHOV90bRp0zBw4EAV8wsvvIDNmzejfPnyhtDfu3cPSUlJ+OSTT3DgwAGcO3cOx44dU8cWLFgQxYsXR5UqVVC/fn2ULVsW2bJlsxt7zJgxCA8PNzR3UFAQ4uPlfaL9zwTMXp+hhbETCZCAaQQoOJqGUg1EwdF8poxIAiRAAiRAAg4JUHDkBSEBEiABEiAB7yFQ2K946xSkrLTsuGbtNzE8cqL3AHDTTj/9eAuG9e+aSiSS6SpUfl0RhCq/VhMvvPgyHn/iSWUV8uH3rZu/49r3V7D3k23Y+MFyJJ05ZbNCI7KiXkY+GTcwNApvNmqaSliTORfPnYZ5s+JspKERYyajY/d+NiKTJwVHvSyMAkOEruDh0ahW47+p5LY//7iNVUvnYlZ8jA17ZxLhT9d/QPiQXjYCYd6n8qH3oDC07tDDJpOhnNPlSxcUudG6zK/loBwJjtJHMiV2a9vQhvXrtd5AyIgYBJYoY8NbMoJKie3J40bi5NdfpbqtZmRwlKB6WRjlcbmnfYJHwLdIsVRCm9wzyVa6Yc1Sm3W5kv3R6MtPslZKyfKzp0/YDJFMjv1CRqHAK4XU9YnIdyHpDFYteR/r1yyx4SyDO3Tri+8uJ6fK6PjW280RFhWH5154yeiy0tUvrYKjVjqURdi7P/Kchce8WZNSnZVlA9Vr11Pkw6eefsZmT/K3IWrEAJtxlteFZJDVy9Apr0GRfmdMjnb690Qmc1VwlPhjw0OwZtk8da3y9236/DUoUdrYl4TpOjgvGTwuYgj27lZ/+wAf+LS5mHR6lZdsn9skARIgARIggQwnQMExw4+AC/AiAu4SHAXh6dOn0aJFC5w5c0YlOmfOHIg86KjduXMHW7Zswfjx4/Hll18aPo2KFSsiJiYGderU0f1hrVmCo7vWZ3ij7EgCJGAKAQqOpmC0CULB0XymjEgCJEACJEACDglQcOQFIQESIAESIAHvIeDrF9Ab8Jlp2XGDd1qgf8go7wHgpp2KBLdt4xqMDu2nKzmmZVoRi0bHToeU//Xx8XEYQq+stQwQEahStZoo7FcMD+7fx5lTx3Fg/6ep1mhPUvOk4CjrFZlJykwvXzQ71X6t9yJPXjiXiN07t6Xai/QTWbPuW+84ZCYSXeiAbqkyb1rPc/vWLRw59BmEr73mTHC0l5FQ4lWtXkfJtPlY9uy4duU75WwuXTynTiXnkj1nTiVrojSzBEeJZW//8lxgyTKoVr0unsqXD3/fvavsX0Q7bRPRLnL8TLxc0DctV9zuGGevp0KF/fHSy68oMt/l5As2mTstQSX7oAirnXr0VwRHvbMuV6kaRo6JR/FS5Zy+xtK7wbQKjnrSoWUtkoG3QuXqyjlJSz5/Dse+Omhzh+TxGnXexNXvvlXLnYssPHn2Mt0MlnqZVCWG/D0qV7EqSpWtqNxXuRdSTvzol1+keg06KgPuquAoc+uVa3elbHl6z84bxk+fHI2tG9ZYbTWlT3LSmVnesHfukQRIgARIgAQeBgIUHB+GU+AavIWAOwXHmzdvok+fPli69N8fBjrLjHj9+nWEhITYjHHlLHLnzo1Ro0Zh0KBBqbI5miE4unN9ruyTfUmABNJPgIJj+hlqI1BwNJ8pI5IACZAACZCAQwIUHHlBSIAESIAESMB7CBTyCwzzAcZadtyqXTd0CRrgPQDcuFNXSuQ6W0bJMhUwZOQ4VH6tlmHxSsSmiGG9U2W9czZXy/bdMWRkjCIwaZunBUeZXyTH2VNjMWfqOGdLT/W8yInDIyfhjQZNDHE7deIoIkP7ppIcHU0swlyWrFkNSYeWOFLGPCqsPz7bs9PwniznsmzBLEydMFoZZ6bgKPHSsi7LBkRuDI+Zhld9ixrekysd5fUkGTPHRQzWFRgdxZJ7MDRiPN5s2FTNYiHi6PBBPWzKV7siEbuydr2+aRUcJZbe2o2sR/Y3cNho1GvYFCOC31OzWPoFlMC0uauUTJ3aJtz3796BiKF9XOYuseS1J5kx7ZWVT4vgaK+sevSkOZBy284EcCOsvL3PwoSpWL18voohBRhxKSkxxtu5cP8kQAIkQAIk4CkCFBw9RZrzkID7SlRb2I4bNw5hYWEq6rp162LFihXInz9/Kvy3b9/G0KFDMWuW7W+LRFosU6aMUor6mWf+ybwvYub+/ftx8ODBVHGkFPaqVatQo0YNm+e2bt2KU6f+qRQi/3fZsmXq8w0aNLDp/8orr6BZs2bInj272sfd6+N9JAES8CwBCo7m86bgaD5TRiQBEiABEiABhwQoOPKCkAAJkAAJkID3ECjkHzjBJwVDLDvu2nMgWrbt6j0APLBTydi3e+dWLJ03A18d+sylGUU8atupJ95t2cGmTLLRIFJ6eMHseCUD4u1bNx0Okyx4fUNGKmWss2fPods3IwRHWYhk5jv42W7MiBtjmKFkdBswJAIvvfyqUVxKP6PMLLKYCFVzZ0w0JB1aL8SVeSTzYJtOQUp58ZmTow3NpRXHWnd8TxHNJIajZinzvWTudENCm71S3i5Bd6GzvdLYeiEka+O7LTuiW69Buvfg6pXLiAkPUcRJ6Rs1YZZSltsTglx6BEfZ67Xvv0N8bLjdstPWPLQc/v77LiZFh2FhwhS126SZS9C4WVu7J5F84SziYkbqlmXXGyRCY8ce/VKVeNf2TYvgaHmdjhrSy2Y9IvzGz1mOwkUDXLhR7KpHYM2KBVgw59/7keKDiZfOJQ4lLRIgARIgARIgAc8QoODoGc6chQSEgDszOEr85cuXo3379irs0qVLY/Xq1fD39091ANq+0mHw4MEIDg6GSIt67dtvv8XYsWPx/vvv2zzdv39/TJgwATly6H++o50rKipKyfzoqHlyfbydJEAC7idAwdF8xhQczWfKiCRAAiRAAiTgkAAFR14QEiABEiABEvAeAoX8AhN8gPcsO+4XMhIN32npPQA8uFOR9ERKOnr4gFIaOvHUsVTldEUylPLRUqa4YtUaKBZQElmzZUv3Kn/+6Ud8+vEWHNj3CRJPfq2WrJX5ylaogpp130L1WvXwZO48DufKKMHRsqj79+7h4vmz2PnRBnx95JBSllokNWkWdq/XfAO16zXE8y8USLOoJhnivr9yGds2rVXEyhPHvlLK7lrK8tap10gpef3Ms/9R5jYqHWrh2ptH5DCRtWrVbWAzjytzpVVwtKxRRMcjhw/gk+2bcO7MSZw5fVyVZKUUsmT7q/92M1So/LrTe5PuC6wJINz+d+0Kdn+8VckuePb0CZt7IHe6eu16qPJ6bfWM7K1B9rlycQKeyf8c3m7aRs3waPaatfHSKzhKPPmbciHpDHZuW4+jXx5Q76k8J2XFiwWWtsvh463r0bdbC3VZRko8W7jv3fURDh3Yq/wdkb8n0kSiDCheGv4BJfHf+o1RvlI1Q1J2WgVHmVNemyF9OuL6D9fUfbTv2gdDw2OdirzuPt/MHn/rxjWYHhetbiMFeP9SUmJQZt8X108CJEACJEACmYUABcfMclJc56NAwN2C4+eff47XX3/dBtVnn32G1157zeaxX3/9Fd26dcP69evVxyXzY2RkZKpS01rud+7cUfpJtkhLq1WrliJXvvjii7rH5Krg6On1PQp3i3sggYedAAVH80+IgqP5TBmRBEiABEiABBwSoODIC0ICJEACJEAC3kPA1y9gBeDTxrLjYaNiUfuNBt4DgDslARIgARIgARKwIbB75zaMHxNq9VjKyuSkM/ZTfJIfCZAACZAACZCAqQQoOJqKk8FIwCGBh0VwPHLkCN5++21cu/bPD7gqV66MlStXolChQoZO8MSJE2jevDnOnz+v9C9ZsiTWrFmDYsWK6Y53VXD09PoMbZqdSIAE0kWAgmO68OkOpuBoPlNGJAESIAESIAGHBCg48oKQAAmQAAmQgPcQ8PUL2Az4NLLseHTsdFSpVtN7AHCnJEACJEACJEACNgQOHtiL0aH9rB5L2ZKcdOZtYiIBEiABEiABEvAMAQqOnuHMWUhACLhbcNSKhzLnqlWr0KpVK5sDuHDhAjZv3gzpf/HiRVSvXh1SNjpr1qyGDkpvH3qZIi3BXBUcPb0+Q5tmJxIggXQRoOCYLny6gyk4ms+UEUmABEiABEjAIQEKjrwgJEACJEACJOA9BAoVDdjt4+NTy7Lj8VPno3TZit4DgDslARIgARIgARKwIXD82JcYNqCb+lhKSsqeS+fP1CYmEiABEiABEiABzxCg4OgZzpyFBISAuwXHs2fPomXLljh58qQKfNmyZWjXrp2pB+BuwTG9i3V1femdj+NJgAScE6Dg6JyRqz0oOLpKjP1JgARIgARIIJ0EKDimEyCHkwAJkAAJkEAmIuDrF3gIQCXLkqfMWY5igSUz0Q64VBIgARIgARIgATMJnE08iYE9bb5wPZyclFjZzDkYiwRIgARIgARIwD4BCo68HSTgOQLuFhw///xzvP766zYb2rhxIxo3bmzqJl0VCF3N4Jjexbq6vvTOx/EkQALOCVBwdM7I1R4UHF0lxv4kQAIkQAIkkE4CFBzTCZDDSYAESIAESCATEfAtGngSPihhWfKcRR/iVd+imWgHXCoJkAAJkAAJkICZBL5JPo+enZv9GzIFp5LPJ/LXD2ZCZiwSIAESIAEScECAgiOvBwl4jkBGCI6OSke7svN79+7hypUr2L9/P9atW4dPPvkEN2/eVEOYWaLalXVZ+qZnfWmZj2NIgARcI0DB0TVeRnpTcDRCiX1IgARIgARIwEQCFBxNhMlQJEACJEACJPCQE/D1C7wAoLBlmQtWbMGLBV55yFfN5ZEACZAACZAACbiLwPdXvkXXto2sw19MTkos4q75GJcESIAESIAESMCWAAVH3ggS8BwBdwuOO3fuRL169dQN5c6dGx9//DGqVKliaJMpKSn4/fff8f333yv/OXfuHE6fPo2jR4/i4MGDDmN4QnB01/oMwWEnEiCBdBGg4JgufLqDKTiaz5QRSYAESIAESMAhAQqOvCAkQAIkQAIk4D0EfP0CrgA+L1l2vOzDnXg2/3PeA4A7JQESIAESIAESsCHw0/Uf0L7ZG1aPpVxNTjpTgJhIgARIgARIgAQ8Q4CCo2c4cxYSEALuFhwTEhLQs2dPFXbp0qWxevVq+Pv72z0AyXx46NAhLFy4ELt27cLly5fTdFjuEhw9sb40bZiDSIAEXCJAwdElXIY6U3A0hImdSIAESIAESMA8AhQczWPJSCRAAiRAAiTwsBPw9Qv8EUB+yzpXb9qDvE/le9iXzfWRAAmQAAmQAAm4icCN335Bq8a1rKNfT05K/I+bpmNYEiABEiABEiABDQEKjrwSJOA5Au4UHO/fv49Ro0Zh3Lhx6oYaNmyIpUuX4umnn061ScmGeOzYMURERGDLli2GIUhWyEqVKuHChQs2MqTZgqMn12d48+xIAiSQZgIUHNOMzu5ACo7mM2VEEiABEiABEnBIgIIjLwgJkAAJkAAJeA8BX7/A3wDktez4w22f44knc3sPAO6UBEiABEiABEjAhsDtWzfRrMFr1o/dSE5KfIqYSIAESIAESIAEPEOAgqNnOHMWEhAC7hQcf/rpJ3To0AHbt29XYQ8aNAixsbHInj27zQGIPLh+/XoEBwc7zNiYL18+SBbIChUqoEyZMihbtiwKFy6Mmzdvol27dtixY4ca10zB0dPr4+0kARJwPwEKjuYzpuBoPlNGJAESIAESIAGHBCg48oKQAAmQAAmQgPcQ8C0aeBs+eNyy4w0fH0bOnDm9BwB3SgIkQAIkQAIkYEPgr7/+QpN6lf59LAV/JJ9PfIKYSIAESIAESIAEPEOAgqNnOHMWEhAC7hQcDx8+jCZNmuDatWsq7GXLlikioradOXMGbdq0wfHjx9WnJDNjo0aN0KJFC0VmfP7555ErVy7dg9Pbh5mCo6fXx9tJAiTgfgIUHM1nTMHRfKaMSAIkQAIkQAIOCVBw5AUhARIgARIgAe8h4OsXeAeA+rPxLZ8eQbZsj3kPAO6UBEiABEiABEjAhsC9e3+jUZ3y1o/dTU5KzEFMJEACJEACJEACniFAwdEznDkLCQgBdwmOUp46MjISY8aMUUFL5sXVq1fD39/fBr5eX+kzZ84c1KxZEz4+Pk4Py52CY0asz+mG2YEESCDdBCg4phthqgAUHM1nyogkQAIkQAIk4JAABUdeEBIgARIgARLwHgK+fgH3AJ+slh1v3X0MWbOq//QeENwpCZAACZAACZCAQkC+wGxYu6wVjZT7yUlnshEPCZAACZAACZCAZwhQcPQMZ85CAkLAXYLjuXPn0KpVK5uMjP3798eECROQI4ftb4e+//57Javjnj171EN5//330b17d0Nyoww6e/YsWrZsiZMnT6oxzMrgmBHr4+0kARJwPwEKjuYzpuBoPlNGJAESIAESIAGHBCg48oKQAAmQAAmQgPcQ8PULfABA/Sn4R3uPG/7w1HsocackQAIkQAIk4D0EUlJS8FbN0tYbTklOSsziPQS4UxIgARIgARLIWAIUHDOWP2f3LgLuEBxv376NoUOHYtasWSrMF154AatWrUKNGjVSAT5x4gSaN2+O8+fPK89J382bN6N8eZus6g4PZt26dWjWrJlNH7MEx4zlkuJxAAAgAElEQVRYn3fdQu6WBDKGAAVH87lTcDSfKSOSAAmQAAmQgEMCFBx5QUiABEiABEjAewj4+gXavO/evu+E92yeOyUBEiABEiABEtAlUL9GKZvHk5MSndfFI0sSIAESIAESIAFTCFBwNAUjg5CAIQJmC4737t1DXFwcQkNDbebv27evkr0xV65cqdZ15MgRvP3227h27ZryXO7cufHxxx+jSpUqhvZw9epVdOjQAbt377bpb5bgmBHrM7RxdiIBEkgXAQqO6cKnO5iCo/lMGZEESIAESIAEHBKg4MgLQgIkQAIkQALeQ4CCo/ecNXdKAiRAAiRAAkYJUHA0Sor9SIAESIAESMB8AhQczWfKiCRgj4CZgqMIitHR0TaZG2XeypUrY+HChQgICNBdxoULF9C6dWuISGhpY8aMUSTJbNmyOTw8kRsHDRqEtWvXpuq3d+9e3YyR0nH58uVo3769Omb48OGQObNmzZoqTkasjzeWBEjA/QQoOJrPmIKj+UwZkQRIgARIgAQcEqDgyAtCAiRAAiRAAt5DgCWqveesuVMSIAESIAESMEKAJaqNUGIfEiABEiABEnAfAQqO7mPLyCSgJZAewfHWrVv47bffcOrUKaxZswYbN27EL7/8YjNFwYIFsXjxYtSsWdMufClpLRkeFy1apPaRLI7h4eHo1asXnnjiiVRjf//9d3z44YcYP348zp07pxt72bJlaNeune5zmzZtwjvvvKM+JxLmvHnzUKJEiVT9M2J9vKkkQALuJ0DB0XzGFBzNZ8qIJEACJEACJOCQAAVHXhASIAESIAES8B4Cvn4B9wAf9efZW3cf0/21tvcQ4U5JgARIgARIwLsJ3L9/Hw1rl7WCkHI/OemM49Qx3o2MuycBEiABEiABUwlQcDQVJ4ORgEMCeoKjWchEbpw8eTLeffdd+Pj4OAwrJambN2+Omzdv2vSTGCIfli5dWvm8Tp4/ePAgDh8+bNPX398fhQoVwvbt29XxIlZ27NhRd15t2WnpJFJlmTJllDLaRYsWRUxMDPLkyaOM9/T6zDoDxiEBErBPgIKj+beDgqP5TBmRBEiABEiABBwSoODIC0ICJEACJEAC3kPA1y/wDoDslh1v+fQIsmV7zHsAcKckQAIkQAIkQAI2BO7d+xuN6pS3fuxuclJiDmIiARIgARIgARLwDAEKjp7hzFlIQAi4S3CsWLEipkyZgqpVqzqVG2Ud9+7dQ3x8vFImWis5OjupRo0aYeLEiTh+/LhS6trSIiIiIP/Rkyt//fVXBAUF6Za2lvG1atVSyli/+OKLSjhPr8/Znvk8CZBA+glQcEw/Q20ECo7mM2VEEiABEiABEnBIgIIjLwgJkAAJkAAJeA8B36KBt+GDxy073vDxYeTMmdN7AHCnJEACJEACJEACNgT++usvNKlX6d/HUvBH8vnE1HXxyI0ESIAESIAESMAtBCg4ugUrg5KALgGzBceSJUsiJCREycaoV1ra0TGIRLh27VpERkbaLTttPV4kymHDhkEExxw5ckCblbF+/fpYunQpnn32Wd1ppX+fPn1w6NChVM9LBscPPvgApUqVUp/z9Pp4ZUmABNxLgIKj+XwpOJrPlBFJgARIgARIwCEBCo68ICRAAiRAAiTgPQR8/QJ/A5DXsuMPt32OJ57M7T0AuFMSIAESIAESIAEbArdv3USzBq9ZP3YjOSnxKWIiARIgARIgARLwDAEKjp7hzFlIQAikR3CU8tEiAvr5+eG1115T/vPyyy8jS5Ys6YL7+++/Y8eOHdi2bZuSlfHYsWNKvHz58kGkRplH5MWyZcsiW7Zs6lySlbFbt25Yv3698piUnBZJsV69enbXc/36dSxZsgQfffRRqrLXUpb6jTfeSDXWk+tLF0gOJgEScEiAgqP5F4SCo/lMGZEESIAESIAEHBKg4MgLQgIkQAIkQALeQ8DXL/BHAPktO169aQ/yPpXPewBwpyRAAiRAAiRAAjYEbvz2C1o1rmX92PXkpMT/EBMJkAAJkAAJkIBnCFBw9AxnzkICJEACJEAC3kyAgqP5p0/B0XymjEgCJEACJEACDglQcOQFIQESIAESIAHvIeDrF3AF8HnJsuNlH+7Es/mf8x4A3CkJkAAJkAAJkIANgZ+u/4D2zawztaRcTU46U4CYSIAESIAESIAEPEOAgqNnOHMWEiABEiABEvBmAhQczT99Co7mM2XETE5g5uRoTJ0wWt3FgKGj0Sd4pOFdpXX8n3/cxpHDB/DJ9k04ffIovj5ySJlTytcFFC8N/4CSqFn3LVSo/DqezJ3H8Hq0Hf/6608cP3oYO7dtwIljh9V5JItMqbIVUK5iNbzR4F0U8QswnOL7t19/RkjvDti/+2NlutYd30NYVBxy5MiJc4knsXjuNOzavgnyC/Uy5SujWo26aPBOS5fmSPOGOZAEHkICFBwfwkPhkkiABEiABEjATQR8/QIvAChsCb9gxRa8WOAVN83GsCRAAiRAAiRAAg87ge+vfIuubRtZL/NiclJikYd93VwfCZAACZAACTwqBCg4PionyX2QAAmQAAmQwMNLgIKj+WdDwdF8poyYyQmkVVC0bNvV8SIcrl46F4sSpuLqlctO6YmI2HtQGFp36IFcjz/htL+lw927d7BjyzrMiIvGpYvnnI6r/UZD9B86GoElysDHx8dhfz3BceioWGxYuxRxMSNx+9bNVOPzP/cCEpZuRIlS5ZyuhR1I4FEjQMHxUTtR7ocESIAESIAE7BPwLRp4Ej4oYekxZ9GHeNW3KJGRAAmQAAmQAAl4KYFvks+jZ+dm/+4+BaeSzyeW9FIc3DYJkAAJkAAJeJwABUePI+eEJEACJEACJOB1BCg4mn/kFBzNZ8qImZyAq4KidruujBfxb2L0cKxYNMdlarXqNkBE7HS8VKCg07HXf/wfJo4JxYa1y5z2te4g2SNDwqLRpmMQsmbLZnesVnBs2b47SpYuj9jIobpyowRq2qoTIsZNc0nSdGnx7EwCDzEBCo4P8eFwaSRAAiRAAiRgMgFfv0BJzV7JEnbKnOUoFkiHwWTMDEcCJEACJEACmYbA2cSTGNiznfV6DycnJVbONBvgQkmABEiABEggkxOg4JjJD5DLJwESIAESIIFMQICCo/mHRMHRfKaMmMkJuCIo6m3V6Pj79+5h/pzJmBQdZhNGhMXS5SqhWPFSyJI1K/6+exfHvvpCKV+tzYQoIuGIqDiHkuBP139A+JBeSolo6ybyYqmyFVGmfBU88eSTuH3rFo4c+gyHv9iXaluDR8agW89gu5KjVnAsVNgft279jus/XFNiVa1eB5Wq1lD+f4n/xf5PMWP+WtRr+G4mvy1cPgmkjQAFx7Rx4ygSIAESIAESyIwEChUN2O3j41PLsvbxU+ejdNmKGbYVyeY+4L02OHv6RKo1NGnRHhHjpkPeK5jRFiZMwbiIwalCDRg6Gn2CR5oxBWOQAAk8wgTkc5OzZ07iyy/2KZ8lXEw6a1ORIrBkGbxYoCDKVqiC8hVfQ0CJ0vwR5SN8Hx6lrR0/9iWGDeimbiklJWXPpfNnaj9Ke+ReSIAESIAESOBhJkDB8WE+Ha6NBEiABEiABB4NAhQczT9HCo7mM2XETE7AqKBob5tGx585dRy9OzdVy1LLl4jDR09E4+btkDNnrlThRRacFR+D5Ytmq8/JmFkLP1QEQr325x+3MSEqNNWYdp17oVOPfpAy0dYtJSUFV769hPjYcGxZv8pmnuhJc9CwSSvdebSCo6WTyJpDI8bjzYZNkSVLFuVhmUP2Ims364vTTH7luHwvJEDB0QsPnVsmARIgARLwWgK+fgGbAZ9GFgCjY6ejSrWaGcbDkeAopbOnz1sDfxMyTN78/QZGBL+H7Vs+TLVXCo4ZdvycmATSROCXn69j87qVkEoSBQsVSVMMVwbJZxnrVi/GknkzbYRGZzHyPpUPrdp3R9suPfHiS6846/5IPn/1u2+Uz3NadwpC3rxPP5J7fBQ2dfDAXowO7We1lZQtyUln3n4U9sY9kAAJkAAJkEBmIEDBMTOcEtdIAiRAAiRAApmbAAVH88+PgqP5TBkxkxMwKija26bR8dpsJiI3dg4aCB8fH7sE5UP+seEhWLNsntqnS9BASIbFxx7Lnmrcpg9XYHCfjurjIhSOjp2Bt5u2UYVDvcn++utPzJ0xEdMnRalPV3mtFibOWIznXngp1RB7gqP0b9ysrcM9ZfLrwuWTQJoIUHBMEzYOIgESIAESIIFMScDXL2AF4NPGsvhho2JR+40GGbYXR4KjLCpqwiy07vheutd36sRRBHV4R83qbh2QgmO68TIACXiEgHwGsW3TWrw/fSJy5MyBqe+vhFRscFeTH0Qe++ogxo4ahJNff5XmaUR0DB09QfnsI3v2HGmOk5kGyucyH6xciIRpE1CqbAXEzVqKp55+JjNtwavWunvnNowfE2q155SVyUln2noVBG6WBEiABEiABDKQAAXHDITPqUmABEiABEjASwhQcDT/oCk4ms+UETM5AaOCor1tGhl/585fiI0YYpNZcdWmfShXqZpTeieOfYlenZuqXxRWrlZT+eD6P8+/aDP2xo1fETaoB3Zu26A+7qzUtHWAWzd/R9SIAdiwZqn68NjJ76NF266p1qgnOFar8V9MnL4oVZZIpxtkBxLwAgIUHL3gkLlFEiABEiABEvg/AoX8AhN8ANUY7BcyEg3faZlhfJwJjmaVqbZXnlo2TsExw46fE5OAYQLymcLwAd2wa/smZUyx4qXcKjiK3Lh/9w5EDO2jVrowvFg7HUPCotGl56BHXnL89puLyo9bvz5ySCFRvXY9Co7pvTxuHr914xpMj4tWZ0kB3r+UlBjk5mkZngRIgARIgARI4P8IUHDkVSABEiABEiABEnA3AQqO5hOm4Gg+U0bM5ASMCIqOtmhkvGRIjAkPwaol76uhFq7ejtdq1nVKT0pDDR/YHSJJBpYoi4KFCuOtxi2QJ+9TNmO/2P8pendphtu3biqPO8rAaG9SbYz6jZpBJMfcefLaDNETHIP6h2LgsEhkzZrV6Z7YgQS8jQAFR287ce6XBEiABEjAmwkU8g+c4JOCIRYGXXsOREudHw15ipEzwbFw0QBMm7caRf0D07wkR+WpJSgFxzSj5UAS8BgB7ft8dwuOF8+fQeiAbjh+9LDNHitUfh0t2nVFxSrVke+Z/Hj8iSfV5+WzlZ9+/B++PLgfa5cvwFeHPkvFxxsqS2j/rlNw9NjLJM0TrVmxAAvmTFHHp/hg4qVziUPTHJADSYAESIAESIAEXCJAwdElXOxMAiRAAiRAAiSQBgIUHNMAzckQCo7mM2XETE7AiKDoaItGxktmghlxY2xKQNeq2wARsdPxUoGC6SYo8WdPicGU8RFqLJENew0Mc6lc9I//+x4hvTvg0IG9SpxXfYti+rw18A8sabNGPcFxwrSFaNKyQ7r3wgAk8CgSoOD4KJ4q90QCJEACJEAC+gQK+QWG+QBjLc+2atcNXYIGZBguPcExsGQZJJ78Wl2TvcztRhdtnXX+iSdzI2fOXPj5px/V4RQcjZJkPxLIOAKeFBzv3r2DyeNGYcHsyeqG5W9HWFQc3mnezlAGxgcPHmDH1nWYEDnMJgOku8XMjDuhf2em4PgwnIJra1iYMBWrl89XB6UAIy4lJca4FoW9SYAESIAESIAE0kqAgmNayXEcCZAACZAACZCAUQIUHI2SMt6PgqNxVuzpJQSMCIqOUBgdr82OKDFFbmzcvB3+++bbCChRGo89lj1N1CVrY+Twftiwdpk6fkrCCjRwsRTen3/+geiRg7DW6kPX2YvXK+uzbnqCo9GS22naIAeRQCYnQMExkx8gl08CJEACJEACLhDw9QvoDfjMtAxp2KQl+gWPdCGCuV31BMeh4bEQ2eL6D9eUyZq26oSIcdOQ6/EnXJ5cfmy1KGEKxo3+J2lljTpv4vkXX8aaZfPUWBQcXcbKASTgcQKeFBzPn0tE/+6tIFkcLS160hy0aNfNpR9pWspcD3ivjVrNQuINHz0RnYMGuhTL48DTMSEFx3TAy6Ch0+LGYNvGtVazp/RJTjozK4OWw2lJgARIgARIwOsIUHD0uiPnhkmABEiABEjA4wQoOJqPnIKj+UwZMZMTMCoo2tum0fG3bv6OqBEDsGHNUt1QeZ/Kh2rV66B2vUaoWLU6XnjxZWTJksUQXW3mRRnUvmsfPP/iS4bGWzrd+/tv7Nu9A0cPH1DHRU2YhdYd37OJo/3iw16mR5cmZ2cSeIQJUHB8hA+XWyMBEiABEiABDYHCfsVbpyBlpeXhmrXfxPDIiRnGSU9wfH/ZJqxbtRjbt3yorCs9Zapv3PgVYYN6YOe2DUosySQvmdWmTYxU90zBMcOOnxOTgGECnhQct21cg4FBbdW1vdGgCWLi5yJv3qcNr9fSUS8bpIjWUqr66XzPuhwvMwyg4JgZTsl2jeMihmDv7h3qgz7waXMx6fSqzLcTrpgESIAESIAEMicBCo6Z89y4ahIgARIgARLITAQoOJp/WhQczWfKiJmcgFFB0d42XRkvH0IPH9TDRiC0F7dQYX+81bi5kj0xsEQZZM2WzS5pvS8tzToWvS8jPfnFh1n7YBwSyEgCFBwzkj7nJgESIAESIAHPEihUpFg9nyxZVIuhTPnKiI2f69lFWM2m915Bsq8fP3YY4yIGqz3TWqbaujx1/udewOxF67B/9w5MnTBajU3BMcOOnxOTgGECnnyfr/0cJah/qCJHZ82a1fB6rTtqK2b4BZTAtLmr4FukWJriPeyDKDg+7CeUen2hg3rg6yOH1CdSHjx489KFsx9nvp1wxSRAAiRAAiSQOQlQcMyc58ZVkwAJkAAJkEBmIkDB0fzTouBoPlNGzOQEXBEU9bbq6vhffr6OBbPjsXzRbJsSSo4wSinrDt36oGnrTnjq6WdSdaXgmMkvIZf/yBOg4PjIHzE3SAIkQAIkQAIqgSJFAso9yOJzxPKAbxE/zFrwQYYRsic4Zs+ZE0Ed3klXmWpteWpLFrZl82emWXCUmD9d/wGHD+zFVwc/w7kzJ3Hm9HH1vdMTT+ZGQPHS8A8oiZp130KFyq/jydx5nPLVyluSpT4sKg45c+ZSxv7804/Y9dFG7Nm1DWdPn8DVK5dhmatStZpo8E5LFPELMJxlX7sgyXR57MsvcPjAPpw6/hXOnD6BG7/9onYTEVZkrOq166HK67XxzLP/cbonex1+uHYVn+zYrIimlr1IxYByFauiTr1GqPvWO2p8Z1ycLeKvv/7E8aOHlQyeJ44dVgUema9U2QooV7Ea3mjwrkvsnK3p+6vfYuuG1fhsz06IYHv71k3Ie+bS5SpB7mDN/76leycks+iFpDOQ7IEH9u1S1xpYsgyKlyqPZq06KTEc/bjQEQ+p2vDVoc+wffOHOJt4HIknv1a6y9qKFS+Fyq/VwhtvvYMXCxQ0XDp504crMLhPR3VakZPLVaqm/Pv+vXsK+22b1tqwlx9Lyp7q1m9sl4UloKufJVjP7+xuOHpe+zlKv8Hh6BsyyjAXbWx5vYb0aq9kj5W/B9myPYaQsLHwDyypdtWWxZbX9/wVW1WeRvejzVrrrKKF9D+w7xPs3fWRzb2Q10hA8VIoXb4KXq/1hnL3LH+P9NYilTZaN65haJly36a+vxJyFxw1vn4N4TSlU++uzZF8IUmNleVBSvkLF84cNSU4g5AACZAACZAACTglQMHRKSJ2IAESIAESIAESSCcBCo7pBKgznIKj+UwZMZMTcFVQ1G43rePlC7SPNq3Fxg+WK19KGGnyRcaosVNRvGRZm+6ufilhZC5LH2ZwdIUW+5KAPgEKjrwZJEACJEACJOA9BHx9A19BNly27Djfs//BinW7MgyAPcGxaLHiGBH8nlqm2qgQY70RregzfPREdA4aiFnxY10WHEVsPJd4Eu/PmIAt641X7RRJqPegMLTu0AO5Hn/CLmd70pwMWLk4AbPiY2yEQ71Atd9oiGER413KCnf1u28wf3Y81q9ZYvgHbiJetevcC117DUK+Z/IbvjsiTM6dMcnpj+kszNp0CsJff/6BkN4dsH/3P4nEtOKnvcmlLPCOLeswIy4acsecNWHXf+hopTqBj4+Pw+72zkqEvoTpE7B0/gyHLEXqGjFmsiKLWua6/uP/ED9uFD5YudDh3CJIivgqUqLR9ucft7Fq6VxDd0hiNmnZAQOGROCll191OoU9wfHMqeOYMj4cu3dudRhDznrgsNFo0a4bsmfPkaqvq58lmCU4JkyLRVzMSHU96SlR7RTi/3UQmS8mPASrlryvDpGskb0Ghjm9k9ZziGjYrW1D9Q42bdUJEeOmpfr7I69Hee3L3xdrmdneeuXe9g0ZiTcbNdU9KzMFR75+jd4a8/q1bVoXv/z0478B76FgcnLit+bNwEgkQAIkQAIkQAKOCFBw5P0gARIgARIgARJwNwEKjuYTpuBoPlNGzOQE0iooWrad3vGWDCWSeeLjreuVTCWSfcBek1/1T5yxGJIlwNK0X0qk5ctJV47Rk6WrXFkX+5LAw0qAguPDejJcFwmQAAmQAAmYT6BAgQK5sj+e5w9LZMkGt/XTjEvSZE9wlB9PLUyYYlOmetLMJWjcrK1hKHrlqUuVrQhX3yOJuLZySYIiPEk2vrS0t95ujlExU/Fs/ud0h+tJcz0HhGJKbDg2rF1meEqRkKLj5qBileoOx8j7PMlqKGXAHb2/cxREzmhc/FynWdgkxjfJ5xEV1l/Jami0te3cEz36DEb40N4uCY4iC04cE+oSN1mTiJshYdFo0zHIYZZEvbN6r+8QTBwzHB9tNpYNVQTF8dMXolLVGoqAOXxQD4ggZqRVrlYTsdMWGJIcky+cRfTIQS5xlzXI+oZHTlIyTjoSPvUER8lw6uq96tSjP4KHj0kl4WWU4Pj53l3o0qq+ehxyN6ImzEKjd1u7JBsaOU/rPvKZS99uLdSHatR5U/l85el8zxoKJa/r2VNiMGV8hNpf7++mZFGNHN4Pu7ZvMhTXulPL9t0xZGQMRE61bmYJjnz9unwkpgxoWKecknXV0u7+8fvjV65c+dOU4AxCAiRAAiRAAiTglAAFR6eI2IEESIAESIAESCCdBCg4phOgznAKjuYzZcRMTsDVL9+0203veG08+cDzf9euYO8n27Fj6zp8sf/TVIQtmVEsX4RcvnQBg4La4tSJf744lS8HFq7eDilz5o5GwdEdVBnzUSZAwfFRPl3ujQRIgARIgARSE/D1C/wNQF7LM2u27EOePE9lCCpHgqO8f7AuU200e59sxF556rx5n3ZJcJQ4krFRJDut3ChldosFloZv0X/KrP59965Skvjol1/oZkQTea57nyHImjVrKtba9zAiRGbPkUPJqG9pIi9Wq14HLxR4WZnr2Fdf4MjhA6nW9d8330Z0XILDMtKHv9iHYf26pJIbLeWD/QNKIEvWrHhw/75SRlqy+uuJkEbORIS38CG9UslUIkjJfgJKlFa2KFn/Duz/1IadZFa89v13yhqkOZvP3lzyHlTk1jLlq+CJJ5/E7Vu3cOTQZxAO2jZ4ZAy69Qy2KzkaOSv54V+1GnWVua5d+U7ZlzaTpJzTwGFRmDohQmUj66xavQ5KlamgLOvE118p77m1d69P8EilZLLeXbLs5+L5Mwgd0C1VRQZLOXDh8Vj27Pjtl19wYP8utWS1ZbwRqU8rOPYeNAIb1y5T74rEKF+pGspWqKrMZY+FzKkn4onsJuW+JaPfnb/+wraNayH7kpb/uRfQpHl75H36afUI6zV41+bHlmn9o3b9h2sY0q+zUrrZ0iyZRVu07Wqo7Hxa5r7y7SUM6tlOPTPhN2vhh8qdMNK065Z7GD9nOQq8UkgdLhk9J0SFKplUrZu89stWqKL+PXP0GpHMkkH9htm8RkRi/njbeiXkjV9/xYYPlkHWI61w0QA0eKcFcuTMqfxbsnU2bNIK+f/zvM0a+Po1csrm9/n999/QspFNefEbyUmJGfM/CszfHiOSAAmQAAmQQKYgQMExUxwTF0kCJEACJEACmZoABUfzj4+Co/lMGTGTE9BmLdEryWxvi3fu/IXYiCE2H1y7Mt4ZOvmy79TxI0omDusy1rXqNsDEmYshXx4qH27f+BVD+nTCnl3b1JCuZl9xthbr5yk4ukKLfUkAoODIW0ACJEACJEAC3kXA1y9Qavb6WXadsHg9ChYqnCEQHAmON3+/keYy1fbKU8uPsFz5EZje+l6v9QaCh0cjsGRZZMmSJRU3EYgk6+LkcaNsZD092cgyWPsexjpoyTIVlPmqvFYrlXT33eVkxEYOVbIxWrcZ89eiXsN3dc/0559+xMiQIHyyY7P6vGTZHzpqPKq+XltX7BPBbO+ujzBp7AgbUU8ks9mL1inyoF6TsrsiUy1bMFN92lGJ619+vo4Fs+PtlrF2JDjqiVuWuTr16KcIcdZN3s+KUBYfG25TdlzGRE+aowhYes3RWdm7G7K2ebPiMH1SlE1IWZNFAuvWO0TJWKkt+y1nPGbEQJv3047ukkygJ4o5EvQePHiAxJPHMHncSJtsj5LJMW7WUki2Tr2mFRwtfRxxl7u0ed1KxI4eavP6cFYG2pPv8+VuyN6G9O2UatvCUTI51n+7mSKiOio97+of1b//votJ0WFK9lpLMyKzWvqKDNu7SzNViO3YvR+GhsfalJSWz2VEorRIs3LGkl22Zp36qV77wkF+sDoxerjN3xgRFqfNW42i/oG6W9T+3ZRy7HKPnnr6GbtI+Pp19baY1//ypYsI6mTz3xdJyUmJ/5j7bCRAAiRAAiRAAh4hQMHRI5g5CQmQAAmQAAl4NQEKjuYfPwVH85kyYiYnoP3CoN/gcCVTg6MyUZYt64mFeoKjZOKQckKSMePU8a9QtmI19B8S4TAbhDXWfZ9uR/e2jdSHtCWo9fHfn5sAACAASURBVD6k1/ug3dlRyX7CB/fCr7/8pGQAeKVQYdSp1wgFCxWxGerJLz6crZnPk0BmIEDBMTOcEtdIAiRAAiRAAuYRKOwfuCclBTUtEWPj57otu7qzVTsSHGVsWstUa8tTJyzdiBKlyinLMSo4arNAyliRDKVk7HMvvORwazJ2/+4dGPBeG5vse5LJ/rWadVONtSfN1a3fGBHjpjucT09mcyQCasvgynurKQkr4B9Y0tlx4fTJYxjcu6OaRU8GSOlemU+vSUnqft1bqgxEfAuLikPTlh3tZkiUqgHr1ixBTHhIqsyFjvalfe8sc42OnYG3m7bRFVEt6xUJc+6MiTbyoaNzdnRWURNn2y1DrpVurXk5yxopWQtFSrNkspSxsxevh2SB1Lb79+9j3syJSkl1SxOJbdyUeaj8Wi2HnyXc+O0XTIwOw5pl89SxTVp2QPjYqbpZC/UERyPc9TKjyrj5K7balSk9/T5fhDuRlBfPnebwdSFlxiXDYtXX66BoseLInUdNjuv09aTXQSspVqvxX0ycviiVoKt37jPixih/3yxN+/dG77MZRzK0JY5k0hwR/J6NZCslzLsEDdTdY1oER75+03RdTBn09ZFDCB3UQ43l44O9F88l1jIlOIOQAAmQAAmQAAkYIkDB0RAmdiIBEiABEiABEkgHAQqO6YBnZygFR/OZMmImJ6D9kLdFu24YGR2PXLked7ozbUk3GaAnOIrc2K1tQ/XLoxp13lS+tHs637NO55AO2g+vtYKj9EnPl2iWRWi/HJNsF9ZfVFr6efqLD0OQ2IkEHmICFBwf4sPh0kiABEiABEjADQR8/YqvBFJaW0IPHjEWdXVEKTdMnSqkM8ExLWWqtWJi/UbNMHby+6p4ZFRw1GaQlMUbkYEsm5QMaZHD+ynZHC1twrSFEGFM2/SkOZHSps9fgxKlyzs9Cu37LZGiJs9elioboJ7gNHz0RHQOGmjoR3Qiz00ZH4GEabHqmuz9CE8Escjh/bFu9WK1b9dewQgePsYmo5ze5kRynDoxEnOmjrN52p7gqCcPOpMGrQPfuvk7okYMwIY1S9WH5c5IOWIjZ+Usk6Ulxqol7yvlzq2blCOPmjRbrYCgx0P33OwIZnpljkVClayDRn4o+cO1q0rmwoOf71GW4qhMsp7gaPSM9c7M3utD1pER7/NFfl0wezLmzpyUSra196KU0vXVa9eHZPNMS4ZHbZlpo2Wqf/zf9wjp3QGHDuxVlqYnRmp/BKv32Y29fWn/xjRp0V6Rr2V92uaq4MjXr9M/8W7tsGvHZiU777/NZ1Vy0uk2bp2UwUmABEiABEiABGwIUHDkhSABEiABEiABEnA3AQqO5hOm4Gg+U0bM5AQ+37sLXVrVV3fhrBSVpaO9L4T0BEftB+HyAfX0eWuUD+SNNK0gqfdl2tXvvkFIn45KpkhLa9e5l1IuyUhJJylVNmpIL5uySA3eaamUDnsydx6bZWbEFx9GOLEPCTysBCg4Pqwnw3WRAAmQAAmQgHsI+PoFxgEItkTvEjQArdp1c89kTqI6Exy1kqGR90OS8V0ErX2f7lBm12YaMyo4iqD48bb1OH82EYmnjiFbtmyImTwX/3n+RcOsjM6lJzg6ylaoXcC5xJNKpsRvks8rT9kTl6Q88J6d25RMjGdOfa1IY2MmzjGUvdEyp1Zqs7dO7ZqclbXV7kkr6snz9ubSZr0zmmnTek5tDK0Ya+mrd1ZNW3VCxLhpTt/byvvh1o1r2Gx10swlaNysrdM7pc1mqvfeXoKsXbFAybZnaY4yMNqbVBtDMvWJMPrYY9lthuhl3XOUhdF6sJ4sa29PMi6j3ueLMJ146mvMih+bqhS8s0OTz1ak9HabjkGQv116Je21MWS+2VNiFJHY0oyUqZaS872sygzrjdEyfNW3qPLZj5HsrckXzmJkSE/l85eAEmXgW8QfbzVurisruyo48vXr7Ca59/nVy+djYcJU60kmJyclhrh3VkYnARIgARIgARKwJkDBkfeBBEiABEiABEjA3QQoOJpPmIKj+UwZMZMT0PvCz1kmigcPHmDzupUYHdo3VZYBvS8M5IsFbSkj+fA9dup8pRS0oyZZOcaGh9iUsArqH4qBwyJtSlzLh/RL5k3H2FHq96hKWMn20aPvEOTMmcvuNPIl3MI58TYltuSLAskyKSXbtC2jvvjI5FeNy/diAhQcvfjwuXUSIAESIAGvJODrFyj/o1wkR6W9/W5r9BkUliEsnAmOsiit2OUsi6L1D7D0sr4blQ7NAGJ0Lj1pzlHpZ+3atD9acyUzm6v7NCo4arMVuiJsypr0BDi9GHpCmLwf7TUwzFDGQsv+tQztyV96Z+WoXK81X6306YpgpuWu995eMg5KaW9hb2lGBUpH66xcrSbiZi1NJfdq12Svn707pr0jD6PgaFm7fM4if692bFmHjR+sUP5/V1rtNxpi4LAoBJQo7XTYiWNfolfnppBsjtKccdVm+LSXUfTPP/9A9MhBWLt8vrqGlu27Y8jIGOR9Kp/TdRnt4IrgyNevUaru6zczPgab16+yniAkOSlxsvtmZGQSIAESIAESIAEtAQqOvBMkQAIkQAIkQALuJkDB0XzCFBzNZ8qImZyA3hcUIvf1DR6Jtp17psoQIR+AL547HcsXzdYtoWTvCwP5omVgUFtcPH9GJVayTAUED4+GZL/Imi1bKpKSlTEuZiS2WH0Q6qiMml4WRgkqpbL6BI+Ab5Fiqb6AkjmkNJl1qTAZ4yj7IwXHTH7puXyPE6Dg6HHknJAESIAESIAEMpRAIf/AFj4pWGNZRNXXayMixiZ7k8fWZ0Rw1Jap7ti9n5IJPnv2HKnWqZVl9LLwGZUOzYBgdC49aW75ht2oWKW6oWV48j2QEcFRr6SyK8KmZdPbNq5R3qdamp7gqFcKfErCCkjGf1eanvw1e/F6/FdTvl3vrBau3o7XatZ1Op32vperWBVxs5dB3kc7a0YER73qDLK2MuUrOwtv87y8dw/u1R4H9n2iPK4nCsvj2jW1aNcNI6PjkSvX44bmM7InSyBP3nFnixfZ8acf/4cvD+5XMsUePrAXV69cdjZMkQjDY6aiYZNWDrM5ajPXSmBHd0yb7VSyRsbEz9Ute67Nzimx/QJK4J3m7SASZiFfP93Pf5xuzqqDK4IjX7+ukHVP38iwAfjis91q8BQftLx0LnGte2ZjVBIgARIgARIgAT0CFBx5L0iABEiABEiABNxNgIKj+YQpOJrPlBEfAQLyobl8qWP59b5lS/IlSM26b+HFAq/g77t3ceyrL3Dk8AFVbJTnu/cJwepl83D29AllmD3B0V6GRRlTqLA/ylaoAt+i/kqM3375BV8d2o+vjxxKRddZdkkRKEMHdMPxo4dTjQ0sWQbVqtfFU/nyKfs5/MU+SKkibZPS2ZHjZ+Llgr66p/swffHxCFw/bsELCFBw9IJD5hZJgARIgARIwIrAq0UCqmTJ4vOF5aHCfsUwc57qO3qUlRHB0ZUy1dry1HpSnVHpMC0g5H3Vjd9+wanjR7F751Z8umOzjfhk7/2Y9j2M/KjNFTHN3e+B5AzOnz2Nfbt34KNNH9hkr9OTDvUELVeETQt7ec/ZpVV99T2u3lxaqU/Gtu/aB8+/+JJLR3jv77+V/UkGUEvTuz96guOqTftQrlI1p/O5In5pgxmRAbUZIkVMbNK8PfI+/bTTtVl3uPPXX9i2ca3NDyD1BDvtmuSHiKGRE5EjR05D8xnZkyWQu++4oQXb6WQRHk8eP4KPt653KDzKa1vulfzQ08fHx+602uyWepUyLINlzr7dWqixHGUU/eHaVQzp2wkHP9+jO7d8jlSpWk3Ua/guSpWtiGfzP+dSJlQJ6so95+s3PTfPnLF9urfExaSzarAHD1KqfnPhzEFzojMKCZAACZAACZCAEQIUHI1QYh8SIAESIAESIIH0EKDgmB56+mMpOJrPlBEfAQL3793DyiUJSrZE+XW7kSYfSkdOEAmwEAa818ap4CgxJVvk3BkTMX1SlJEpbPrIh/Q9+gxG117BDstNy6Bvks8jKqw/Ptuz0+V5RG4Mj5kGKeVlrz3MX3y4vGEOIAEPEKDg6AHInIIESIAESIAEHiICL/v7v/hYStarliXlyfMU1mzZlyErNCI4ysKMlqm2Lk9tr/yvGYKjvHeS9x1Xvv0G165+hwtJZ3Dq+Fc4cewrRXC014wKjq6WmDbjPZBkXbzx26/49tJF/PzTj0g6ewqnjh9R3ks6yk6nJx1qMwAKD6MSoDU77f3Qm0vvDpl1mfXOS8valTLTrohf2j0YkQHl/rduXMOs7dvE0St1bWRNjhbjyngz7rhbwOgElc9wLp4/C8mWuGHtslR/E+T1HT9nOQoXDbC7pPPnEtG/eytVMrVXpvru3TuYEBWKJfOmK7GM3Ef5Ee3IkJ6GymyXLldJkR3r1Guk/Pg1S5YsTjG6cs/5+nWK0+0dWjaqgd9//02d52+f+y99d+7c926fmBOQAAmQAAmQAAmoBCg48jJ4OwH50dj58+exZ88e5T/nzp3DsWPHVCz+/v4oUqQIKlSogGrVqqFixYp42sUf8nk7Y+6fBEiABCg4mn8HKDiaz5QRHxEC8j/uDn62G3ExI3Dy668c7krKCg0cFoWAEqVT/XLe3hdqloAyz66PNmLapEgknTlliF6Fyq+jb8goVHm9tqEPuyXon3/cxqqlc7Fk7nTDpZx6DwpD6w49UpXl1i4yM33xYQgwO5GAmwlQcHQzYIYnARIgARIggYeQgK9f4F8A1BrPH277HPKjJU83o4Kjtkx1l6CBkOzxjz2W3fpLIcyeEoMp4yOUx5q0aI+IcdNT7SstgqNkZvz+ymVs/GA5Pt62Hoknv04TqodNcBSR8aNNa7F984dKBv20NCPSoavCpmUdmUFwdGVvrohf2rMwIgNScEzLDXbvmO8uJyM2cih2bttgM1Gf4JHK5yhZs2bVXYB8ZhI5vD/WrV6sPq9XMl17p5q26oSIcdOcfm5y9btvMHViJDasWWoYgJSy7tYrGPUbNXMY35V7ntGC48P0+jV8ECZ2lB9RN2vwmnXEO8lJicZSsJq4DoYiARIgARIgAW8nQMHR22+A9+7/zp072LJlC8aPH48vv/zSMIjcuXOjefPmGDJkCIoVK+Zy1nmZ6Pr161ixYgUaNmyoyJNsJEACJPCoE6DgaP4JU3A0nykjPmIEJFPIVwc/w5b1q3A28bj6xVqZ8pVRqmwlNGjcAvIL+6zZsik7135Y7ExwtOCSjAOJp77Gvk+3K6WoL5xLVEVEyQ5ZxD8QMucbbzVB4aLF1PlcxS0f2ktZ7U+2b8K5Mydx5vRxNUulxPctUgz1324GkSifzJ3HUHgKjoYwsRMJqAQoOPIykAAJkAAJkID3EfD1C5R6lP6Wnc+cvxaFi6r/9BgQo4KjtuRxuYpVETd7GeS9iaUZKU8tfV0VHCUb4YLZ8Vi+aLbhjPoyj7wvkx+QWf9A7WERHC0/OJsVH+Mw46T2IkgGt+eef8GmvC0Fx1KY+v5KJbuds+aK+KWNRcHxZ4T07oD9uz9W0Lgipjk7F3c//9P1HxA+pBd2bd+kTmUvI6P1WrSlp/XEbu290Mu0aW9/1uL2xg9WGMroKLHeaNAEYVFxNn9/redw5Z5TcHT37XMc/+L5c+hjVd4cwLnkpMRiGbsqzk4CJEACJEAC3keAgqP3nTl3DJw9e1YRFEVwTGsT0VFiBAcH44knnjAU5vbt21izZo0iVebMmROrV6+GZIhkIwESIIFHnQAFR/NPmIKj+UwZkQRIgARIgAQcEqDgyAtCAiRAAiRAAt5HoJBf4Ec+QH3LzsOj41Gtxn89DsKo4CgL05ap1mYzM1KeWuK4Ijh+k3weUWH98dmenQ7ZWH6cVbJsBRQvWU75EVjuPHkNz5XeH2m5Ml6EzdjRQ5TSuY5aYMkyirRXsnR5FC9dHv4BJZD3qXzYvG4lBvfpqA592EpUu1t8c4W1lq8r4pd2bFoEx+q16yFu1lI89fQzbnltG1mTo4ldGZ8e7kY3/8ftW1i5OAGHDuyFlH6+nHwBE2YsQsUq1Y2GsNvvi/2foneXZqoknf+5F5CwdCNKlCpnd8yVby9hUM92OH70sNJHK3ZrszyKVC2lrwu8Usjl9YqMfe377/DlF/ux++MtOLD/U4fys0iOYybORr5n8qeay5V7ru3rza9flw/NhAEH9n2CqJGD1EgpwPZLSYlvmRCaIUiABEiABEiABFwgQMHRBVjs+kgQOHLkCPr06YNDhw6Zsp9evXopwqIIj47ar7/+ii5dumDjxo1Kt9KlS1NwNOUEGIQESCAzEKDgaP4pUXA0nykjkgAJkAAJkIBDAhQceUFIgARIgARIwPsI+PoFzAR8elt23r1XMJq36exxEK4Ijo7KVEsmMuvy1I7KtBoVHEUeGhsegjXL5tlwkezyjd5tjbIVqqLAK68qmeZ9fHx02RmdK73yltHxkqk/Yfp4tYy3ZdFSevad5u1QsUoNvOpbBHnyPo0sWbLo7kkrpekJjjdu/IohfTphz65taozlG3a7LIpJNYEureqrUpjeXJcvXcCgoLaQ+yFNSq0vXL1dqTjgjmaUtd7crohf2vFGZEAtL5Hn4hNWoGAh95TbMrImR2fgyvj0cDd6D7SZYmVc1IRZkHuX3nb1ymWE9GqPo19+oYZatWkfylWqZjf033/fxaToMEXutrQZ89eiXsN3lX+eP5eI/t1b4eL5M8q/O3bvh6HhsciePUd6lwuZ+9LF89j7yTZIJkmLZGkd2Hot1o+7cs/5+k33UaUrwAcrF2He7MlWMVJmJSed6ZOuoBxMAiRAAiRAAiTgMgEKji4j44BMTOCHH35AUFCQKhlatlKyZEl069YN9erVw4svvog8ef79rOXu3bv48ccflTLWCxYs0M36OGbMGISGhiLb/1U41EP0888/o127dtixY4fyNAXHTHyRuHQSIAGXCVBwdBmZ0wEUHJ0iYgcSIAESIAESMJcABUdzeTIaCZAACZAACWQGAr5+gcEA4ixrbfBOC/QPGeXxpbsiODoqU60tTz128vto0bar7n6MSofajGsizvUeFIZOPfobFoiMzpVeecvoeK0QJYA6dOuL4OFjFDHQSDMiON658xdiI4YoZb0tLS2i2Cc7NqNXp39kLmlGZUpXyvQa2bN1H6Os9eK6In5pxxuRAfVksfkrtjqU6Fzdv3V/I2tyFN+V8enhbnSPekKh3p0zGs+6n2RODe7VHpIxz9KcCY7S7/O9uxTJ19Ksy1SvXbEAI4L/lS9F7H2tZt20LM/hGMnuuO/T7YgM7QcRNS2tXedeCI2ciBw5ctqMd+We68nQ3vr6Nf3gDAScFjcG2zaute4ZkpyUaG08GojCLiRAAiRAAiRAAuklQMExvQQ5PrMQkB+nTps2DQMHDrRZckREhFJq2kiZaYlx4MABJQPk8ePH1TgvvPACVq1ahRo1atjFQcExs9wUrpMESMAdBCg4mk+VgqP5TBmRBEiABEiABBwSoODIC0ICJEACJEAC3kegkH/xxj4pKf/U5AGUbHex8XM9DsIVwVEWpy1TbRF6rMtTFy4agGnzVqOof6DufoxIh/fv31eyHCZMi1VjNGnZAeFjpyoZG420P//8A9EjB2Ht8vlq9wFDR6NP8MhUw9Mrbxkdv2rJ+wgfqibuRJXXamHijMV47oWXjGwJ8kXCjLgxmD4pSu1vTwDTzuVqdjm9M9CbS09Kc3Uu2YyIVuGDe0FkWblDrxQqjDr1GqXKfmiUtR5QV8Qv7XgjMqBeBsLhoyeic9BAu1lG9dYppZGHD+yOrNmyIbBEWbz0SkG82bApns3/nE13I2tydLFcGZ8e7oYu9/910kqDLxUoiOnz16BE6fKuhEnV91ziSfTr3hJS9l6aZE2dNncVfIsUcxj3+g/XMKRfZ1WMtJSpfubZ/yAmPATyOpNWrcZ/MXH6Ikjpa3tNMj1KBsnEE8dw7sxJNGnRHi3bdze0L3ntS/nu0aF91f72SqC7cs/5+jWE322dQgf1gGR+tbQUH593Lp07vcltEzIwCZAACZAACZCALgEKjrwY3kLg2rVr6NixI3bt2qVuOSwsDJGRkQ4zL+rxOXr0KNq3b48zZ/7JaC+tf//+mDBhAnLk0M9qT8HRW24a90kCJKBHgIKj+feCgqP5TBmRBEiABEiABBwSoODIC0ICJEACJEAC3kegYNESAVl9HiRadp7/P89j6QcfexyEq4Kjtkx1UP9QDBw62qbssqPy1LJBI4Lj7Vs3ETm8HzasXaYyGR45CZI9zWgTSWxQz3Y2pV0zUnDUEwats8EZ2ZdIgGGDemDntg1qd3uCo/asnImn2vl/uHYVQ/p2wsHP9zidS0ro9u3WQu0nc01JWAH/wJJGtqX0+WzPTkVAk7OXJqJYwtKNkDLP1i09op0r4pd24UZkQJHQFiVMwbjRQ9ThaZFYRcodObinGsMi1YnsZ92MrMnRAbgyPj3cDV8CnbLPMlYkwBFRccj1+BOuhFL7yrksmTcdY0dJ4tx/Wv1GzSCZZnPnyeswpoydPSXGpqy8iN0vFngZA95rg7OnTyjjRZzuGzIKWbNmtRvPSPZVR4sRkbx143+zoZghOMp8fP2m6VqZMqhD83q4/uP/1Fj3U7IEXj5/6t9viE2ZhUFIgARIgARIgAScEaDg6IwQn39UCBw8eFApQX3z5j/vuytXroyVK1eiUKFCLm9RLxuks5LTFBxdxswBJEACjxABCo7mHyYFR/OZMiIJkAAJkAAJOCRAwZEXhARIgARIgAS8kkBWX7/Ae9Y737DjIHLmetyjMFwVHLUZ6ipXq4mR0VMwMToU+z7doazdUXlqed6I4KiXCS8kLBoiVBpp9+/dw9SJkZgzdZxN94wUHPUypdkrMau3R/nyQCu+ST97guOff9xG5PD+WLd6sRqu54DhGDAkQskM6KiJjLkwIR4Tomx525vr6nffIKRPR4iAZWmyt6HhsYakNCkfPGpILxtxs8E7LRE9aU6qjJ3pEe3cLTjK3k8dP4J+3VralBIePDIG3XoGO+Uu4yXDoIilx48eVln26DMEA0Mj8dhj2W2OzRVBUe+8XRmfHu5GXrOWPvZeu0H9hqHngFDDpdyt5zz8xT4M69fF5kyc/Z2yHn/i2Jfo1bkpJJujtIHDIuEXUBK9OzdV/i0y7uxF61CqbEWHW9VmkXRVBNaeV4t23TAyOh65NP+94eo95+vXlRtqXt+//vwDTd6sYhMwOSlR/jjfN28WRiIBEiABEiABEjBCgIKjEUrs8ygQWL58uZJ10dI6dOiAmTNnInfu3Gna3unTp9GiRQubLI579+61W6aagmOaMHMQCZDAI0KAgqP5B0nB0XymjEgCJEACJEACDglQcOQFIQESIAESIAHvJODrF3gWgL9l99PnrkRR/+IeheGq4CiLsy5T/cSTudG15yAsmBOvZN4zkiXQiOB4585fiI0YguWLZqs8atVtoMiTku3SUbt79w4Wz52GWfExajZAS/9+g8OVLGs+Pj42IdIrbxkdLyW342L+LZFdrHgpxM9ZrnBz1B48eICtG1YjKmwAbvw/9u4FTup5/+P4e7ZOF7dDuXOoLVttIpFbLgkVcquoXMollUQ3UtGdSnRDKUIKFSmXEJIOIiJEu+1WWznuHRy3v8vJzn8/c/Y3ZmdnZmd2f7M7l9fv8fA4j3Z+v+/3831+f9vpN/Oe7/c/35U4NVzIyU4KXhXR5mv0xHt1bsduysjICNmlBSlthcgJo24sEQizk8MFHEOtkGfnm/c1/W5SrVq1ww7P5uvhWVNLuFidtnX3Ge3PK3VdtNahOow1+BXYRrRhQBvPlAkj9NB9U/yX23iGj52sjhd3jxhytN+hO28bpsfnzvJfG2mL5mhrCocfy/XB7vUyD9M9c56IaZXOaP9yCxXytGtPO/Mc9eo3REe1PCHs/RvYh83Fi88u1rSJI0vcy7Guqhm8cuqZZ1+gAw78h29VSDvsz+OnPqC//32viEMMFTq2e3zsnfeV2n48uCFb5e+WQb20asUL/pfGTprp+50MPoLvcwuiT545X/vuf2DY3/ngFS7T9fc32nvUjfM25W3Q9dd0C2jKm1eQnxt5z3Q3OqYNBBBAAAEEECglQMCRmyJdBIIDjj179tT06dO1yy7l+7LtDz/8IGtjy5Yt2meffXyMgwYNUrt27fykeXl56tKliz766KOomN988021atUq4rk7d+7UBx98oGeffVYWqPzwww/9q1Ief/zxatGihc4//3xfO7vuGt1OAL/++qsGDhyo2bNn+/q2MZhX3bp1tW3bNt19991asmSJtm/frqOOOkonn3yyLr74Yt8qmNXDfInU6szPz9err76qt956S2ZhdTvHoYceqqZNm8pqbt++va/dcG2Vhff777/r7bff1tKlS/Xuu+/KVuu0I1ytwfdCNO5ODfYelY3lueee08qVK7V27Vp9993/3qsK9Dej2rXDvx9U1ph4HYFUEyDg6P6MEnB035QWEUAAAQQQiChAwJEbBAEEEEAAgfQUqJ+V/bRHOt8Z/U23jtfpbTtUKkZ5Ao7BWx8HFhwuABd4TjQBRzv/yccf8gV6Ao8OF3aVreR40D/qlXKyld8+eH+NHrj3Tr32yvMhHcPVV5HQnHUU7fVvv7FSfa/sVCJ4eVLrMzX4lvHKPrx5qeClvWm8OT9Xc2bepaefmB9yTOG2qbWTf/vtV98qjI8+NMN/rYXtbGvs7j37ac+96pZo8+efftSi+Q/o3im3lQqH2omR5jfUKox2jc3ZdYNuUWbDxqXGZyvH2UqbwWOLtPpjtNahsCoj4Gj9hgvomXuPXjfowIMOKVGeBURzPvlQd08aXerejbT6YywBxVAesVwfblXVK/sMVI0aNV3/e2vl7BsEEwAAIABJREFUy8t08w1XlQr0WkfHHHeS7746rtWpvqDhLrvu5uvfHO0e/vKLz/TPV1/QM4sfU37uJyVqs8DoHfc8rGNP+Gur52iKXzjvfo0c0jfkqcPG3OX7nYrmCA4d2zUW3LQwcHazo0oFN517Y/Ltw32BZedoceyJmjxjXsi/Cz//bLsGX3uZ1q1923d6NMFmfn+jmT13z3n15WW687bh/ka90jNb83MucLcXWkMAAQQQQACBaAQIOEajxDmpILBo0SJ17drVP5SKbFEdrYebAUcL8S1btkx33HGHL1RX1mEBwv79+6tXr15lBh1DBRwfffRRvf76677QpgUbQx3PPPOMzjuv5JczY63Tabdly5YaP3682rRpE9WX+uw6e2Z87bXXNHTo0DJNOnTooHHjxql58+a+8Gbgap7RBBytLwtojho1yjcPZR2NGjXSyJEj1alTJ9Ws6f77BmX1z+sIJJoAAUf3Z4SAo/umtIgAAggggEBEAQKO3CAIIIAAAgikp0BmVrbtn+zfA7jLZT11Za8bKhWjPAHHUEEnp+i7ZszTeZ0uiTiGaAOOX3/5uW+r3jWrV5Voz8I6thVs86OP16677abCP//Uxg3rfVv6WrDHOew8W6lt/Yfv+beWDbfaYUVCc9ZftNdb+GrsLf1DhhWbH32cjjnuZO1Zp45vCAWb8vTBe2tkcxR4nNKmnT7/16fasinX9+MTTzldU+57VHXq/m+1hOAj1Pazds7f96yjE09uoyaHH+m7JPeTj/TWGytLBMps611nW147p6wAq9U0tP/VJbZXdurJbtZcJ558hm98//3jD9m2wRb4DD4s8Dnmjhn6x6GZIccTrXWoiysr4Gh9h9oW2anJwnVHH3eS7/795eef9dbrK0KaXXhxdw0bc2epIKrTTiwBxVAesVwfaot1a7N+g0Y66B//C2xe2XugLHDrxmEfnLzwzBMaPfT6kCHH8vRh9/zoiffItj8PXsW1rPY25eXohp5d/L93zvmxrmQZaoXPwN+Ro44+QQcc/A/fj7787F/64P23lfPxhyXKs7/bbPVGC3mGGke4v6Ptd9D+nqhe/W8aPPz2Uqtv8vtb1l3g7usP33+3Fj06J7DRiQX5OcPc7YXWEEAAAQQQQCAaAQKO0ShxTioIrF+/Xp07d9amTZv8w5k4caIGDx5c7pUDy3JxK+BoKwSOGDFCM2fOLKvLUq9feOGFmjp1qizwGO4IFXC8+uqrddNNN4UNN55xxhmaN2+eDjjgAH+zO3bs8HnOnx/6S6plFW/bhds4bTXJslZztBUiZ82apeHDh/tXsCyrfTN46KGH9MUXX8i2KHeOsgKOFtq8//77dcstt0Tdl9O29TN58mT/Kp9l1cjrCKSqAAFH92eWgKP7prSIAAIIIIBARAECjtwgCCCAAAIIpKdA/awml3vkmeeM/oSTTtOo8dMrFaM8AUcrMHCbaqdg2255+v0LfIGnSEe0AUdrY+2aN3Tr4D6lQn5lIVkNA4eNVeMmzTTo2stkq07aES4MWJHQnLUby/VmPmzgNVr37ltlDaPE6xbOGnDzaLU9p2OJrWqzmhyuux9Y6FshMdxRnj779B+mAw48WKNuvs7fbFkBRzvRVi8cO/yGEqvNRTtQCzeOHH+3LDQW7ojFOriNygw4Wt8WUB11c19fADfW44KLLtPQ0XeGDa5ae7EEFEP1H+v1K5Y/6wsd21baoY5wWybHOnbnfAs5bli/TreNGBjz70twn82aH6Obbp2g41q1jjncaG2F2l7aft6xSw+NmnC3au8S3bZndo1tM28r9z1RMtwWFZP9PTB87F06r+MlYbc7D7dlfGAHDy9arlannlGqT35/o5oGV04aM7y/3n7zNX9bXnm7b83PLd+noK5URCMIIIAAAgikrwABx/Sd+3Qb+S+//KJ+/fpp7ty5/qFboK5v376+lQ4Dg3pu2Xz11VdauHChLCBnIcInnnhCubn/+8Km9WfhtzrFX/T0PWN17KjDDiv5nsDXX3+t3r17y1ZLDD5sC2YLGtpW0j/99JMsqGfbVgcftl31gw8+KFtVMNQRHHC02vbYYw/fVsx22GqX1o9t522rR9q206NHj/YFEZ0vnpnvkCFDSoUwzdhWTbTtm61OO7799lu98cYb/q2kA2uyvs3slFPC7zxgz30LFixQnz59SgUOA02snxUrVpTaGtvGY3PhHJECjhaktICirRIZyv+EE07QIYccoj///NO3XbjZOFtWO+fbluG2/fd+++3n1q1FOwgknQABR/enjICj+6a0iAACCCCAQEQBAo7cIAgggAACCKSnQMOGTVoUZnjed0Z/wEH/0MMLQm+tHC+h8gYcQ21THU34zcYRS8DRzreVBafdMTLsttOBNhb+ubJ3f99Kg7ZSWfBKZrby2YOPPy/b3jXwqEhoztqJ9fovv/iXpk4cGXbb6cDarGZbye/qawf6tqMNtZJeNCtn2ha0D903VY/NvS9sQM36DQxQPf/ME7rxuu7+cmzr6KFj7lTNmrUi3pIWBls4/wHNe+CeEqtqhrvI+uw7cLi6Xn5NmUGxWK0D+6zsgKP1be5z779bCx6ZHdVKhBbO7Tf4VrXr0LHMrZ9jDSgG+8d6vW15blvA33PX2JBT2fuGoRpw8xhVq1bN1b+yrF/bdn7+nHv13jtvxtS2BYAv6dFHF158eZn3VlkNB3vZ+dH87oVq11ZyXPz4wz7PwJVnI9Vw5tkXqO/AW0JuZx98XVkhykhhVH5/y7oT3Hn9ym7n6MvP/+VvLKPQe/Tmzbn/S+NzIIAAAggggEClChBwrFRuOqtigZUrV/q2Jv7yyy9LVGIhPNvC+NJLL9WJJ56ovfbay/VKLWxn7b/00ku+to888kjZttnhQod2jgUPLTR47733lqjHVmUcO3asmjZtWupLbNu2bfNto2yrKwYedo2F7PbZp/QOGMEBR+c6c7n99tt921wHbrP8zTff+FZYDAxnBm/7bG3ceOONvi2uw4VHP/30U1/7tjpi4HHDDTdo0qRJYbd2Xr16tc8ycOvscFtcFxYWyubdVnoMt7V3uIBjuCCl3Stm3KJFi1Lbaf/444++8dj8WOjUOSxca2OqXbu26/cWDSKQDAIEHN2fJQKO7pvSIgIIIIAAAhEFCDhygyCAAAIIIJCeAg0bNqxZmFHjt8DRL13+doVDOLFoljfgGGoL1GiDPrEGHG08f+7c6dvC97UVL+j9d95U7oaP/CE929q5abMWOvWMs3TMcSdpt9338BPYG7FzZ0/ThNE3+X9mKxP2v2lUidXPKhKas4bLc729wbw5P1evvLBU69a+pfUfvOcPwNlWso2zj/Rt93v8Saep7t77lpjWl59fqn5XX+T/2QUXX66Rt08vMfZQ94F5fPHZdr3y4jO+7aHXrX3b16cFDFu0PEFt2nbwBev23Ot/KwrEGoAL7tOCUu+/+5ZeXf6s8nI/LjVvtupk+3M7lZq3SPdweayd9qoi4Oj0/cMP3+ut11/VP1e8qILNG/Xh++/4XrIAa5OmRyq72VGyANuRLY5VrVrRvdlf0fkpz/V231rIcMnCR0ptoW6rTo6acI9vTPE4rG8LB9vqpxZ8zvnkA20v2FwiIGgB0QZZjWXbgLc84RTfKq7Vqld3pZzPPt2qgX0u9W8nbnM1ddZjOviQ+uVu38Kb9nfbm6te0Ufvr1HuhvX+vwcCx3J6u3N9AeeMjIyo+7IQpd1vzz+9yNdHYJAymjAqv79RU8d8otle2P6EEtdlFP5Ra/Pmzb/H3BgXIIAAAggggECFBQg4VpiQBpJIwFbjs+2ax40bF3GrYVsFsH379mrdurWOPvpoX5DPWamwvMMtT8DRVm20VR4Dg3IW1LP/dt01/Er64bZvnjZtmiw8GDyWcAFHc7KVC8vaLvr777+XbWm9dOlSP4/VOGbMmDKvtdUt7bwJEyb4rzV3C0weeOCBpbgtQHj99deXCHCec845mjFjRsRtuC0Med111+n550t/uTpcwDHUFuPXXnut7rjjDln4M9xh7z8tX75cdq4TwrTzFy9erLZt25b3FuI6BJJagICj+9NHwNF9U1pEAAEEEEAgogABR24QBBBAAAEE0lcgMyt7g6RsR2DKjHmycBsHAokgsHDe/Ro5pK+/lMHDb5MFozgQSEeB4IBj957Xa8jIiWWutJmOVow5skDOxx9qUMDquJJyCvJzmuKGAAIIIIAAAlUjQMCxatzpteoELPxn4TlbWTB4K+FwVdkqi6effrrOPvvscq/wGGvAMdSW2t27d9c999zj2z66rMPGaasMjh8/3n+qbVX96KOPql69eiUuDxVwbNKkiZ588knfKpFlHe+//77OPfdc/8qYtgW0bSFdv350X4hbv369OnfurE2bNvm6atasmW8L6caNG5fq2raAttUondDnoYce6gsOHnPMMWWVKeuna9eu/m3CnQtCBRwtpGhh2MGDB/vbjWWrabt+zpw5vtUvneOKK67wrcYZKZxa5iA4AYEkFSDg6P7EEXB035QWEUAAAQQQiChAwJEbBAEEEEAAgfQVyMxqukDydnUE+g26RR0u6JK+IIw8YQTsjeh7J48rsR1xtKt0JswgKAQBFwWCV059eNFytTr1DBd7oKl0EVj29CLdO+X2gOF6Fhbkb+iWLuNnnAgggAACCCSaAAHHRJsR6qksAdvK2bYRtnBc4AqJ0fRvWxTbaoCnnXZa2G2Ug9uJNeAYHBq0bZ6ffvppHXvssdGU6Dtn69at6tatm95553+7KNhhAUfb3jnwCBVwtJUjbVXESCsVOm1s3rxZzz33nC9AuGXLFp188sk+22rVqkVVa7CNXRQqdPjnn39qxIgRJVZ7tD9bkDOavkKFFsP1ZduYW6B0xYoVvjGUZwXG4DZsDs3JVgXlQCDdBAg4uj/jBBzdN6VFBBBAAAEEIgoQcOQGQQABBBBAIH0FMrOybTk8/x40Z53XWf1vHJm+IIzcNQHbxnfimJt829raqqAtjjlRzY85Pqo3vK0I21J5+MBr9MoLT/tqsm2HLdBlW4JzIJBuAral8JhhN2jJokd8Qz/xlNN15z1ztc9+B6QbBeN1QWD6XWP14rOLA1saVpCfM9GFpmkCAQQQQAABBMohQMCxHGhckjICFnj77LPPtGTJEt+Kg4FBwGgG2bJlS02cONEXdCxrC+tYA46zZ89Wnz59/GXEEjh0LgoVCBw4cKCv5ho1avjbDhVwtNCg/VfWuKJxKuucaAOOX3zxhS+cuWrVKl+TFjp88cUXZStTRnsErxZp14UKU65evVpnnXWWP/xqW5bPnz9fe++9d7RdKZT/rFmz1Lt376jb4EQEUkWAgKP7M0nA0X1TWkQAAQQQQCCiAAFHbhAEEEAAAQTSV6BBVvZZXukFR6BRk8M1ffbj6QvCyF0T2LolT/17ddPGDet9bR534qmaPHO+9t3/wKj6eHPVK7q+58X65eefynV9VJ1wEgJJIrD+g7W69oqO2vH1l76Kh42+U1f0HlApH3QlCRFlxiDQv/clysv9xH+FRzp7S37OizE0wakIIIAAAggg4KIAAUcXMWkqqQUs7GhbVq9Zs0YvvPCCbCvkvLy8MsdkIbtbb71V/fv3j7iaYywBx99++823NfLMmTP9/U+ZMkUWToz1ePbZZ2VbKztHu3btfFt0161b1/+zUAHHUCs9xtp3tOdHG3AMXtWydevWvrEceGB07/VYPd9//70sLPr888/7ywsVcAwOmPbt21eTJ09WrVq1oh2W77x58+apR48e/mtCBUxjapCTEUhSAQKO7k8cAUf3TWkRAQQQQACBiAIEHLlBEEAAAQQQSF+BetnZ+2fs1P8SM5KqVa+u51euS18QRu6awPff/Vs39euh11e+5G/zznsf0XmdLikzlLVlU66G9r9aH61713/tdYNuVb/BI6JeAdK1gdAQAlUsYKs3Tho7VI/Nvc9XSYPDmujuOYt0WKPsKq6M7pNV4Jw2LfTnzp3+8gur64BtOTlfJet4qBsBBBBAAIFkFyDgmOwzSP3xEnACjxaqszDcSy+9FDHwaKsiWiixevXqIUuKJeD4ww8/qGfPnr7ts53jmWee0XnnnRfzcINXLDzyyCO1aNEiNWrUyN9WqIDjyy+/rDPPPDPm/qK9YOfOnb7VM9944w3fCpoWKA3cKjxU6DA4rGlG06dP1y677BJttwoVHg3uK9TKi2effbZOOeWUqPtxTvzkk09824I7R3lW4oy5Uy5AIAEFCDi6PykEHN03pUUEEEAAAQQiChBw5AZBAAEEEEAgvQUyD8veLo8OcRTumbNQh2URnEnvu6Lio7c3o+fMuFOTx9/qb+zve9ZR34HDddElV2m33fco1YkFbtasXqUpE27Vxx++53/9yBbHysKR9TIPq3hhtIBAAgt8/eXn2n2Pv2uXXXdTYWGhPt22RTOnjdfTT8z3V33VtYM0aNg41ahRM4FHQmmJKrApP0fX9+waWN72gvyceolaL3UhgAACCCCQDgIEHNNhlhmjGwL2jLRt2zbfioEPPvigtm/fXqLZAw44wBdka9OmTcjuYgk4RruiYTTjslUou3Tpoo8++sh3erQBx1ABw2j6CzzHQqI//vijbGtp+89q2bBhg9atW+dbKTPSEar/4NUQbavnqVOnqnbt2jGVNm7cOI0cOdJ/TXBfoQKfMXUQ4eRQK2i61TbtIJDIAgQc3Z8dAo7um9IiAggggAACEQUIOHKDIIAAAgggkN4CmVlNl0jeCx2F/jeO1FnndU5vFEbvisDn/9qmwdd117p33yrRngUdW7Q8QUcc1VJ/q1FDhX/+6dvK2lZs/Pyzkh9QHHTwobpl3BSdcdZf2zm5UhyNIJCAAhZkHHLDlWErs9Ubp81+XI2ymyVg9ZSUDAIvPrtY0+8aG1CqZ2lB/oaOyVA7NSKAAAIIIJCqAgQcU3VmGVc8BXbs2KHRo0eX2ELa+rviiit07733atdddy3VfaIEHK2waAJ95Q042sqM77zzjh5++GGtWLGiVBA02nkJ1X9wMHHs2LEaMWJEtE36zyPgGDMZFyBQYQECjhUmLNUAAUf3TWkRAQQQQACBiAIEHLlBEEAAAQQQSG+B+lnZwz3S7Y5C+w4dNWDI6PRGYfSuCXyyfp3GDO1XYrvpaBuv36CRL9x48mlty9zWOto2OQ+BRBZ49aXndG0Pf968RKm77ra7xk6aqQ4XduX3IZEnMcFrmzZptJYvW+Kv0ivdsjU/Z3yCl015CCCAAAIIpLQAAceUnl4GF0eBX375RUOGDCkRcjzssMN820ofccQRpXpOlIBjqBpDrVgYa8DRVmv84IMPNGrUKC1btixq+d13313HHnusNm/eXCIMScAxakJORCApBAg4uj9NBBzdN6VFBBBAAAEEIgoQcOQGQQABBBBAIL0F6jds3NaTkfGSo5DZMEszH1qc3iiM3lWB777doYfum6rH5t6nX37+qcy2LcjVvkMn9Rt8qw76BzunlgnGCSkjYKuddj3vlFLjsd+JwcNvU7fuvVWtevWUGS8DqXyBvld1VsHmfH/H3sLCdls3b3y58iuhRwQQQAABBBBwBAg4ci+kusAff/yhBQsW6Omnn9b//d//+UJ0w4cPV/fu3Ss8dNtu+aKLLlJubq6/rWeeeUbnnXdeqbYTJeAYjy2qLdy4dOlSDRo0KOKKjXXq1PFtkX3MMceoefPmOuqoo9SgQQP99NNPuvTSS/XSS/63B0utMmmgVblFtW0/bjVyIIBA+QQIOJbPLdJVBBzdN6VFBBBAAAEEIgoQcOQGQQABBBBAIL0F6tVrvmdGjT++D1RYuvxt1d6l9HY+6S3F6Csq8O2/v9GaN1/TG6+9rILNG/Xh++/4m8xu1lyNs4/0rdZ4/Emnqe7e+1a0O65HIOkEdnzzlR6aNVUrX1qmrVvyZFu0t2l3ri665CrfttQejyfpxkTBiSPw6//9ogvbn1CioMI/auy1bduH/0mcKqkEAQQQQACB9BMg4Jh+c55uI7aA49ChQzV16lT/0IcNGybbprhatWoV4vjhhx/Us2dP36qNzhEuCBdLwDFUu+GCk2UN4P3339e5556rL7/80nfq0UcfrYULF6phw4b+Syu6gqMFPLt166aPPvrI36atzNihQwdfANTCjPvvv79q164dstxgGzsp1AqOixYtUteuXf1tmP306dO1yy67lMXgf/23337T4MGDS6y8GdxXqHPGjx8vu284EECgfAIEHMvnFukqAo7um9IiAggggAACEQUIOHKDIIAAAggggEDmYdkfy6PDHYnxk2erRcuSIQiUEEAAAQQQQCB5BdatfVvDB/f+awBefVKwKadZ8o6IyhFAAAEEEEgNAQKOqTGPjCKygIUbbXVB52jfvr3mz5+vvffeu0J0tiJk//79NWfOHH87bgQcQ4UyyxuwCw4FnnPOOb6x77XXXv6aKxJw/PPPPzVmzBhfYNQ5GjVqpFmzZunUU0+N6oty0QYc16xZo7Zt2/pWfLSjdevWeuyxx3TggQdGPY+hwqOhwpQTJkzwrfTpHL179/aFZMOFNKMugBMRSFMBAo7uTzwBR/dNaREBBBBAAIGIAgQcuUEQQAABBBBAoEFW0we88vZ0JLpffZ0u6REQgoAIAQQQQAABBJJa4PFHZmvegzP8Y/DIM2dL/oZrknpQFI8AAggggEAKCBBwTIFJZAhlCrz66qu68MIL/cE4W13QQn7nn39+mddGOuGLL77wbVu8atUq/2n//Oc/dcopp5S6LJYVHO3i2bNnq0+fPv52Lr/8cs2YMUNWe7SHhQ9HjBghC+s5x8CBAzVx4kTVqFHD/7OKBBxDGdx///2+lS2j3QVg48aNuvjii/Xxxx/7awoVOgzu64ADDvBtPX7sscdGS6L169erc+fO2rRpU8S+nn322RL3x3HHHefb6rx+/fpR92Vbd1so8sknn1S9evXUrFkzHX/88b7gZ0VXD426CE5EIEEECDi6PxEEHN03pUUEEEAAAQQiChBw5AZBAAEEEEAAgfqNmlzt8Xr8X3c/5riTdNudM4FBAAEEEEAAgRQRuPWmvnrvnTf9o/F6vD235uU+mCLDYxgIIIAAAggkrQABx6SdOgqPQcC2Z+7evbtWrFjhv8pWMrSVF23r5PIetm20BQ+dFQVPPPFEPf744zr00ENLNRlrwDF4a2kL89nW0qHCk+Hqz8vLU5cuXUpsHR1qhcmKBByDA4NW53PPPefbCjvaY8mSJerUqVOJ00MFHEOtbGkBzlGjRkUVGLTAoc15r169yuxr69atvm2333nnHf+5sQY3P//8c9/98dprr/nbmDJliixkyoFAugkQcHR/xgk4um9KiwgggAACCEQUIODIDYIAAggggAACDRs2zS7M8G5wJHbdbXc99cJqYBBAAAEEEEAgRQQ6nd1Kv/z8v63k7NhZ6Gn66eYNOSkyPIaBAAIIIIBA0goQcEzaqaPwGATCBdssfDZp0qRyhRxzc3N15ZVXlgjARQrbxRpw/OWXX9SvXz/NnTvXP1ILad5zzz3aY489yhz9zp07fcE/29raOcKtQliRgGNwENNWmHz55Zd9KxVGc4QKAdp1oQKO9vPg1TibNGniC34eccQRZXZnqzbanAeGFsP19fvvv+uWW27R5MmTS/g9/PDDsj7LOmz1TAszDhkyxH+qBV9txcnmzZuXdTmvI5ByAgQc3Z9SAo7um9IiAggggAACEQUIOHKDIIAAAggggIAJZGZlfynJ/7X5ex5YoMMaNQUHAQQQQAABBJJcYFNejq6/pmvgKL4qyM85IMmHRfkIIIAAAgikhAABx5SYRgYRhcCOHTvUu3dvLV26tMTZLVu29AUBzzjjDNWsWbPMlgoLC30hu5tuuqnEyohlBe2CA46HHXaYFi9eHDGYF7xCpBXXv39/3X777dp1113D1mrhxlmzZmn48OH+1SXtZAtzDho0qNRqhxUJOG7evFldu3aVBR2dY9y4cRo6dKiqV68e0dPCjbaaoW3hHHyE2+r7xx9/1PXXX6958+b5L7Gtxm377oMOOihsfzb/gwcP9m1NHnyEC1O+9957vu2st2/f7r/EVv60vkKt0umcZIFaW7XxqquuKnGt9W9zF819VuaNyAkIJJkAAUf3J4yAo/umtIgAAggggEBEAQKO3CAIIIAAAgggYAKZjbIXyyv/fjS9r79JF150OTgIIIAAAgggkOQCS5+cr9n33PnXKDx6qiAvp3OSD4vyEUAAAQQQSAkBAo4pMY0MIkoBC+Fdeumlsq2bg49mzZrpsssu0+mnn66GDRv6Vkn0eDy+037++WdZQG758uVasGCB3njjjRKX26qFFii0LY2da4Lb/+GHH9SzZ09fqNE5bHVFCxyGC7xZ8NBWALz33ntLNNehQweNGTNGRx11VKn+Pv30U1+IzrZTDjwsBDh79mztt99+pcZekYBjqJUmzWPkyJG69tprQwYxLaT41FNP6Y477gg5F1ZgqK20ncJXr17tm8fA4GGrVq18q1WedNJJysjI8I/RAqnr1q3zrcZoK0uGOsIFHEOtwmjXH3nkkT7jUKFY8zD72267Td99952/O1s9M9rVH6O8nTkNgaQSIODo/nQRcHTflBYRQAABBBCIKEDAkRsEAQQQQAABBEwgs1GTAfJ6pjoarU49QyPGTQEHAQQQQAABBJJcYNyIQVr9zxV/jcLjHViQlzstyYdF+QgggAACCKSEAAHHlJhGBhGDwOuvv65evXqFDdbF0JTvVAvz2dbUthJhpBUL//jjD9+qhlOn+t/68l3fqFEj/2qAFnZs165diRK+/vpr38qTtppj8GEBRwvZ1a1b17dSowX1bOXD4KOscF1FAo7WlwUHbaVDqyHwsFUOrW8LBFarVs33+po1a/Tuu++WONcM6tev7wuQOscjjzxMw30QAAAgAElEQVQi25I71GErJN59990aMGBARBNbNXPFihX64IMP/Oftu+++svEG1hou4GgXWWDRQqYzZ84s1ZeNr3Xr1v4tqzds2KDnn3++RLDRLrLzpk2bpgsuuCDW24vzEUgZAQKO7k8lAUf3TWkRAQQQQACBiAIEHLlBEEAAAQQQQMAEGjZs0qIww+Pfz2b3PfbUk8teBwcBBBBAAAEEklzgog6n6Kcf/+MfRUah9+jNm3PXJfmwKB8BBBBAAIGUECDgmBLTyCBiFCgoKNCNN95YarvqGJvxhRNte+uLLrqozO2Yre1QW04H9mmrQFqYMfiw1SMtHPnQQw/FWqJstccpU6bItsQOd1Q04GhbYltw07amDg45llWw1XfnnXf6tvu2ra6dw1ztv3ArYpanTwtajh071hdWfOmll/x9RQo42kkWcrTVIe2/WA8LN5r/hRdeGHYssbbJ+QgkowABR/dnjYCj+6a0iAACCCCAQEQBAo7cIAgggAACCCDgCGRmZe+QtLfz53seWKjDGmUDhAACCCCAAAJJKrApL0fXX/PXB5WS/l2Qn7NPkg6HshFAAAEEEEg5AQKOKTelDChKAQvI2WqHtrLesmXLorzqf6dZaM1Wgbzmmmu0zz7R/9PWgoSTJk3S6NGjQ/Y3bNgwX0jQVjsMPn7//XctWbJEEyZM0Mcff1xmvRa+tPYuvvhi1a5dO+L5FQ04WuPm+eSTT/q2zg61BXhwAS1bttTNN9/sC2DaFt22ffi5556rL7/80ndq+/btNX/+fO29t/9twlJjsO2nV65cqeHDh2vt2rURx2gBQwth7rbbbr7trZ2Ao63AaStQHn/88RGvd/qygGTwFuXhLrQVKM2jXr16Zc4XJyCQ6gIEHN2fYQKO7pvSIgIIIIAAAhEFCDhygyCAAAIIIICAI5DZKHuxvOrk/LnntYPUudsVACGAAAIIIIBAkgosXjBXc+6b8lf1Hj1VkJfTOUmHQ9kIIIAAAgiknAABx5SbUgYUo4Btd2zbQNu2yfbfhx9+qM2bN5cI6VmgsWnTpr4QXJs2bdSiRYsyQ4PhyrCgnAXk5s6dq7fffrtEP5dffrlmzJjh2/Y63GFhxHfeeccXyrOVB61eWzXRrmnevLlOOukktW3b1rc1dFnBRqcPNwKOTls//vijLzz4wgsv+FZldLaHrlOnjizU2KpVK1940bbXDtzS+/vvv9fVV1/tX1XTxrN48WLfWMo6rH4ztRUyzdTp0/o4+eSTfStDmkdGRoZs2+rAgKOt6rho0SLfapzRHBbkzM3N1dNPP+3bbtu2pd6+fbvvUmujSZMmvpotuHnwwQezamM0qJyTFgIEHN2fZgKO7pvSIgIIIIAAAhEFCDhygyCAAAIIIICAI1A/K7ufR7rH+XPL40/WuEkzAEIAAQQQQACBJBUYMeQ6rV3zhr96r3T91vyce5N0OJSNAAIIIIBAygkQcEy5KWVACCAQQeCLL77wBRxXrVrlO+voo4/WwoUL1bBhQ9wQQCCOAgQc3ccl4Oi+KS0igAACCCAQUYCAIzcIAggggAACCDgCDRs2zS7M8G5w/lyjRk0988q7fNuZWwQBBBBAAIEkFLDVcM4/81j98cfv/uozCj1NN2/ekJOEw6FkBBBAAAEEUlKAgGNKTiuDQgCBMAIbN270bdvtbPPdrl07PfbYY6pbty5mCCAQRwECju7jEnB035QWEUAAAQQQiChAwJEbBAEEEEAAAQQCBTKzsrdKquf8bPzk2WrR8gSQEEAAAQQQQCDJBNatfVvDB/cOrHpbQX5O/SQbBuUigAACCCCQ0gIEHFN6ehkcAiklYFtR33zzzb4tom37adsS+vzzz9fee+8d9TiXLFmiTp06+c/v27evJk+erFq1akXdBicigEDsAgQcYzcr6woCjmUJ8ToCCCCAAAIuCxBwdBmU5hBAAAEEEEhygQZZTR/wytvTGcZF3a7S1dcOSPJRUT4CCCCAAALpJ/DgfdP05IKH/AP3yDNnS/6Ga9JPghEjgAACCCCQuAIEHBN3bqgMAQRKC4wbN04jR470vzBr1iz17l3iS1Vh2X788Uddf/31mjdvXrmuZz4QQKD8AgQcy28X7koCju6b0iICCCCAAAIRBQg4coMggAACCCCAQKBAg6wmXbzyLHR+1iCrsWbMeQIkBBBAAAEEEEgyget6Xqwt+Rv9VXvk7bolP3dRkg2DchFAAAEEEEhpAQKOKT29DA6BlBOw7aQvu+wy/7jOOecczZkzR/vvv3/Ese7cudO3UuPQoUP95zVp0kRPPvmkmjZtmnJODAiBRBMg4Oj+jBBwdN+UFhFAAAEEEIgoQMCRGwQBBBBAAAEEAgUObtq0To3/er8N/NkjTy7XfvsdCBQCCCCAAAIIJInA119/oR4XtS9R7R9/89T9bMOG75JkCJSJAAIIIIBAWggQcEyLaWaQCKSMQF5enrp06aKPPvrIP6YOHTpo1KhRatGihTIyMkqN9csvv9T06dM1c+ZM/fTTT/7XJ02apEGDBqlatWop48NAEEhUAQKO7s8MAUf3TWkRAQQQQACBiAIEHLlBEEAAAQQQQCBYIDMr+5+STnF+3v/GkTrrvM5AIYAAAggggECSCLz47GJNv2tsYLWvF+TnnJok5VMmAggggAACaSNAwDFtppqBIpASAl6vV3fffbcGDBhQajxHHXWUTjjhBB1yyCG+17799lu98cYbWrNmTalze/To4VvRsW7duinhwiAQSHQBAo7uzxABR/dNaREBBBBAAIGIAgQcuUEQQAABBBBAIFigflb2cI90u/PzE085XSNvmwoUAggggAACCCSJwNhbB+qt11/1V+uVbtmanzM+ScqnTAQQQAABBNJGgIBj2kw1A0UgZQR+/fVX2eqLo0ePLteY+vbtq3HjxqlOnTrlup6LEEAgdgECjrGblXUFAceyhHgdAQQQQAABlwUIOLoMSnMIIIAAAgikgEDDhk1aFGZ43neGUqNGTS19aQ1bxqTA3DIEBBBAAIHUF/jzz0Jd0PZY/fe/f/gHm1HoPXrz5tx1CTz6epLsv1UJXCOlIYAAAggg4LoAAUfXSWkQAQQqQaCwsFArV67U8OHDtXbt2qh6bNasmYYNG6aOHTuqZs2aUV3DSQgg4I4AAUd3HANbIeDoviktIoAAAgggEFGAgCM3CAIIIIAAAgiEEsjMalIgeeo7r42acLdOaNUaLAQQQAABBBBIcIG3V6/SmGE3+Kv0SAVb8nMaJGjZFmrsUVSbLf9i/+7YlqB1UhYCCCCAAAJxESDgGBdWGkUAgUoS2Llzpz744AMtX77ctxX1hg0btH37dl/vtkJjy5Yt1apVK7Vv3162hXX16tUrqTK6QQCBQAECju7fDwQc3TelRQQQQAABBCIKEHDkBkEAAQQQQACBUAINsrLv8Ur9nNfOOq+z+t84EiwEEEAAAQQQSHCB6XeN1YvPLvZX6ZHu3ZKfc32ClW3BxlFFgcYriuuaK+nKBKuRchBAAAEEEIi7AAHHuBPTAQIIIIAAAmkvQMDR/VuAgKP7prSIAAIIIIBARAECjtwgCCCAAAIIIBBKoEFW9lle6QXntTp776vHl6wACwEEEEAAAQQSXODSjmfo239/46/S4/GctSVvw/IEKTs42OiUxeqNCTJBlIEAAgggULkCBBwr15veEEAAAQQQSEcBAo7uzzoBR/dNaREBBBBAAIGIAgQcuUEQQAABBBBAIJxAZlb2fyT93Xl90t0P6YjmxwCGAAIIIIAAAgkqsP7D9zTkhqsCqvP+UJCfu2cClGvBxocltQ5RC6s3JsAEUQICCCCAQNUIEHCsGnd6RQABBBBAIJ0ECDi6P9sEHN03pUUEEEAAAQQiChBw5AZBAAEEEEAAgXACmVnZ8yVd5rzesUt39bruRsAQQAABBBBAIEEF7p9xl5YsmhdY3aMF+TmXV2G5Fmi0YKMFHMMdniqsj64RQAABBBCoUgECjlXKT+cIIIAAAgikhQABR/enmYCj+6a0iAACCCCAQEQBAo7cIAgggAACCCAQTqB+o+yLPF494bx+wEH/0MMLngcMAQQQQAABBBJU4Mpu5+jLz//lr87r0cVb83KerIJyowk2WlmjJY2pgvroEgEEEEAAgYQQIOCYENNAEQgggAACCKS0AAFH96eXgKP7prSIAAIIIIBARIEEDjja6g7bmD4EEEAAAQQQqDqB7OzsGr/t1E+SajhVTJk5X9mHH1l1RdEzAggggAACCIQUyPnkIw3qW2Kxxj9qVdfuOTk5f1Qi2aiiZ/krylixMbAcVm+sxMmhKwQQQACBxBMg4Jh4c0JFCCCAAAIIpJoAAUf3Z5SAo/umtIgAAggggEBEgQQMOFqw0baveqToA5G5TB8CCCCAAAIIVK1A/azsRR7pYqeKTt2u0DXXDqraougdAQQQQAABBEoJPHDfFD214K/HaK/0xNb8nC6VRBVrsNHKYvXGSpocukEAAQQQSFwBAo6JOzdUhgACCCCAQKoIEHB0fyYJOLpvSosIIIAAAghEFEiggKMTbLRtrOxgFQfuXQQQQAABBBJAoEFW065eeRc4pex/4MGau/CFBKiMEhBAAAEEEEAgUOCKrmfrqy8+8//II2+3Lfm5C+OsVJ5go1MSz/1xnhyaRwABBBBIfAECjok/R1SIAAIIIIBAsgsQcHR/Bgk4um9KiwgggAACCEQUSICAY3Cw0eq9ktUbuXERQAABBBBIDIHibap/lFTTqWjS3Q/piObHJEaBVIEAAggggAACWv/hexpyw1WBEr/Xqq494rg9tQUbbQXG8h4895dXjusQQAABBFJKgIBjSk0ng0EAAQQQQCAhBQg4uj8tBBzdN6VFBBBAAAEEIgpUYcAxVLDRqZVVHLhvEUAAAQQQSCCBzEbZj8mrS5ySzuvYTX0HDEugCikFAQQQQACB9BaYOW2Cnl3iX3DZ9kR4vCAv51KXVew5vkdRmxUJNvLc7/Kk0BwCCCCAQHILEHBM7vmjegQQQAABBJJBgICj+7NEwNF9U1pEAAEEEEAgokAVBBwjBRutVlZx4J5FAAEEEEAgwQQaZDW50CvPEqesvfaqqwXPvJZgVVIOAggggAAC6SvQ7fzT9P333/oBPPJ23JKfu9QlETeDjTz3uzQpNIMAAgggkBoCBBxTYx4ZBQIIIIAAAoksQMDR/dkh4Oi+KS0igAACCCAQUaASA45lBRudOlm9kXsWAQQQQACBBBTIzMq21EQdp7RRE+7WCa1aJ2CllIQAAggggEB6Cby9epXGDLshcNDfFeTn1HVBwe1gI8/9LkwKTSCAAAIIpJYAAcfUmk9GgwACCCCAQCIKEHB0f1YIOLpvSosIIIAAAghEFKiEgGO0wUark9UbuV8RQAABBBBIUIHMRtn3yas+TnmnnXm2bh4xMUGrpSwEEEAAAQTSR+COcUP12isv/DVgj2YV5OVcWwGBeAUbee6vwKRwKQIIIIBAagoQcEzNeWVUCCCAAAIIJJIAAUf3Z4OAo/umtIgAAggggEBEgTgGHGMJNjo1snoj9ysCCCCAAAIJKtCgUdPTvF7vSqe8jIwMPfXCatXeZdcErZiyEEAAAQQQSH2BX//vF3U6u5UKCwv9g/V4PG225G14rRyjj2ew0crZJql+OeriEgQQQAABBFJWgIBjyk4tA0MAAQQQQCBhBAg4uj8VBBzdN6VFBBBAAAEEIgrEIeBYnmCj1cjqjdyrCCCAAAIIJLhAZlb2RkmNnDL73zhSZ53XOcGrpjwEEEAAAQRSV+DFZxdr+l1jAweYV5Cf0zjGEcc72OiUw3N/jBPD6QgggAACqS9AwDH155gRIoAAAgggUNUCBBzdnwECju6b0iICCCCAAAIRBVwMOJY32OjUx+qN3KsIIIAAAggkuEBmVvZoSaOcMo9ofowm3f1QgldNeQgggAACCKSuwJAbrtL6D98LHOCYgvwc+//raI7KCjZaLazeGM2McA4CCCCAQNoJEHBMuylnwAgggAACCFS6AAFH98kJOLpvSosIIIAAAghEFHAh4FjRYKPVxyoO3KcIIIAAAggkgUBm48ZZKszICyx11tynVC/zsCSonhIRQAABBBBILYFtBZvU54pOJQeVUdioYOPG/DJGas/x9oWFKypRhOf+SsSmKwQQQACB5BEg4Jg8c0WlCCCAAAIIJKsAAUf3Z46Ao/umtIgAAggggEBEgQoEHN0INjq1sXoj9ykCCCCAAAJJIpCZ1fRlyXumU+5F3a7S1dcOSJLqKRMBBBBAAIHUEXjwvml6ckHgSsqeVwryN7SNMMKqCDZaOasknZY68owEAQQQQAAB9wQIOLpnSUsIIIAAAgggEFqAgKP7dwYBR/dNaREBBBBAAIGIAuUIOLoZbLTaWMWBexQBBBBAAIEkEmiQ1bSHV965Tsl16u6jx5e+mkQjoFQEEEAAAQRSQ+CSC0/Xd9/u8A/GI88VW/I3PBJidG4/x8cKeIekjQEX2XbV0R7RnhvtedH2y3kIIIAAAghUigABx0phphMEEEAAAQTSWoCAo/vTT8DRfVNaRAABBBBAIKJADAHHeH0gwuqN3KMIIIAAAggkl0BGZlaT7yTP352yh4+epFPatE+uUVAtAggggAACSSzw+srlGj96SMAIvD8U5OfWkVQY8MN4PccnsZxiCUJGe26055lbNOdujwE4mvai7TeW82IokVMRQAABBCIJEHDk/kAAAQQQQACBeAsQcHRfmICj+6a0iAACCCCAQESBKAKO8fxAhNUbuT8RQAABBBBIQoH6Wdl3e6TrndKPOe4k3XbnzCQcCSUjgAACCCCQnAK33tRX773zpr94r3TP1vycGwJGU1XbUScnKFXHKhBtsNLajfbcaM+Lpc1ow6Lx6DuWNmP153wEEEgOAfv/4jIPr9e7tcyTOAEBBBBAAAEEEKiAAAHHCuCFuZSAo/umtIgAAggggEBEgQgBx3gGG52aWL2R+xMBBBBAAIEkFMhsdPgx8hauDSz9/vlP65BDM5NwNJSMAAIIIIBAcgl8ur1AvS6/oGTRnoyWBXmfvBdiJAQdk2t6qTb9BGIJQkZ7brTnmXYs50YzO9GGSqNpK57nuD3uitYaVRAuyk4OjfK8WE5zsz4327IxuNmem21F7ev1lvh4POrrOBEBBBBAAAEEEIhWgIBjtFLRn0fAMXorzkQAAQQQQMAVgRABx/qSHpbU2pUOaAQBBBBAAAEEUlLgwH/UU63au/jH1rnblep57cCUHCuDQgABBBBAIJEE5tw3VYsX2GO7/3i9ID/n1DJqrIwvMYYq4WdJttTkVwEvxhIgifbcaM9LpKmkFgQQQAABBETAkZsAAQQQQAABBOItQMDRfWECju6b0iICCCCAAAIRBUIEHBFDAAEEEEAAAQTKFNh9jz21z/4H+s+zPz/x3D/l8bBAc5l4nIAAAggggEA5BSwEcfG5p+qnH//zVwteXVWwKadE4jFC81URdJwr6cpyDtnty2IJQkZ7brTnRbuqWrTtmU2057p9ntvzQnsIIIBA2goQcEzbqWfgCCCAAAIIVJoAAUf3qQk4um9KiwgggAACCEQUIODIDYIAAggggAAC5RU4tEEjVatWzX/5gCGj1L5Dp/I2x3UIIIAAAgggUIbA8mVPadqkMYFn/bsgP2efcsBdIalHJe3eYFvBWsBxVTnq5JLEFIg2MGnVR3tutOdZm26HRWPpO9pzoz0vMWeYqhBAwA2BqLZC93q9/H3hhjZtIIAAAggggEBYAQKO7t8cBBzdN6VFBBBAAAEEIgqwRTU3CAIIIIAAAgiUV6DO3vtqzzp7+y9v0vQITb3v0fI2x3UIIIAAAgggUIbAwGsvU+6G9X+d5fVOKtiUe3MF4Cor6JhIqzhWgItLEXBdIJZgU7TnRnueDSbasGi0A4+l72jbjMd5iVZnVEG4KCHcbMvpcnuUfUdzmtv1udmem21FY+E7x8sSjlFbcSICCCCAAAIIlE+AgGP53CJdRcDRfVNaRAABBBBAIKJAiICjs69kvLetsjeM6jM9CCCAAAIIIJC8AplNmhymPz35gSO4Y9ocHdni2OQdFJUjgAACCCCQoAIfrXtXNw/oWbK6at6sgtzcTRUs2Z7/WxdlLEbFsNperF3aewCnSaqS8EisxXI+AggggAAClSVAwLGypOkHAQQQQACB9BUg4Oj+3BNwdN+UFhFAAAEEEIgoECHg6FwXz6CjbVFlqzhwIIAAAggggECSCmQ2yl4sr/z7Up/Spr2Gj56UpKOhbAQQQAABBBJXYPzoIXp95fK/CvToqYK8nM4uVhzvoCOrOLo4WTSFAAIIIJAaAgQcU2MeGQUCCCCAAAKJLEDA0f3ZKZTkrBqlvC//K4/H/0f3e6NFBBBAAAEE0lzAdr9odMDfAhXsywYZYVjiEXRkFcc0vwcZPgIIIIBA8gvUb3h4W09G4UuBI3nw8ed00MFu73aX/FaMAAEEEEAAgfIKfP7Zdl19ybklLvcWZrTbuvmTl8vbZoTr7Pm/R9Fqi7Z9tZvbuLKKYxwmiyYRQAABBJJbgIBjcs8f1SOAAAIIIJAMAgQc3Z+lXyXVcppdv+0n1apV2/1eaBEBBBBAAAEEfAK//farjqi3e6DGb5LK+j9ft4OOrOLI/YgAAggggECSC2RmZb8rqaUzjI5duqvXdTcm+agoHwEEEEAAgcQRuH/GXVqyaF5gQWsL8nOOjXOF8Qg6sopjnCeN5hFAAAEEkkuAgGNyzRfVIoAAAgggkIwCBBzdn7VvJO3jNLt6/WfaZ9/93e+FFhFAAAEEEEDAJ7Djm6/U6oiDAzV2SNo3Sh63go6s4hglOKchgAACCCCQqAL1GzW52uP1zHHqq1mzphY+s0q1d9k1UUumLgQQQAABBJJG4Nf/+0Vdz2+t33//3V+z1+PtuTUv98FKGoQTdBztQn+8B+ACIk0ggAACCKSOAAHH1JlLRoIAAggggECiChBwdH9mNkjKdpp9buUHapTdzP1eaBEBBBBAAAEEfAJ5OR/r3DZHBWrkSGoaI48bQUdWcYwRndMRQAABBBBINIHMrOx/SfJ/c+KqPgN08SVXJVqZ1IMAAggggEDSCTzx+EN6aNa0wLo/K8jP+UcVDMStoCOrOFbB5NElAggggEBiChBwTMx5oSoEEEAAAQRSSYCAo/uz+bKkM51mZ817Wm3adnC/F1pEAAEEEEAAAZ/AypeXqU/3CwI1XpHUtpw8FQk6soJDOdG5DAEEEEAAgUQRqJ+VPdwj3e7UYzsyzF9sj/kcCCCAAAIIIFARgcs7t/XtwOAcXumWrfk54yvSZgWvrWjQkfcAKjgBXI4AAgggkDoCBBxTZy4ZCQIIIIAAAokqQMDR/ZmZLamX0+yw0Xfqyj4D3e+FFhFAAAEEEEDAJ/DwrKmaMPqmQI37JfWuIE95g46s4lhBeC5HAAEEEECgKgXq1Wu+Z0aNPyx9UdOpo/+NI3XWeZ2rsiz6RgABBBBAIKkFXnx2sabfNTZwDL8X/lFj/23bPvxPAgysIkFH2+56TAKMgRIQQAABBBCoUgECjlXKT+cIIIAAAgikhQABR/eneYCkqU6zHbv00MTpD7rfCy0igAACCCCAgE9gaP+rtWTRI4Ea9s2CEvteVYAq1qAjKzhUAJtLEUAAAQQQSASBBlnZd3mlwU4t9eo31KxHliRCadSAAAIIIIBAUgr06dFR27Zu9tfukSZvyc+5McEGU56gI+8BJNgkUg4CCCCAQNUIEHCsGnd6RQABBBBAIJ0ECDi6P9ttJL3qNJvVuKmWrfrI/V5oEQEEEEAAAQR8Ah1aH6n8jRsCNU63natd5okl6Mgqji7j0xwCCCCAAAKVKVCvceN6GYUZWwP7HHLrBLVpe05llkFfCCCAAAIIpITAypef16TbhpUYS2FGYf1tGzdaODARj1iDjrwHkIizSE0IIIAAApUqQMCxUrnpDAEEEEAAgbQUIODo/rTvJumnwGZXr/9M++y7v/s90SICCCCAAAJpLrDjm6/U6oiDgxV2l/RznGiiCTqygkOc8GkWAQQQQACByhJokNXkfq881zj9NWpyuKbPfryyuqcfBBBAAAEEUkagf+9LlJf7iX88Hnkf2JKf2ysJBmjP/6MkXVFGrbwHkASTSYkIIIAAAvEVIOAYX19aRwABBBBAAAGJgGN87oI1ko5zmr7z3kd0fudL49MTrSKAAAIIIJDGAs8sfkw39esRKPCOpOMrgaSsoCMrOFTCJNAFAggggAAC8RJo0KTJ4d4/PR8Htn/L2Mk6ufWZ8eqSdhFAAAEEEEg5gTdWvaLbRw4uMS5PNW+zLbkBicfEH3U0QUfeA0j8eaRCBBBAAIE4ChBwjCMuTSOAAAIIIICAT4CAY3xuhNsk3eI0fc4FXTR11mPx6YlWEUAAAQQQSGOBgX0u1fNPLwoUuF3SrZVIEi7oyAoOlTgJdIUAAggggEA8BDKzsudLusxpO7tZc02ZMS8eXdEmAggggAACKSkw6Lruyvn4w8CxPVqQn3N5kg420hcdeQ8gSSeVshFAAAEE3BEg4OiOI60ggAACCCCAQHgBAo7xuTtaSXrTafpvf6uh9zd9q1q1asenN1pFAAEEEEAgDQV+++1XHX1YXf33v38Ejv4kSaurgCPUBx2s4FAFE0GXCCCAAAIIuCXQoHHjo72FGe8Ftjdi3BS1OvUMt7qgHQQQQAABBFJWYPU/V2jciEElxufJKDxmy8aN7yf5oMMFHXkPIMknlvIRQAABBMovQMCx/HZciQACCCCAAALRCRBwjM6pPGdtltTAufD2KffrokuuKk87XIMAAggggAACIQSefPwh3TKoV+ArWyQ1rGKswA86WMGhiieD7hFAAAEEEKioQGZWkwWSp6vTDqs4VlSU6xFAAAEE0kWg9OqN3oUF+bndUmj8wUFH3jf88hsAACAASURBVANIocllKAgggAACMQt4Y76CCxBAAAEEEEAAgdgEPLGdXjVnJ0WRQTQltqlu0fIELXzujarRo1cEEEAAAQRSUKDruSdr3dq3A0dW2dtTR1J1Puh4RNLcFORnSAgggAACCKSFQGZW05aS993AwQ4fe5dOad02LcbPIBFAAAEEECiPwOurXtb4kTcGXeo5tiB/w9rytJfg11whqYek1pJYxTHBJ4vyEEAAAQTiJkDAMW60NIwAAggggAACxQJJkR1MiiKDbqlGkjYG/uzhRcvZyorfOwQQQAABBFwQsK2uruzSPrilxpLyXGieJhBAAAEEEEAAAb9AZlaTxyWPf8WpRk0O1/TZjyOEAAIIIIAAAmEE+ve+RHm5nwS86l1QkJ97SYqDOUHH01J8nAwPAQQQQACBUAIEHLkvEEAAAQQQQCDeAkmRHUyKIkPM1FOSOjo/P6VNe815fFm8J5T2EUAAAQQQSHmBnpd00OsrlweOc4mkTik/cAaIAAIIIIAAApUu0LBhkxaFGZ73Azu+8ZbbdUa7cyu9FjpEAAEEEEAg0QVWvPSc7rr9lhJlZhR6j968OXddotfuQn22m4NtVc2BAAIIIIBAugkQcEy3GWe8CCCAAAIIVL5AUmQHk6LIEHPXRtKrgT+fNe9ptWnbofKnmR4RQAABBBBIEYGVLy9Tn+4XBI/mdEkrU2SIDAMBBBBAAAEEEkygflaTuR55bPtJ31GvfkPNesS+X8GBAAIIIIAAAoECfXp01Latm/0/8sr7yNb8XFvdkAMBBBBAAAEEUleAgGPqzi0jQwABBBBAIFEEkiI7mBRFhplRW7LxHOe1w49ooSUvv5sok08dCCCAAAIIJJ1Ax7bH6pP1JRZ+eF4S3x5IupmkYAQQQAABBJJHoGHDptmFGd4NgRX3G3SLOlzQJXkGQaUIIIAAAgjEWWDZ04t075TbS/SSUehpunnzhpw4d03zCCCAAAIIIFC1AgQcq9af3hFAAAEEEEgHgaTIDiZFkWHullaS3gx8bdCwcerTf1g63FyMEQEEEEAAAVcFZk2foCkTRgS3eZKk1a52RGMIIIAAAggggECQQGZW0xmSt6/z43323V/znnxJHk8yv2XBNCOAAAIIIOCOgNfrVfeL2mnHN18FNOiZWZC/4Tp3eqAVBBBAAAEEEEhgAQKOCTw5lIYAAggggECKCCTFG/FJUWSEG2K2pF6Bry9+8W0dcVTLFLmHGAYCCCCAAALxF1j/wVp1PuuE4I7ul9Q7/r3TAwIIIIAAAgiku0BmZvYhqq7tgQ49evZTt+4lHvfTnYnxI4AAAgikqcCCeffrkTn3lhz9Th1aUJDzaZqSMGwEEEAAAQTSSYCAYzrNNmNFAAEEEECgagSSIjuYFEVGmL+6knIl7eOcY1tVP/XSO6z0UDU3Pb0igAACCCSZgK0E0andccFbU++Q1ETSt0k2HMpFAAEEEEAAgSQVyMzKHi/JvyVDzZo19cgTL2nPveok6YgoGwEEEEAAgYoL/Of779Tj4nb6/fffAxubUJCfM7zirdMCAggggAACCCCAAAIIIIAAAgggkBwCyR5wNOXLJM0P5O7YpYcmTn8wOWaAKhFAAAEEEKhCgaH9r9aSRY8EV3C5pEersCy6RgABBBBAAIE0E8jOzt7t153a5pHsi4y+47xOl6hv/6FpJsFwEUAAAQQQ+Etg5vSJevapx/0/8Erf1q6uejk5OT/jhAACCCCAAAIIIIAAAggggAACCKSLQCoEHG2uSm1V3W/wCN1w06h0mUfGiQACCCCAQMwCd985RvdOHhd8HVtTxyzJBQgggAACCCDghkBmVtOBkndKYFszHnxSDQ5r5EbztIEAAggggEBSCWzZlKfrrr4oqGbPoIL8DVOTaiAUiwACCCCAAAIIIIAAAggggAACCFRQIFUCjsawRtJxgR7DRt+pK/sMrCARlyOAAAIIIJB6Ag/PmqoJo28KHtg7ko5PvdEyIgQQQAABBBBIFoHMrOwNkrKdek885XSNvI0cR7LMH3UigAACCLgnMPbWgXrr9VcDG8wpyM9p6l4PtIQAAggggAACCCCAAAIIIIAAAggkh0AqBRxtSYc3JO0TSE/IMTluRKpEAAEEEKg8gTDhxh2STpaUV3mV0BMCCCCAAAIIIFBSoEFWk65eeRYE/nTk+Ok68aTToEIAAQQQQCBtBN568zWNHd6/xHg98nbbkp+7MG0QGCgCCCCAAAIIIIAAAggggAACCCBQLJBKAUcbUhtJKySVGBfbVXO/I4AAAggg8D+BMNtSeyWdIWklTggggAACCCCAQFULNDgse7nXo3ZOHQ2yGmvGnCequiz6RwABBBBAoNIErut5sbbkb/T35/HqpS2bctpXWgF0hAACCCCAAAIIIIAAAggggAACCCSQQKoFHI32fElPBxt37NJDE6bNkceTikNOoDuKUhBAAAEEElLA6/Vq2ICeWrLokVD1XSDpmYQsnKIQQAABBBBAIO0EGjQ+/ERvYeHqwIH3uu5GdezSPe0sGDACCCCAQPoJLFk0T/fPuKvEwD0ZGa22bPzkrfTTYMQIIIAAAggggAACCCCAAAIIIIBA0EqHKQRiIcelwSs5Hn5EC42+Y4aOOKplCg2VoSCAAAIIIBBZYP0HazX65uv0yfp1wSfayo0XEm7kDkIAAQQQQACBRBPIbJR9n7zq49RVs1ZtPbzwedWps3eilUo9CCCAAAIIuCbw3Xf/1pVdz9Hvv/36V5sezSrIy7nWtU5oCAEEEEAAAQQQQAABBBBAAAEEEEgygVReztC2q14oaZ/gORk0bJz69B+WZFNFuQgggAACCMQuMGv6BE2ZMCLUhTskdWVb6thNuQIBBBBAAAEE4i9Qv/7h+3n+VrhZ0m5Ob+07dNSAIaPj3zk9IIAAAgggUEUC0yaN1vJlSwJ7/9n734yGW7d+8nUVlUS3CCCAAAIIIIAAAggggAACCCCAQJULpHLA0XAbSbK9OI8LlrbVHPvdOFJt2nao8kmgAAQQQAABBNwWWPnyMt1719hQqzZaV+9I6iEpz+1+aQ8BBBBAAAEEEHBLIDOr6UDJOyWwvQlT7tdRxxzvVhe0gwACCCCAQMIIfPDeGg0b1CuoHs+ggvwNUxOmSApBAAEEEEAAAQQQQAABBBBAAAEEqkAg1QOODulsScHvDvleO6VNe13Ze4BanXpGFfDTJQIIIIAAAu4KrP7nCj08e5peX7k8XMP3S+rtbq+0hgACCCCAAAIIxEcgMyv7XUktndYbZzfTtFmPxaczWkUAAQQQQKAKBQb0uVQbcz4OrGBtQX7OsVVYEl0jgAACCCCAAAIIIIAAAggggAACCSGQLgFHw75Mkq38UGrLanuxRcsT1KnblTq3YzfVqlU7ISaHIhBAAAEEEIhG4LffftVzSxboqQUPa93at8NdYltSD5L0aDRtcg4CIQR2ldRcUitJJ0g6VNJRAedtl7RJ0geS3pS0RtI3SCKAAAIIIFARgXoNm7bLyPCW+OZGz2sHqXO3KyrSLNcigAACCCCQUAKLF8zVnPtKLFqswkJP+22bN7yUUIUmfzG249MiSUfGcSgjJY2LY/s0nRoCl1bgPTp738Xe59ss6Q1JqyTZNvbe1KBhFAgggAACCCCAAAIIIIBAaYF0Cjja6OtKGh9uNUc74W9/q6G251yo1mecrRNPOV377Ls/9w0CCCCAAAIJJ7Djm6/01uuvatWKF/Ty80v13//+EalGW7VxuKRvE24gFJToAhnFocZ+RcHF8yXVibHgZZKmSfqnpJ0xXsvp6SdgX0S6pGiltueLP6hJPwFGjAACIQUys5rOkbxXOy9Wq15dDz76rPY/8GDEEEAAAQQQSHqBr774TFdfdp7+3Bn4yOR5sCB/Q8+kH1ziDSCdAo48X1Xs/ou3X0UCjqFGZu+/WEra3n8prNjQK+XqePtWyiDoBAEEEEAAAQQQQAABBCpPIN0Cjo6srTw0TNI5ZVFnNW6qw488Ro2aHK5DMw/TQQcfqjp776Pd9/i7atasJY8nXQnLkuN1BBBAAIGKCHi9Xv3++2/66ccf9N2/d+jzz7Zre8Em5eV+ok8+ek/5GzdE07yFhCZIWh3NyZyDQJBAPUljJHV3QcbeaL9J0kYX2qKJ1BOw1UEvlnSzpN8kdZGUl3rDZEQIIFBegfr1D9/P87c/8yTP3502TmndVsPH3lXeJrkOAQQQQACBhBEYP/JGvb7q5YB6vD94/1ut0datn9iKbBzuCqRDwJHnq4rdM5Xl53bA0Rn1TEkjJH1XMYa4XV1ZvnEbAA0jgAACCCCAAAIIIIBA1QikezqvTdFS/tdJ6lg1/PSKAAIIIIBAXASWSJohaWVcWqfRVBewVRs7SbqzeBvqcON1tqR2Vgawb98HblkdfJ0F1voUrybAtkmpfhdFP769iu6zh4tXCLWrPiLgGD0eZyKQTgKZWU36Sh77943/uHnERJ125tnpxMBYEUAAAQRSTOC1V17QHeOGBo3Ke11Bfq6FlDjcF0j1gCPPVxW7ZyrTL14BRxOwLzzb5172vk0iHZXpm0jjphYEEEAAAQQQQAABBBBwQSDdA44Oob2xcXnRqkJdJTVwwZUmEEAAAQQQqGyBLZIWFv3/2HxWPqts+pTqr3pxCHG8pN2DRmbf/rf76/GiAOTHRavt/Rpi5DWK7sPGxQE1CzMGb2ltb673KA45phQcgym3QF1Jj0lqV9wCAcdyU3IhAqkvkJnV9GXJe6Yz0rr77Ks5859R7V1sIRgOBBBAAAEEkkvg1//7RT0vP1/f7vgmoHDPKwX5G9om10iSqtpQAceTUmjnC56vKnY7VqZfcMAx2mdh+1KqrWq+pyS7d203hA4hhv2MpN6SEmkl2Mr0rdidwNUIIIAAAggggAACCCCQcAIEHEtPiW1ffZakMyQdl3AzRkEIIIAAAgj8JfBO0ZuZK4r+/+rFFHoznvmtOgH7d2E3SbOCwo0/SbLVQ6YXvTn+ZQzl2YqOQyTdGHTN0uI32XfE0Banpq4AH3Ck7twyMgRcF2jYsEmLwgzP+4ENn33+RbphsO3Cx4EAAggggEByCdw9eZxeeObJEkVnFHqP3rw5d11yjSSpqiXgmFTTVenFVubzaXkDjsEoFni0z7MmS7L7O/C4t/h9mVBfUK10XEmV6VsV46NPBBBAAAEEEEAAAQQQiKMAAcfIuLtJOlbSEZKaSKov6aCibT/tA3tb1aimJAzjeIPSNAIIIJDGAraF7++SLFxmQbDPi1a+21q0Ml6upPWS3i0Kjv2cxj4M3X0B+/eOrQJq/+ZxDltx8SZJT0lytqKOpWdbEXKwpIlBF/WSNEcSW1XHopma5/IBR2rOK6NCIG4CmVnZo4v+/2NUYAejJtytE1q1jlufNIwAAggggIDbAm+vXqUxw24IbnZMQX6O/f8cR/wECDjGzzYVWq7M51O3Ao6O++HF77MELtph7ynazmW2mmMiHJXpmwjjpQYEEEAAAQQQQAABBBBwUYBwnouYNIUAAggggAACCCSpQO2iLY6mFq+s6AzB3gi3baYXVDCIaPuGTpLUN8DGVh7tHuOKkElKS9llCPABB7cIAgjELJB5WPZ78uho58KDDj5U989bqmrVLVfPgQACCCCAQGIL/Llzp3p1v1Cff2bfJys+vHq/YFPOMYldeUpUR8AxJaYxboOozOdTtwOOhnJq0SIdj0g6NEDIdtG4WtL3cVOLvuHK9I2+Ks5EAAEEEEAAAQQQQACBpBAg4JgU00SRCCCAAAIIIIBAXAVOl2RvetsK1c5h+33ayos7XejZPqhbHPQme1tJr7jQNk0ktwAfcCT3/FE9AlUi0KBR09O8Xu/KwM7P69hNfQcMq5J66BQBBBBAAIFYBGZOm6Bnl9j3yP46PB5Pmy15G16LpR3OLZcAAcdysaXNRZX5fBqPgGM1SYOKv2TqTJp9efVCSa8mwCxWpm8CDJcSEEAAAQQQQAABBBBAwE0BAo5uatIWAggggAACCCCQfAI1i9/8DtwfbbWkyyRtc2k4ofq4vWjb65ExbH2dUbSapH0Yda6kNpJaSqpTXN8aSeuKt116Q9KvUdYdvHLlS5LsQ4Zvi6/fo2g7+LMlnV/U9lHF/dtL1p9tE/+EpHcqGAK1Pk6W1LkoZHpkcT/Why3n8lHRCgz2IefTxX+OdkvvVpLeDDCwuXxMks1DB0nXSrJQ63eS3pL0XHEf30Rw20vSicUrQlhg1Wp1/B2TjZLM0EJHkdoK9aFipCk7SZLdk5EOe645uHh87Yvrc1at+KDY8oXi+n6M8v7gNAQQSGCB+odlT/J4dFNgiWxVncATRmkIIIAAAj6BUFtTe726c+umnCEQVYpAVQQcQ4XObLA251Mk/RnFyO0LgvalwcAvJQ4t+vNkSQ0kLSp+BoqiKQU/XwUH7ZzXbTcG23mhhyTb9tieUe35174cac9W4Z6r7NlsP0mti591mxU9bzYPqN0Cdx9K+ri4HXuGr8gzmvNMbc/uLSQdX4wQ7TN1PJ5Po5mHeAQcrd96kh4t+kKpvS/gHLZjh90vf0RRmNvzFw9fN9+fiIKEUxBAAAEEEEAAAQQQQCARBAg4JsIsUAMCCCCAAAIIIFB1Ak0lPVn0gUiTgBIGF29ZHW2gLprqLZh4laQlRQHF14u2SPpXlOFG+/eqhQvHFIfXyuorT9JYSU9J+r2Mk8MFHH+QdFHR1tyjAkKN4ZpaK2mAfVYZ41be9mFRr6Jw5K1BQcFw/cwrriea0GmogOPLxR9+XR6mA/uwrKckG3vgYR+O2P1gH2oFfpgWidY+sJpZ3N+OECe6/QGH1Wj3h334VtZhoc7bJN0v6ZeyTuZ1BBBIbIHMrCYfSZ4jnCr3P/BgzZq7RLVq1UrswqkOAQQQQCAtBX777Tf1uaKjvvris4Dxe9cX5Ofal4c4KkegKgKONrJ9JM0uXknPGakF8OyLbu+VMfSDikKM8yWdFnCehQx7S7LnrYo+X4UKONoX1u4t+kKcBStDHaECc/bsbv8uu1lStxims7zPaM4zdf+g3SJCdW3PqAuLv2T5VdAJFfWLYaglTo1XwNECtfZehu3K4Ryrir/M+UWEYuM1f276xuP9ifLOH9chgAACCCCAAAIIIIBAJQsQcKxkcLpDAAEEEEAAAQQSTMA+FJkVUNOm4g9Z1idAnbbioIUAbbXHaMN1Ttn2AZAF80IF7JxzQgUcrT8zGR7D+O0DmeuKV82IJhTaWNL0CB8WhevaPgCz7absw6xI/QQHHG3FRls1o2+EMVm48cGA1+05wbaxshVFnJUQYyDxnWqrLl5d9OGWhU4DD7c+4LBVPTtJurMcNVrgs1/Rhzx2v3MggECSCmRmZdtqtCsCy2/foaMGDBmdpCOibAQQQACBVBaYNmm0li+z73uVOM4oyM9JhK1jU5m+rGeRaFaMd8PHntNsZf3A5yv7Itv1EVYwrF78Za7A59NcSV0lOc/sFX2+Cg7aXVwchrOdDEIdobY8tjr7SBpfjmd3pw/74qVZfB0Ftn1R0wKjgasURnGZbwVKe3Z/P+DkivpF02+oc+IVcLS+zizagcGeeZ3D5uysCDsjxHP+3PCN5/sT5Z0/rkMAAQQQQAABBBBAAIFKFiDgWMngdIcAAggggAACCCSQQHDAz0qzYKC94W9vgFflYW+wW0BxYogibMthWzHxU0m2OoFtd2Uhl8Atk+2yZ4rDiuE+IAkev22NZW0HbtdtoUJb7cA+RIrUl20n3SVEmC+4fFsp8+HiLb4CX3O2i7atr23bqLpF20yfEbBltXOuzYt9cLQgQsgxOOBoY7JVMO2wfp4vWqFyQ3Ef5xWtQPmf4hU2tgYUdKqkR0IEBy2saO3ZdmK2lZqZ2IoztmVZqCCkfeg0MGjb8P2LP5CzAKvNgX2A5qwg+mXxPWh1Ood9ChwcRLTnGFsVxMK5weFXq9HuD9sy2w5r27ZHC67PPty6snhuq/Jep28EEKiAQGZW9oTiLff8rdw8YqJOO9N2KeRAAAEEEEAgMQRee+UF3THOdogtcUwsyM8ZlhgVpk0VVbWCowHbM4w9a04L0rZV9i34GOpLbBYytGf0wGee4PMr+nwVHLQLfH6052Hbjtr+156n7B9Y64q/yPZ98TgiPZtZW/as7Dyb1Shq79ii8N2JYXYysCDnpDK27Q73TG3PyvYlu7eKn6kPKX6fwOY88LDnQDN0njEr6lfeX554BhwbFq9YeXRAcbYrgwVqg494z58bvvF8f6K888d1CCCAAAIIIIAAAgggUMkCBBwrGZzuEEAAAQQQQACBBBKwbbIeLw7SOWXZNka2YmI0KxHGayjh3mBfVrx6hX2gUhjU+R7Fqz2ODPrwx7bVGhIUsHMuDRXwdF6zkJxtZWxbXf8a1Je52fJgwSsilrW1937Fq0wEroThbMdlqyf+GNSPrVDYong+ArcGsw+X7MMQ+/Am1BEccHTOsRUcbPsu58Ml+7kFSQ8u3jLcAot27CvpgaIPriz86Bz2oZQ5rizaVntniE4trGgfdlnQKPADJAssXlD0mgU3Qx0W5LQP89oVvxhtUDTUBxy2Xfgtkl4LUaPNta32aHMaGHQM3NotXvcz7SKAQJwFMrOy7YNq+7Dcd+y++99139zF2nsf+2uXAwEEEEAAgaoV+PeOr3XtFZ31008/BBbybkF+jn1JiKNyBaoy4Ggj3av4mfCigGEHB+6cl2w73keDVimcWfxc9ksYtvI8XwUH7ZymLVhpz4CBWzrbc5X9A2tbQP+hTO3Z057NQj2726W2vbSFDO29h8AvKpqFfZEt8Mt3gUMNtdW3BRvNxXZJsOfPwMPqtV0FxgT1M7m4vt+Dzi+PX3nv4HgGHIPHYTXaeyXjQhRbmfNXHt/KfH+ivHPJdQgggAACCCCAAAIIIFAJAgQcKwGZLhBAAAEEEEAAgQQVsK2Snyjevtgp8bLiwFlVlhzqDfb7ioKGN5exsqT927Z90Qcudq4TYrMPOzoHbc/kjC1cwNE+VLEtmz+JgGAfyNjKEoEhx+XFH9L8O8R1ttKhfThkW3Y5hwUVryoO5EUKlNoHPraS5TUB10bayixUwNGCg/ZBka1EWdbRsTjY6ZwXvAVapOstkGkfwjkrMtq5tuKkreQY6nDrAw5brdNWHv28jMHZChYzglbQtG3J51RxqLesOeF1BBCIIFCvYZPjMzI8tnKr/zjh5DYadXvwAkkwIoAAAgggUPkCY24ZoLffsO8J/XUUFnpP2LY5d03lV5P2PVZ1wNEm4BhJi4O+eBUcuLNnVXve7BcwY+GCkIGTWp7nq1ABR1v1356JA8ONoW4eewa3FfutfuewL5xZeLGsZzPn+X1R0JcU7ct9r4S5Uy2saM9uzmHP+/ZMbl/cDP4SpHNOqC9QhvsiXnn8yvtLFc+AY6j3OkLtrlDZ81ce38p8f6K8c8l1CCCAAAIIIIAAAgggUAkCBBwrAZkuEEAAAQQQQACBBBUIFYQ7KcLKgJUxjFBvsJe11XRgXXa9fRBzf8AP5xZ/MBS8ykWoN/3tAxL7MMb6LOuw1cKeLgrvHVB8om3bbNstB66Q6LRRv3hbaWeVlmi2mg7s/6DirclOK/6hXX+hpFdDFBlqXm2lBlu1wlmlMdzYbMswC1Pah1TOUdbKlIFtWZDT+grcas/6tf9ChTjd+IAj1q2m7QMz+0DR2eZthaTuIVb7KGv+eR0BBBJIILNR05vl9drfX/6j57WD1LnbFQlUJaUggAACCKSbwOIFczXnviklh+3xDC3I23BHulkkyHhDBRzdLC2a5+lQW1UHfzGv6/+3dx9wUpT3H8e/s4eAInbsBY7jDg7UYG+xxN6w91jyj7EbFY29Y00Uu6Ixib3E3nvsvSsc3HEc2At2RQS5nf/+zKwZhtm9mb3dud29z7xevkxun3nKexa82fnu7/HuabP3LFHvUwu5vwoLONo9te0y0NExvxc4tC8VZg+rnH9nRyd6r9v67Atodg+ePXJtpWzVL21Odh+cPWwHCvv9L2yXAf8Uwu79w+6RC/GLuNQ5mpVDwDHJ62cAcX2T/nyi0GvJeQgggAACCCCAAAIIIJCAAAHHBJAZAgEEEEAAAQQQKFOBjUMqG0Z5IFPK5VhY0KoTbuQNkq8CY655BPuw6gxbZ/55PXBC2EOOfFUYg+Mt6VW7XN/3Qi6/YKWJfBUYc60r2McFko6VNDNwQljAMV8VDP/pttX0lt7W2L/xHkDsL+mdGBc9+KAmrFJEtru4DziscqZtO+5PLMWtwBjWh20bfm+MNdIUAQTKUKC2vtGqDW3hn9roy65T4/L21xkHAggggAACyQo0vfuWRh5s36OZ7XiwraXJft/m6BqBcgg42srny9xrXeJ90SorcVfmS1d277WA9+U2/xbmUYN8ce+vbOzg/dtEbxeEKPeAFlC0CntDM18SHO4FDe2+9eMYl9fWdrqvfa6tlO0+9yHfF9Vsl4JdMjsVNEcca0NJZpwNjdrvjRas/Np3fiF+EYefo1kpA45hXzwMW2+S188A4vom/flEodeS8xBAAAEEEEAAAQQQQCABAQKOCSAzBAIIIIAAAgggUKYCYZUa4gYcO/OAKGys4EOLOIHDLHPYh/lh2ySHBRzPzlQ5tAcsHVU6tLHCqk2ErSlsnEK2Al/Bqzw4yFvoU97DqODDo2DAMV9lyVK8NUsZcAy+3+I+1Mqu1x4cjvEtPs51L4UZfSKAQBEElmtoGFDj1rwpyarR/HIMGDhIl179b9XU2H8aOBBAAAEEEEhGoL29XYfsu7MmT7Ks2K/Ht+1O+/D3mpsnJzMLRgkR6Mz9axTQOPfTdn93i6Qhvo5HSqrztl3O/jjOjgZxA2Q2RvD+zSrc7y5papQFF6FN1ICj7TLgL4d6saSjM7sHzIg4B/uCon35zqo9viHpLUl2T21f1Ie9cgAAIABJREFUqswehfhFHH6OZqUMONpzv1O8f7IDP+Jd6y8LnXCO86JePzs9Sd/sdON8PlFkGrpDAAEEEEAAAQQQQACBYgoQcCymJn0hgAACCCCAAAKVJTAiZCvmOA9kbLWdeUAUNlYweHZ55oGDbZH8U0xaK5Vyre+csGqHYcHDXNthhQ0fdn7YmoKVHu0BilVUfCnmmvpJuslX3TJXZcpgwLFUDzJyTT/OA4S4DziCVUfDqlBEYV1X0tO+hrZltW3D9m2Uk2mDAALlK1Db0LiHXN3gn+FmW22vw48+tXwnzcwQQAABBKpO4MK/nqqH7w/s0uvo923NTTdW3WIra0GduX+NstI499P2bMbuQa7K0/F7kuwe1X/vkm8ece+vrK84929RDOK2iRKQ6535guH5geBnnHv3qHMqxC9q38F2pQw4hn1WUap73ijXL7v2JH2zY3b1+7vQ9wfnIYAAAggggAACCCCAQECAgCNvCQQQQAABBBBAoPsKhG1lHOeBjMl15gFRcKywyosPSnqmgEs0TJJVScwe12cqUBwcqM4Q9qH/rpkKGrdGHC9qwDFYedGCiTafryKOk21m4+0cqPARtvV08LqGrT3m0B02t2ppZr6ZpJ2890X2pGJuUR0MwD4vyap8/tzhDGdvsLSkQ3w/ylUNM2a3NEcAgXIQGFjfeIk7+59xHXbUydp8xI7lMD3mgAACCCBQ5QIP3Xu7LjrPv+Ou5EiXTmppOrTKl14Jywu7f417D1zMdYZtVe3v3yoUWtXCKDsM2HmFBMiCAbBSV7e3Z1ILSVpZ0laZaor2xcvlfIsO26I6uC5rvl6BnxXku36F+BX6fkg64JjvvjzOGgq5ftn+k/It9POJOA60RQABBBBAAAEEEEAAgYQFCDgmDM5wCCCAAAIIIIBAGQnYA4X7Mts0LeGbU5yAn51WzIBjWGCwWFxhVQyjBhRzzSHq+WFB0mKtK2yr6+B4xXqQ0VPSgt6WaYt6gcZVJK0YeCAVXFsxA47B6hDFcix0q+tijU8/CCBQZIHa+sZXJK3q7/aSv9+iQQ2NRR6J7hBAAAEEEPifwMTmJh36J7ulmu14ta2laTWcykKg3AKOhmJbVN/s3Vf5ka6TZKHY72LIFRIgCwbtwgKGMabwa1O7X7b5DJC0jCT7JczuH+33Mws45jrCxg/uZlDorggdraMQv476zPV6KQOOfSVdJmlP3+Bxd8co5vXLTqOYvqX4fKLQa8l5CCCAAAIIIIAAAgggkIAAAccEkBkCAQQQQAABBBAoUwGrkmBbHq/lm99ISbadc7GPKA+SCDjGVy91wNGCjFY10sqeWYWMQg4CjoWocQ4CCHRKoK5uyErplPO6v5OB9YN18ZU3q6bGCgZzIIAAAgggUFyB9vZ2/Xn/3TSpZcJsHafS7sqtrePfKO5o9FagQJT70gK7Lvi0lCSr1GiVE/3HQZLGSHJj9FxIgKxYAUd71mSfMdg96vaShseYt79pWMAxeN1K9QW1QvwKXOYcW4MXc01LSrpR0vq+yXUUXC3l9ctOo7O+pf58otBryXkIIIAAAggggAACCCCQgAABxwSQGQIBBBBAAAEEEChTgbBv9Rer2l9wyVEeJBFwjP9GKVXAsY+k/SSd2EF1jeCMmzPnfSxpA98LBBzjX1fOQACBIggMHNS4n+vI/g769dh482105HGjitA7XSCAAAIIIDC7wPlnn6THHrpnth86rvafNLHpKqzKRiDKfWnSk11B0i1eJUf/2OMlWTnQd2JMqJAAWTECjlZh8UhJFsq0zxmiHi9LsoCnv+o2Aceoernb2Xvq9kzIcZCvSb7dOkp9/bLTKOT9aecm9flE5+XpAQEEEEAAAQQQQAABBEomQMCxZLR0jAACCCCAAAIIVITAEZJG+2ZqDxh2kzS5yLOP8iApLOAYFuAr1tSibjGda7yo5we3jA7bLrtYa7J+OrtFtT3cOD+wnVXY/N7MvFcs0PiaJKuS9q6kryTtntnG+gbfCaUMOHZUhaKYrvSFAAIVKFDb0HiFXB3gn/p+h/xF2+/s37GvAhfGlBFAAAEEykrgzn9fr6su/dvsc3I0pq256cCymiiTiXJfmqTSfJltnC+RtFeOQeNuU11IgKyzAUcL0V0qaZMO4F7KBDatvOmrkqyiqQU4v5V0UibkeLrv3LB7vGBFQraozo8dvKafZO7Zt/bu24NnJnH9smMW8v5M8vOJJP/sMxYCCCCAAAIIIIAAAgjEFCDgGBOM5ggggAACCCCAQJUJrCbpbklL+Na1r6R/FHmdUR4k9faCdVb1IXscH7JVV7GmFjWgmGu8qOevkdkG/FFfJQsLA1r1hNZiLSTQT2cCjj0kHSspWN7MwosWWnxG0kRJX0tK55h/8GFKMQOOx0k6yzfu5V6lkJ9KZEm3CCBQBQID6xtfdCX7u/jX48zzxmjl1daqgtWxBAQQQACBrhZ4/ZUXdMJRs2Xp5UgvTWppWrOr58b4cwhEuS9Nis2ezdi9t7/CpwXR7PDfnx+eqap/ccStqgsJkHUm4GiV9S6Q9KcA2rOSbpb0ovflye/yzD9KwDG4LhtuPe/+tJjXqxC/QscPuhdri+pekv6a+fLhn30Te9j7AuMXgckmdf2yw8b1TfrziUKvJechgAACCCCAAAIIIIBAAgIEHBNAZggEEEAAAQQQQKCMBewDbau2sI9vjg94D1o+LeK8oz5ICgbYSrVlti0takAxF0PU8+u8LcdW9jqyahObS3q+iL7+rjoTcBwq6bbA9mhWUeSETJDQ5h3lKGXAcRfPMjuPXA9qosyTNggg0E0E6uoah6YdvSJH82SXvHC/RXXRmBu1SL/FuokCy0QAAQQQKIXAF1M/02EH7KEvp37+v+5d/ZhytVpra9O4UoxJn50SiHpf2qlBIp4ctjX13t651/r6eE/Sjl7l/I66jhsgs/46E3DcUNJdvi/z2T3jGZIukjSjo8l6r0cJONrvcNanBUKzh1lZhcs4x4lepclJkuzPp332YZUkf/0VMbOt842ZYOam3g+KFToMm2OpAo5h9/RmfGZIyDSp61eob9KfT8R5L9EWAQQQQAABBBBAAAEEEhYg4JgwOMMhgAACCCCAAAJlKLCNpOt9DyVsilbFz7YpnlWk+UZ9kDRC0j2+MQvZMtt+x7Wtt3fKBDeneFsn23ZYT2e2v2r39R01oJiLIOr580u62nsole3rSK/ShRvDd4Ckf3rXxLaHtrXdIemzQB+dCTjuL2mMr78nvUoPH0Wcp9mf4v2TPaWYFRwtJHqfr6KJVTjZVtIrEeeXbbZ9xtEebtnDQtseLftwK+pDuJjD0RwBBLpaYGD90F1duVZJ6Ndj+Cpr6OzR/qJJXT1LxkcAAQQQqDSB40bupzdfs1uN/x2OnN0mtYy7pdLW0k3mG/W+tNQcC2buaew+ye5Zs8ffvfvYmpBtq+1LaHavZpX08x1JBhxtnlb5376kmD3ibqkdFlwM26La+g9+GdIqR9rnFjMjXqy+ki7z7m+zp9i22o/5zi/EL+LwczQrRcDRrsnRgV0Pct0zJ339DCCub9KfTxR6LTkPAQQQQAABBBBAAAEEEhAg4JgAMkMggAACCCCAAAJlLhC2LZFVXrB91iwMEieEl2upUR8kWYjPxlzd19F+XkAw6jyW8gKbG/j6GOkFCv3zixpQzLWmqOdnA5cWGM0ehQQHg9uXvSBpdy+k559joQHHsAcccR8a2YM62958O9+EihlwDOvftqy2UGXUMO58IQ8M466zzP9IMz0EEAgTGDBo6CjHcS3c/Oux9ba76OCRVqSWAwEEEEAAgXgCl40+U/fdfetsJ7muc8bkieOsWhpHeQpEvS8t5ezt/tC2D77QN4hVEdxV0jvez1aRdLuk5XxtomxVHTdAZt0XWsExLDAYdt+dzzLs/j9XwDFYbTDulyGD1QDD7qcL8Sv0vVKKgKNt223VP/3vm1z340lfP3OK49sVn08Uei05DwEEEEAAAQQQQAABBBIQIOCYADJDIIAAAggggAACFSAwJPMh+L8CwcKvJNkDCtuiKWp4LGyp/TLbG1vFwoMCVSLXCdmmuZe3dZK1zx724OIPga2jcpHah+A257/6GliVPqvy91bgpKgBxVxjxTk/7AFVnCqZg7zQpj/4aWu0h6fBihWFBhx7SjrHqxqSXfPl3rX7KcJ72O4tgiFMO62YAcewh4F2fW17MqvQGeWwB4dWss0e6NhhYd7dvO3JopxPGwQQqGCB2obG2+VqB/8S9j/0L9pupz0reFVMHQEEEEAgaYG7brteV17yt9mHdXRHW3OTbSXMUb4C5RBwjBJezHVf29FW1XECZNmrVGjAMWynguMlnR3x8veQdFrmftbO8R+5Ao5LeFtSb+RrbPfDdg/b0ecVYZUNL/aqHfqr+BfiF3G5czQrdsAx7DMdu1e2cZ4PmWTS18+mEMe3Kz6fKPRach4CCCCAAAIIIIAAAggkIEDAMQFkhkAAAQQQQAABBCpEYFMvjOb/tr9N3baZsocGE2JWc1zU2/7p0EAFgSxHWMDRXgt74POApINDqhX6ae13W6vaaNs4+9dglROtPFdw++E4AcWwSxjn/LDgpgXrbCttq7CQ74GMBfHOzWxFfaBvEvagItfDrUIDjtZ9cNuvt73wn1UUyXekvIojl0haKNDQtuc+LPPw6MeQDoIPOCZ668pWLgkbs7+kGzJbidk6s4eFYO398XoH8xzmVQP1B0WjbvdWIX+MmSYCCOQTaGxsnPenn/WiHNnfB78ep5x9sdZce33wEEAAAQQQ6FDgxeef0mnHWQE+3+FqbO+5tGZTU9MPHXZAg64U6OqAY9jW1Hd5209PDcAs7t27bOn7ea622SaF3F8VGnDsnfnSmN1r2xcZs4fdt9uX3j7t4CLb/bHdI1pl7ewXz7KnWOjR/gnbweGPnkm2bZSdJ8I+J7Btm+2Lb88E5lmIX6Hv52IFHC0oap/l2LWw97f/yPelyq64fnF9k/58otBryXkIIIAAAggggAACCCCQgAABxwSQGQIBBBBAAAEEEKgQAfvd0LYWHp0jkHi/pL973/636o7BBw4WcrMPrFfzqgRsFfKwwijs3DMkjZE0PcQmrFqFNbOwnQUVHw8JK9o227aVtT0g8Qfs8lV/jBNQDLuEcc8Pq8Jo/dr2yLY92fuBQex6DPce7pil/8j3oKIzAcfgtl825qNe8PHNHNe8UdJfJO2V433+iPd++DLk9VxVI+w9GAyk+k8PVmG01yz0ebok2ydwWmAse4BmFdusGoj/oU/c6o8V8keZaSKAQD6BurohK6VTjm1LaH83/HL0mbevzr/0GvWvtb+qORBAAAEEEAgXmNI2UUceso+m/WC5ql+PGam0u1Zr6/g3cCt7ga4MOBZSjX4Tb6tqfwjwaO+evb1I91eFBhxt+GDg0H52s1eVcUrI/CyMt6ZXOTF4j5ttnm8HgLCAqP1htPtAq9L/XWBMu2e3av1WbtX/OUGuL0EWen9ayBu/0ICjGdr7wb7UaVtS2/r8X+DLzsV2Y7D3SvDe2D/XpK9fXN+kP58o5DpyDgIIIIAAAggggAACCCQkQMAxIWiGQQABBBBAAAEEKkTAfj+0Bw4WuFs1z5wtpGiBw5+9NvNJWiPCGi0keYqksLCc/3QLLNoWzP5qENnXLZT2lG/L6qGSrKpFsHKgtTtc0t055hU3oBjsppDz7QGEVWwMVsm0vm2L5ee8LZPtgYVtvRX2oMLOty28wwKD1k9nAo52Ha0KY1hY8SVJz/rGHey9V4JVIh721mdbZNlhgdTdMxUWgxVJ7LWwbafs582+ap0WdrSQpP+whzpmYJVFg4e9N5/wtiS3h35mvUWIuT0IO8Z7EBb2cDDC25kmCCBQqQIDGhp3dtxfAtG/HgMGDtL5l16refrMW6nLYt4IIIAAAiUU+HHaDzrykL01eZIVHf/f4TraZXJz079LODRdF08gLOBYvN7/19PvJd0Y6Nju0+xn/nvBjrZYDtvGOd+2w4XcX3Um4LiUpOu9nRT8y7V7rVck2T2k/W/7EuOK3v2tf/322pPeZw+2BbUd+XYAsNfDtmK2nwfvA62dlecO3nvf41XM/CzkwhfiV+j7J+heaD9h59k1sfvlsHtwf/ukr19c36Q/nyjmNaAvBBBAAAEEEEAAAQQQKLIAAccig9IdAggggAACCCBQJQK5KiIWujwLqNk2yxbiS0fsxOZwvPdPxFN+bWYPfUZmHqLYFl5hW1tZw0ICiv55FHq+BUiv8B7wxF1XlAcVnQk42nzsod8/AltAR5mnPVCyCol3BLZSe1fSzt4W52H9bOM9FAtuTZZte4C3dXrwXHvYZ6+dlaNSaL4524M0e29ZFdF824NHWTdtEECgQgVq6xutGu7Z/umvvtZ6Ou0cy3lzIIAAAgggMLvAKcceqpdfsNuZ2Y7j2lqawr50A195CnRVwLGfd09jOyZkDwv27Snpow6o+ku6IXB/lm+r6rj3V50JONrU1/W+NBb84ltH7wD7UpvtwPCOpJskreydkO8Lctk+reT2pZKswmWcw7bQPtj3Zbqwc+P6xRnf37YUAUe7z7VfZO3vpNnKzOaZZNLXL65v0p9PFHo9OQ8BBBBAAAEEEEAAAQRKLEDAscTAdI8AAggggAACCFS4wKJeOM22f14+5los8GaBPKvA0BQj2Ogfxra9/p0XnPttxPGv86pEhm2J5e+i0IBito/OnG8PuKy6pAX0gpUnw5ZpD39s2y0LD+bbutnO7WzA0fpYxttGPNe20/452oMTqypp23yZeVhVhrAKJn5H2zrr1BzX18JHVtkkrMpidhtvezDmf1iY760StYpoxLcbzRBAoJIFahsax8jV/v41bLHNTvrzkfbXDgcCCCCAAAL/Fbj4/FF68J7bZudwdGVbc5P9Ps9ROQJdEXC06oX25TvboSB72D2UhRutmmCUY1cvRBhlq2q7T41zf9XZgKPN/zeZKo2jJOXadtq/Rvuc4AIv8GkVBoPbFpvN5pKe7wAmzpcybcwzPMN8WzbbkHH9oly/sDbFDDia2e3eVtwT8nzJM9dck7x+hfgm+flEodeT8xBAAAEEEEAAAQQQQKDEAgQcSwxM9wgggAACCCCAQJUIWNDQPlS2bZNX8raFsi2msuE8+0D9rcxDmkmZ7aJfzTyQeFmSVe6bWaT1W7U+22JqW28rbNuWOrvVlIX/xkt6VJKF1z6M+IF+ZwKK2Qcf9mDGH4xZJ8KDGD/Jgp6pbaFsWz5nt/nOetpW3ladwzynR7QsRsDRhrJr3ugFB61P27I8e71tXrZFuVXm/E9mK/HPA3Pb3gtjZn9sodNDMw/2vsuxBhvLAqz7hGx7bSFZq7KRrwKFnW+VTUZktjizbcDtvZKtIGLVPMd51UPv87a/jlpFNCI5zRBAoJIFBtQ3PuRIm/nXsOf/HaQ99iGzUsnXlbkjgAACxRK48Zoxuv6fl8/WnSs9PLmlyUJYHJUl0BUBx7Ctqe3LYSdE+PJaVtfCfHbv+Scft93n7O3d5wSvQpz7q2IEHG18u2dfPfN5wJaS7L7YQnPZQKZtVf2GpAclPRu4L7RnVEd4X5jLrsOq9J8Ssdq+bWO8aWZLbLunts8ohnudmI/dR9vnBHYfGLxnzffOjeNX6J+AzgQczfPTzLpf9D5/sM9iOgpudjTPJK9fIb5Jfj7RkRWvI4AAAggggAACCCCAQBcIEHDsAnSGRAABBBBAAAEEEEAAAQQQQACB8hBYdvnlF+zxU/szcjTMP6PDjjpZm4/YsTwmySwQQAABBLpE4KF7b9dF51khdd/hauys3jXrvv/uu193yaQYFAEEEEAAAQQQQAABBBBAAAEEEOhmAgQcu9kFZ7kIIIAAAggggAACCCCAAAIIIDC7wMAhQ4a57c7Tvkq1vzQ45cwLteZvfwcXAggggEA3FHjx2f/otBMOD678K6fGXW/S+PFjuyEJS0YAAQQQQAABBBBAAAEEEEAAAQS6RICAY5ewMygCCCCAAAIIIIAAAggggAACCJSTwIC6wZs4qdQj/jnV9Oihcy+8WsNWWKmcpspcEEAAAQRKLDD2nTd0zOH7qn3WrNlGctPpTSe3TrAtbzkQQAABBBBAAAEEEEAAAQQQQAABBBISIOCYEDTDIIAAAggggAACCCCAAAIIIIBAeQsMqB+ypyPnOv8sF1xwYZ1z4dVabsDA8p48s0MAAQQQKIrAe5Mn6djD99XXX385W3+u3L0mt4y/viiD0AkCCCCAAAIIIIAAAggggAACCCCAQGQBAo6RqWiIAAIIIIAAAggggAACCCCAAALVLlBb3zhS0vn+dS6z7ACdc8FVWrjfYtW+fNaHAAIIdGuBL6d+pmOP2E8fvD856HBkW0vT6G6Nw+IRQAABBBBAAAEEEEAAAQQQQACBLhIg4NhF8AyLAAIIIIAAAggggAACCCCAAALlKVBb33iWpOP8sxvcuLzOHn2V5p6nT3lOmlkhgAACCHRKYPqP03TcyP00oendYD9nt7U0Hd+pzjkZAQQQQAABBBBAAAEEEEAAAQQQQKBgAQKOBdNxIgIIIIAAAggggAACCCCAAAIIVKtAbUPjFXJ1gH99w1dZQ2edf6Uch49TqvW6sy4EEOieAq7r6vgj99ebr700O4CjMW3NTQd2TxVWjQACCCCAAAIIIIAAAggggAACCJSHAJ/Il8d1YBYIIIAAAggggAACCCCAAAIIIFBmArX1Q26WnF3901pznQ10ylkXldlMmQ4CCCCAQGcETjv+ML343JOBLtxb2lrG79aZfjkXAQQQQAABBBBAAAEEEEAAAQQQQKDzAgQcO29IDwgggAACCCCAAAIIIIAAAgggUKUCtfWND0jawr+89TbcXMedcm6VrphlIYAAAt1L4OzTjtHTTzwUXPSDbS1NW3YvCVaLAAIIIIAAAggggAACCCCAAAIIlKcAAcfyvC7MCgEEEEAAAQQQQAABBBBAAAEEykCgrq6ul1vT8xHX1Xr+6Wy02QgddfwZZTBDpoAAAgggUKjAeWedqMcfvne20x1HTzvtMzdtbW2dUWi/nIcAAggggAACCCCAAAIIIIAAAgggUDwBAo7Fs6QnBBBAAAEEEEAAAQQQQAABBBCoQoFll19+wR4z2h+RtKp/eZttub0OP+bUKlwxS0IAAQSqX+DCc0/Vww/cGVzoq7N61Wz6/rvvfl39AqwQAQQQQAABBBBAAAEEEEAAAQQQqAwBAo6VcZ2YJQIIIIAAAggggAACCCCAAAIIdKHAMg0NS87l1jwsaXn/NDYfsaMOO+rkLpwZQyOAAAIIxBW46LzT9dC9twdPe/dnp32zD5qbP47bH+0RQAABBBBAAAEEEEAAAQQQQAABBEonQMCxdLb0jAACCCCAAAIIIIAAAggggAACVSSwXEPDgBo39ZDkNPiXtcU2O+nPR55URStlKQgggED1Clx8/ig9eM9tgQW6ze1OevP3mpsnV+/KWRkCCCCAAAIIIIAAAggggAACCCBQmQIEHCvzujFrBBBAAAEEEEAAAQQQQAABBBDoAoHawYPrlU49KGmgf3gqOXbBxWBIBBBAIKZAjsqNk5RKb9E2YUJLzO5ojgACCCCAAAIIIIAAAggggAACCCCQgAABxwSQGQIBBBBAAAEEEEAAAQQQQAABBKpHYLlBw4bUOO0PSM4A/6o223J7HX7MqdWzUFaCAAIIVJHAheeeqocfuDOwIndyu1uz5XsTx46voqWyFAQQQAABBBBAAAEEEEAAAQQQQKCqBAg4VtXlZDEIIIAAAggggAACCCCAAAIIIJCEQF3d0MZ0Kn1/MOS40WYjdNTxZyQxBcZAAAEEEIgocN5ZJ+rxh+8NtHYnp9KprVpbxzVF7IZmCCCAAAIIIIAAAggggAACCCCAAAJdIEDAsQvQGRIBBBBAAAEEEEAAAQQQQAABBCpf4L+VHNP3BberXm/DzXXcKedW/gJZAQIIIFAFAmefdoyefuKh4EomtbuprancWAUXmCUggAACCCCAAAIIIIAAAggggEDVCxBwrPpLzAIRQAABBBBAAAEEEEAAAQQQQKBUArWDB9cr7dwrOQ3+MdZcZwOdfOaFchw+eimVPf0igAAC+QRc19XpJxyuF597MtDMbVbKHdE2YUILgggggAACCCCAAAIIIIAAAggggAAC5S/Ap+zlf42YIQIIIIAAAggggAACCCCAAAIIlLHAcg0NA2rcmnskLe+f5vBV1tDJZ1yguefpU8azZ2oIIIBA9QlM/3GaTj/xCL352kvBxb3b7rRv815z8+TqWzUrQgABBBBAAAEEEEAAAQQQQAABBKpTgIBjdV5XVoUAAggggAACCCCAAAIIIIAAAgkKLNPQsORcbs3dklb1Dzu4cXmdNGq0Fu63WIKzYSgEEECg+wp8OfUzjTpppCY0vRtEePVnp33bD5qbP+6+OqwcAQQQQAABBBBAAAEEEEAAAQQQqDwBAo6Vd82YMQIIIIAAAggggAACCCCAAAIIlKHAsssvv+BcM9vvcl2t55/eMssO0ImjRmu5AQPLcNZMCQEEEKgegfcmT9IZJ43UB+/PXqDRcfT0zz1rtnv/3Xe/rp7VshIEEEAAAQQQQAABBBBAAAEEEECgewgQcOwe15lVIoAAAggggAACuQQaJN0qaUVfg3UkPd9JsrklXSBpf18/V0o6QtL0TvbN6d1H4CRJp/uWe7KkUUVefnCMYnb/e0k3BjpcW9JzEf9cJLH+Yq6XvhBAQFJdXV2vdKrnnZK28IMsuODCOmHU+Rq2wko4IYAAAgiUQGDsO2/ozJOO1Ndffxns/cFUeub2ra2tM0owLF0igAACCCCAAAIIIIAAAggggAACCJRYgIBjiYHpHgEEEEAAAQQQKHMBAo5lfoG6+fSSCPgRcOzmbzKWj0CpBGrrh9y640NBAAAgAElEQVQsObv6+6/p0UMnnnae1vzt70o1LP0igAAC3VLgxWf/ozNOOUrts2YF1u/e0tYyfrduicKiEUAAAQQQQAABBBBAAAEEEEAAgSoRIOBYJReSZSCAAAIIIIAAAgUKEHAsEI7TEhEg4Fj6CpaJXEgGQaC7CtQ2NF4hVwcE13/YUSdr8xE7dlcW1o0AAggUVeChe2/XRef5i3573Tsa09bcdGBRB6MzBBBAAAEEEEAAAQQQQAABBBBAAIHEBQg4Jk7OgAgggAACCCCAQFkJEHAsq8vBZAICBBwJOPKHAoGKF6itbzxL0nHBhez5fwdpj33myD5W/HpZAAIIIJCkwI3XjNH1/7w8bMiz21qajk9yLoyFAAIIIIAAAggggAACCCCAAAIIIFAaAQKOpXGlVwQQQAABBBBAoFIECDhWypXqnvPsioDjlZKOkDS9RORrS3rO13e+8ZJYf4mWSbcIIOAXqK1vHCnp/KDKFtvspD8faX/UORBAAAEE4gpcfP4oPXjPbWGnHdnW0jQ6bn+0RwABBBBAAAEEEEAAAQQQQAABBBAoTwECjuV5XZgVAggggAACCCCQlAABx6SkGacQgSQCfsExSh1wjOOQxPrjzIe2CCDQCYEB9UP2dORcF+xi9bXW0zEnna15+szbid45FQEEEOg+Aj9O+0HnjjpOL7/w9ByLduXuNbll/PXdR4OVIoAAAggggAACCCCAAAIIIIAAAtUvQMCx+q8xK0QAAQQQQAABBPIJEHDk/VHOAkkE/Ag4lvM7gLkhUGUCA+oGb+KkUjdLWsi/tAEDB+mYk85R/9pBVbZiloMAAggUV2BK20SdO+pYTZ40MdjxV246vdvk1gmPFndEekMAAQQQQAABBBBAAAEEEEAAAQQQ6GoBAo5dfQUYHwEEEEAAAQQQ6FoBAo5d68/o+QUIOEqn+4hOljSKNw0CCFS2wMAhQ4a5s5yb5WiYfyV95u2ro044U2uuvX5lL5DZI4AAAiUSePH5p3TemSdo2g/fzz6Cq7FOD3e3SePHjy3R0HSLAAIIIIAAAggggAACCCCAAAIIINCFAgQcuxCfoRFAAAEEEEAAgTIQIOBYBheBKeQUIOBIwJE/HghUpcCyyy+/YM2M9pscabPgAvc/9C/abqc9q3LdLAoBBBAoVOCu267XlZf8bY7TXenh9l41u7//7rtfF9o35yGAAAIIIIAAAggggAACCCCAAAIIlLcAAcfyvj7MDgEEEEAAAQQQKLVAOQcce0r6jSQrZbWmpCGSbL7Zo1nSeElPZ15/RJL9/3QEsD0k3eBrt46k573/30PS6pJ2lrSapDW8n1vfb0q6J/PzByV9F2GcsCapTB/DJW0raT1vfX29ub+YWZ9tW/qspOneyWtLes7X0e8l3Rhj7Pkk/VbSjpJW9Ma209+T9HZmDk9m5nC39//diP0G/a6UdIRvzh11E+f8agw4Bq9pPr/Orr8U17+j68vrCCAQQ6C2oXGMXO0fPGXrbXfRwSNPiNETTRFAAIHqFbhs9Jm67+5b51ygoyvbmpsOqN6VszIEEEAAAQQQQAABBBBAAAEEEEAAARMg4Mj7AAEEEEAAAQQQ6N4C5Rhw7CNpH0mHBgKNHV2p+yWd4gUR84X1cgUcLUxp2/9u1cFAX2WClLZV8NWSZnQ0Kd/rUft/VdKxXvhwrQIDjma4n6QTJS0UYY7XeXZTIrSNE1AM6y7O+Z0N+EVYjoJjxA1sRhnD3yaJgGMpr3/c9dIeAQQ6EKitb7S/888ONhu+yho68rhRWqTfYhgigAAC3VLgi6mf6fyzT9Kbr70Utv7j2lqazumWMCwaAQQQQAABBBBAAAEEEEAAAQQQ6GYCBBy72QVnuQgggAACCCCAQECg3AKOgyRdKmmTAq+UhQ8PzlR7tBIvuUKOYQFHS4+MlrRcjHEvkmTltaZ1cI79zr1dzP6/l3SQV1nxGV//USo4DpZkc4traFUdR2YqPd6Vx86mEiegGEYT53wCjvG3qC719Y/xR4SmCCAQVWBAQ+POjisLm/fyn7Nwv0U18pjTtfJqlnfnQAABBLqPwOuvvKDR556sL6d+Hlz0DNfRXpObm/7dfTRYKQIIIIAAAggggAACCCCAAAIIINC9BQg4du/rz+oRQAABBBBAAIFyCjhayNCq520TuCwWWrSqhq9JsuCfHct621bbds/Bw7Ze3sXb9jnsCgcDdmdI2tMXbrQxbMvqFyTN9MbaMEc1ySiBQ9uK+tqQ8KRte/2EpPcl2TbVtlW2tc0eNg/bEtvGyB4djWfbeP/L22bbv3YztPW84q1p4UxlyI18W1b7x7Rt/myr7KgB0bgVDwk4zr7teDG3qE7i+vO3JgIIlEigrm7ISmnHuVaOhgWH2O+Qv2j7ne0/VRwIIIBA9Qvc+e/rddWlf5tzoa7Gplx379bW8W9UvwIrRAABBBBAAAEEEEAAAQQQQAABBBDIChBw5L2AAAIIIIAAAgh0b4FyCTjWSDpa0lm+y2EBv9MlXZWpLPhdyGWy32WHem2sQqL/OFLSBTlCesGAXfY8G+9yr/rhJ4H+rKLW7pLOC2z5bNUO/yjp6xxvI6tIeX0gcGjBRlvXHYEtrm09Ftg8Lc822fkCjmEBUQs2WoDzHyGGKUkrSTozUO3RKjmakYU8w444AcXOnk8Fx+gVHJO6/t37b0xWj0CJBRobG+f9qV3XyNUOwaE23nwbHX70qaqpsf9kciCAAALVJ9De3q4L/3qqHnvIvuMTOBzd0btG+zQ1Nf1QfStnRQgggAACCCCAAAIIIIAAAggggAAC+QQIOPL+QAABBBBAAAEEurdAWMCxVCL5KtUN8KoGru4bfD9JV3ewXbI1XyATOrzYq8KYPd1ChbZVdbbio39NYQHH7JbQN0lK5wCw3513kzTGq7hozey8zXOEAXt4YcXjff297M3r9TzIC0k6R9KfQtrkCjiGBUQtqPh/maqQT3ZgGDaebZN6aI5gKQHHzv0JWTtTPfM5XxfFqOCY5PXv3Oo5GwEEIgkMGDR0lOO4JwYbD6wfrMP/cqoGNTRG6odGCCCAQKUITGxu0oV/O1WTWibMMWXXdc6YPHGcffGFAwEEEEAAAQQQQAABBBBAAAEEEECgGwoQcOyGF50lI4AAAggggAACPoFyCTiO8LZjzk6to8qIwYu4saRHfT983Ku4ODXkaocFHM+XdEKgomLYG2VBrxqiv2Lk3pIsEBg8rLrkbZJs22A7LAxp+4uGlKSZ49ylvMqPGwReyRVwDAZEbayOtpr2dx0cz863NdoW2sGj2gOOnf0L4hGvAuaXOToqRcAxyevfWR/ORwCBiAID64fu6rruP+RonuAphx11sjYfsWPEnmiGAAIIlLfAQ/ferovOswLngcPVj47j/HFSy7hbynsFzA4BBBBAAAEEEEAAAQQQQAABBBBAoJQCBBxLqUvfCCCAAAIIIIBA+QuUS8BxVUkW5rMtmvtn/rlGklW2i3oE1/G2pF0yFRdtO+jgEQzo5avCGDzXKuWNygQhj/O9cLL3s2Db/b1qj9mf25oOkTQt4qK297ax9jfPFXC0bbKt2mX2yFeBMdfwwT5si+9jJc0MnEDAMf8F7IqAY5LXP+Lbl2YIIFAMgbq6xqFuSle70hrB/jbbansdeuRJbFldDGj6QACBLhGwLakvOX+UHr7/zjnGd6SXnLT2bW1tGtclk2NQBBBAAAEEEEAAAQQQQAABBBBAAIGyESDgWDaXgokggAACCCCAAAJdIlAuAcfOLr4zAcenvIp7H0ecRDC4GBZw7CvpssC22bnCibmGXVLSjZLW9zUI62NuSRZGtHllj7hj2XkrSLo9M+Ygr5NcLgQc879Rkg44Jn39I/4xoRkCCBRToLah8Qq5v1Tmne0YMHCQDh15khqX/00xh6MvBBBAoOQCTe++pUtGj9LkSRPnHMvRmLbmpgNLPgkGQAABBBBAAAEEEEAAAQQQQAABBBCoCAECjhVxmZgkAggggAACCCBQMoGwgOM6kp7v5IhhoSuryHiEpOmd7Dvs9M4EHK3y4WGSfow4r2DALyzguJykmzLbZq/l9WlPbm0v0XcijmHNekuyrbMP8p0TFlwMBiGtIuUmkl6KMZY17efNeSPvvE8kbZ355/VAPwQc88MmHXBM+vrHfFvRHAEEiiUwcFDjfq4TXt143wNHasfd9inWUPSDAAIIlFTg9puv0dVXjA4dw3G1/6SJTVeVdAJ0jgACCCCAAAIIIIAAAggggAACCCBQUQIEHCvqcjFZBBBAAAEEEECg6AKVHHDsKWmgV+FwB0kb+nTibFF9uaQjM9sx/xRRN0rAcWVJ92W22V7C6/NxSbtLmhpxjGwz2wr7LN85YQHHYOVFCyZeL+mrmGNZKHVnSUN851lQ8rFAP9UecCxlENco15b0nM8033gnSTrd1zYsTJv09Y/5tqI5AggUU6CubshK6ZQzRtKqwX7X/O3vdPDhx2mRfosVc0j6QgABBIom8MXUz3TZhWfrxWf/E9bnq6m0e0Br6/g3ijYgHSGAAAIIIIAAAggggAACCCCAAAIIVIUAAcequIwsAgEEEEAAAQQQKFig3AOOqcz2y/NLsoqIVmFwmLeV8oqShudZdZyAY1hoLB9olIDjupKe9nXSUVW/XOMFxwoLOAYDcwW/GUJODBuPgGPnhIsdcEz6+ndu9ZyNAAJFERhY33iJKx0S7Kxv3/l10OHHaYONtyjKOHSCAAIIFEvgycce1OUXnq3vv/92ji4d6dJJLU2HFmss+kEAAQQQQAABBBBAAAEEEEAAAQQQqC4BAo7VdT1ZDQIIIIAAAgggEFegHAOOVklwfUl/8KoyLhR3UZK6OuDY2RBgdskEHDuuYFjA22O2U4JVEiutgiMBx86+AzgfgQoVqG1o3EOuLvO+CDDbKjbbansd8Odj1bt37wpdHdNGAIFqEfjpp5805uJz9PD9d4Yt6Vs5OrituenGalkv60AAAQQQQAABBBBAAAEEEEAAAQQQKL4AAcfim9IjAggggAACCCBQSQLlFHC0ao2/87ZknmPrzTyothXzm5IafVtCE3AszruQCo7FcfT3QgXH4pvSIwLdVmC5hoYBNW7NpZLmKNm4+JJLa/9Dj9aaa9t3BjgQQACB5AVefP4pXXnJX/Xpxx+GDf5gu9N+yHvNzZOTnxkjIoAAAggggAACCCCAAAIIIIAAAghUkgABx0q6WswVAQQQQAABBBAovkC5BBx7SDrACzf2zbPM9ySN8wKNr3v/tiemAyXdKsm2rrajqwOOXblFdaHbYUd9d3W2OmWc84PVFeNuJx5lTdVWwbHU1z+KKW0QQCBhgdqGocfIdc8JG3bE9rtp/0P+opoe9p9aDgQQQKD0Au2zZunKS/+me++8OXwwxzm2rXncuaWfCSMggAACCCCAAAIIIIAAAggggAACCFSDAAHHariKrAEBBBBAAAEEEChcoFwCjla58QZfBUZbkVVmtKei90saK+lzSTNzLDW4jq4OOK4h6VFJ2bDm45J2lzQ15qU6zgt9Zk8Lq6gYHMuCn7tKao05VtTmcQKKYX3GOZ+AY8dbdCd9/aO+T2iHAAIJC/SvG7JGKuVcJGm14NBLLb2c9j34SKo5JnxNGA6B7ihgVRuvvux8ffShfS9pjuOVdNo9bErr+Je6ow1rRgABBBBAAAEEEEAAAQQQQAABBBAoTICAY2FunIUAAggggAACCFSLQDkEHPtIsu019/GhPi9pf69aYxTrcgs41km6RdLK3uQnZkKaO0p6J8pivDY9JVk1riN854QFHINjfS9pc0lmWIpjhKR7fB1f6c1xesTBgqHNfOcTcOw44Jj09Y94mWmGAAJdJVBb33i2pGPDxt9im530pwNHau557D+9HAgggEDxBKb/OE1/v2K0HrzntlydntPW0mS/B3IggAACCCCAAAIIIIAAAggggAACCCAQS4CAYywuGiOAAAIIIIAAAlUnUA4BxxUk3S5pkKdrAT0LA1oFxKhHcEvorq7gaJUbL5O0p28BO0i6M+qCJC2ZMblR0vq+c8ICjvNLutozyzY9UtIFktwY4w2Q9E9Js7ytv6dIukPSZ4E+1pb0nO9nNvZhkn6MMFbvTFXL8zPVOA/ytSXg+N8Qa1hANErAM+nrH+Ey0wQBBLpaoLa+cUPJHS059t/Y2Y6F+y2qfQ8YqQ023qKrp8n4CCBQJQJPPvagrh4zWl9OtYLrwcN9R3JGtrU0PVEly2UZCCCAAAIIIIAAAggggAACCCCAAAIJCxBwTBic4RBAAAEEEEAAgTITKIeA48aBMOML3nbOofvahfjZ77QWELPgXPbo6oCjzcPmNNo3p2skHSJpWsT3wCZe8DO7zbWdFhZwDFv/k1648qOIY1kf+2ZClVf52ue6DsGAY5ztt5eTdFPmeq/lG4eAY+cCjklf/4hvKZohgEA5CAwY1PhXx9Ffwuay7vqb6P8OOFyLL7l0OUyVOSCAQAUKfPrxh/rnmAv1zFPh30tyXf1t8sSmoytwaUwZAQQQQAABBBBAAAEEEEAAAQQQQKCMBAg4ltHFYCoIIIAAAggggEAXCJRDwDG45fHrknbNhPlaI3pYdSrbDnqIr305BByHSrI9+rLzilOZsp8kC/5tFzAICzhak1W8MKQFCLOHbU9qoU+ryNjRYdUzr5e0uq/hXyVZBcGZgZODFTc/kbStpFc6GCQsRGmnEHDsXMAx6evf0XuJ1xFAoMwEBjYM3cBNu3+To5WDU6vp0UN/+NOfteNu+5TZrJkOAgiUu8DtN1+jf/39YrXPCvlV09XrTsr5y6TmcfalGw4EEEAAAQQQQAABBBBAAAEEEEAAAQQ6JUDAsVN8nIwAAggggAACCFS8QDkEHNfwKjj6KxXa1s62PXNHWyxbiNACclZV0H+8K2nnTFByQsgV2kPSDb6fnyxpVIwrGfX8HpJOywQEj/f1/bJXKXFsnvH6eOf4z8s2zxVw7CXpTEm2NXX2sEClVZG8toOQo7mfm9mK+kDfuVY907YJfy1knot4YcjNfK9dntmi2qrz5KpOafcdG3hbYPtDmNYFAcfOBxyTvP4x/qjQFAEEykmgtr7x1Mx/V08Jm9PgxuW1976Havgq9p9kDgQQQCC3wJuvvaRrr75EE5rs1+3Q47S2lib7+4YDAQQQQAABBBBAAAEEEEAAAQQQQACBoggQcCwKI50ggAACCCCAAAIVK1AOAcclJF0naSOfogXsTvQqIM4I0V1U0t6SrErhQjn015H0fMhrUQOKuS5qnPPDKiM2SzpO0oOZf/vXZr+bD5B0hqTdcgyeK+BozcPGsp9fIOlCSe8H+rTxhnshzK0Cr+Wr/mjnnRASCj1PklV9nBroaz5Jf/SuZ9i1IuDY+YBjkte/Yv+yY+IIICDV1Q1ZKZ1KnSO5G4d5bLbV9tpr30O00EKWZedAAAEE/ifw1Vdf6LqrL9XD99+Zg8V5LJVOH9vaOv4N3BBAAAEEEEAAAQQQQAABBBBAAAEEECimAAHHYmrSFwIIIIAAAgggUHkC5RBwzLV1sWlaGPBFXyXGhSX9VlKwxNSrXvXA9X2XYD1Jz4RckjgBxbArGvf8bbyKh/4Kldm1PeEFD+01C2TanLOHVWCcLsnCnNkjX8DR2tj5VrExWCXRXns6EyJ9LlPl0fq18SxQ6t+SOjuGnW+VIL/M83YOe99Y868kPSBpXCYAWSPpN5I29IVQbWyrHraFL9BKwLE4Acckr3/l/U3HjBFAYDaB2vohB0k6S3LmD9L06j239v7jwdp+l71QQwABBH4RuPPW63TtPy7TjJ/sV9Pg4X5r1cfbWsZbRW8OBBBAAAEEEEAAAQQQQAABBBBAAAEEii5AwLHopHSIAAIIIIAAAghUlEA5BBwNzLZlti2WDytA759eRcE//Des8ethFR6tMmTwiBtQ7Oz59jv3LpIuy1NtMjiGVbA8yQtz/sn3YkcBR2u6pqQrJK1YgOX1XrgxWIUx2JWtaTtJo3OEKcOGzm6Zfb8XwtzUa0TAsXgBx6SufwFvLU5BAIFyExgwYNhizlzumZJrVXbnOAbWD9Ye+xyotdbZoNymznwQQCAhgReee1I3XnOFJrVMyDGi8w/3Z+eEyZPHfpbQlBgGAQQQQAABBBBAAAEEEEAAAQQQQKAbChBw7IYXnSUjgAACCCCAAAI+gXIJONqU5pZ0QJ6tjIMX7pHMOed6lQnTkkZktly+x9coV3Au6YCjTSnfdtDBddm22n/OhCLHe9tL7+9rsKukWyO8g/tJOtzzzLWFt78bq5R5uqQ7Attm5xsqzpqswqZte/2kF/K8MVOZk4Djf3VLEfBM4vpHeBvSBAEEKkGgf93QTVMpd1SmAu+qYfNda90NtcfeB2jgIPuVgQMBBLqDwKSJzbrx2jF64RkrNh56vJpOOydNaR1nv49zIIAAAggggAACCCCAAAIIIIAAAgggUFIBAo4l5aVzBBBAAAEEEECg7AXKKeCYxbItmbf2tjAeLimbqLCqhm97ITl7mGqhPAs2Zo8BmbY3+7ZdtoCgBQLfCVyFrgg4ZqfQw5vflplgppXEym61nd2K+yZvW+0ZXuDzAkn+gKNtY20ByKjHgp6jbQk92DeeVVN8S9KbmUqPd0l62dsOO2q//nbZNe0saTXfGNa3XS+7Js/6+rdtxgk4/k+wFAHHbO9JXP9C3jOcgwACZShQWz/0CMm1sPu8YdMbscPu2n2v/bTAglFy82W4QKaEAAIdCnzz9Ve66bqrdO8d9itp6PGD5Jzc1jLOfkflQAABBBBAAAEEEEAAAQQQQAABBBBAIBEBAo6JMDMIAggggAACCCCAAAKxBfp621rv6Z1pocRNJL0UuydOQAABBBBAIILAL9tW90yfKveXispzHL169dKue/7pl38ch4+UIpDSBIGKEHBdV7dc//df/pkxw75nE3I4GuPOTJ3KdtQVcUmZJAIIIIAAAggggAACCCCAAAIIIFBVAnwaXVWXk8UggAACCCCAAAIIVJGAbTNs5XM28tZk1RB38SpXVtEyWQoCCCCAQLkJDBw8bC21p092HW0aNrd+iy6uXX7/R221rf1niQMBBCpZ4P67b9WtN/xDUz//NHQZjqtHVJM6fdKEsS9U8jqZOwIIIIAAAggggAACCCCAAAIIIIBA5QoQcKzca8fMEUAAAQQQQAABBMpb4ITM1swbZkKJtlX2uMzWzQ9LaosxZdvu+W5JS3jnPCDJqjl+HaMPmiKAAAIIIFCwwMD6Ibu6ck6S1BjWSf8Bddpx9z9oo023LngMTkQAga4RePyR+3T7Tf/SlMmtuSbQ5MgdNall/C1dM0NGRQABBBBAAAEEEEAAAQQQQAABBBBA4L8CBBx5JyCAAAIIIIAAAgggUBqBPSTd4Ov6bEkWEmmPMFyPzO/qp0k6vsDzIwxBEwQQQAABBKIJ1NYPPcKVe4IjLRx2RsOQYdpht3207vqbROuQVggg0GUCzzz1qO64+Ro1jx8bOgdX+tKRc2Zby7gLumySDIwAAggggAACCCCAAAIIIIAAAggggIBPgIAjbwcEEEAAAQQQQAABBEojsLakhyT19bq3LaZ38yo65hvRfke3dmN8534vaTtJT5RmqvSKAAIIIIBAfoHGxsZ5f5r1S/D+uFwtG5f/jXbYeS+tvd5GcCKAQJkJPP/047rj39ep6d238s3s7N49dFZTU9MPZTZ9poMAAggggAACCCCAAAIIIIAAAggg0I0FCDh244vP0hFAAAEEEEAAAQRKKrCopL9LGuEb5VVJtnX1k5JmhYw+n6Q/Zl47UdJCvtcvlXS0pOklnTGdI4AAAggg0IFAbW3jsurhHCO5B+VqakHH7XbaU79df2M8EUCgiwWefeox3XXb9R0EG53LNcs9t62t6f0uni7DI4AAAggggAACCCCAAAIIIIAAAgggMIcAAUfeFAgggAACCCCAAAIIlE5gG0nX+yoxZkdqlvSipAneD6zK4xqSVgtp+6ikAyW1lW6a9IwAAggggEA8gbq6oY3tqfTRjpy9c51pW1dvs8Me+t0mW8brnNYIINBpgf88+oDuuePGnFtR2wCu3Gtr0qm/traOa+r0gHSAAAIIIIAAAggggAACCCCAAAIIIIBAiQQIOJYIlm4RQAABBBBAAAEEEJDUQ5IFPy4ICS5GAbpL0hGS3ovSmDYIIIAAAggkLVBXN2SldEpHSc5uucbuP6BO2+ywuzYfsWPS02M8BLqdwEP33q577rhJUya35lm7e3MqrfNaW8e/0e2AWDACCCCAAAIIIIAAAggggAACCCCAQMUJEHCsuEvGhBFAAAEEEEAAAQQqTMB+5x4u6TRJW0WcuwUaL5J0laRpEc+hGQIIIIAAAl0mUFs/dFUpPVJyds01iX6LLq6tt99VW2+7i+aep0+XzZWBEag2gek/TtN9d9+q++68RVM//zTP8txbpNTotpZxr1abAetBAAEEEEAAAQQQQAABBBBAAAEEEKheAQKO1XttWRkCCCCAAAIIIIBAeQmkJDVktqbeVNJ6koZ4/99m+b2ktyQ9J8m2pH5Z0vTymj6zQQABBBBAoGOBgYMHr+ymU4dL+n2u1r169dKW2+6iLbfZSUstvVzHndICAQRCBT768D09cM9teuDuWzVjxox8Sjc4qfSFkyZMeB1KBBBAAAEEEEAAAQQQQAABBBBAAAEEKk2AgGOlXTHmiwACCCCAAAIIIIAAAggggAACCJS5wMAhQ4apXX925fwp31TX/d1m2nLEjlpxpdXKfEVMD4HyEXj7jVf0wL2365n/PJx3Uo7cv6tGF08aP35s+cyemSCAAAIIIIAAAggggAACCCCAAAIIIBBPgIBjPC9aI4AAAggggAACCCCAAAIIIIAAAghEFOg/eHD/mnTqEFc6RFKvXKcNGbqCNt1yO2265fZyHMNQKigAABbjSURBVD6uishLs24k4LquHnngTj3ywF0aP+6dfCuf4UiXtqfSl06ZMGFKNyJiqQgggAACCCCAAAIIIIAAAggggAACVSrAJ8ZVemFZFgIIIIAAAggggAACCCCAAAIIIFAuAv37/2YBp+fMgxzpQElL55pX3/kW+CXouMkW22jZ5WrLZfrMA4EuE3j/vTY9+uA9vwQbv//um3zz+NCVrnBn9rx8ypS38jbsssUwMAIIIIAAAggggAACCCCAAAIIIIAAAgUIEHAsAI1TEEAAAQQQQAABBBBAAAEEEEAAAQQKExjQMOSPjuvsL2nVfD2ssvo62mTzEbJtrDkQ6G4Ctv30ow/dq9defq6jpb/qOu6Vk5vH/6OjhryOAAIIIIAAAggggAACCCCAAAIIIIBAJQoQcKzEq8acEUAAAQQQQAABBBBAAAEEEEAAgQoXGFA3bBOnJr2fXO2QbykLLdxPG26ytTbcdEv1rx1U4atm+gjkFpjSNlFPPPKAnnj0Pn315dT8VI7ucNtTV01uHfsopggggAACCCCAAAIIIIAAAggggAACCFSzAAHHar66rA0BBBBAAAEEEEAAAQQQQAABBBAoc4HaIUMGaZb2leP8n6RF8k13hd+sog022kLrb7S55p6nT5mvjOkh0LHA9B+n6anHH9KTjz+od956raMTvpDr/lM9dHXb+PETO2rM6wgggAACCCCAAAIIIIAAAggggAACCFSDAAHHariKrAEBBBBAAAEEEEAAAQQQQAABBBCoAoHaQY1/kKN9JK2bbzmpVErrbbjZL9tXr7n2+lWwcpbQ3QRefP4p2TbUTz/xsNLpdEfLf0aurmmb2PSvjhryOgIIIIAAAggggAACCCCAAAIIIIAAAtUmQMCx2q4o60EAAQQQQAABBBBAAAEEEEAAAQQqXKC2Ydgqrpvey5G7l+TMn285Cy64sH67wSZaZ/2NZRUeORAoVwGr0PjcU4/p2Scf1ddff9nBNN1vXTnXOU7qurbmsR2WdizXNTMvBBBAAAEEEEAAAQQQQAABBBBAAAEEOitAwLGzgpyPAAIIIIAAAggggAACCCCAAAIIIFAqgdTA+qF7utIekrtxR4MsvuTSWnu9jbT2bzdU47AVO2rO6wiUXKBp7Nt6/tkn9PzTj+vTjz+MMJ7zmCPdOKll3PWSOiztGKFDmiCAAAIIIIAAAggggAACCCCAAAIIIFDRAgQcK/ryMXkEEEAAAQQQQAABBBBAAAEEEECgewjUDh5cr3Rqd0m7SmroaNVLLLWM1lxnA62x9vpUduwIi9eLKmCVGl96/im9+NyT+uSjD6L03SzpFqXSN7VNmNAS5QTaIIAAAggggAACCCCAAAIIIIAAAggg0F0ECDh2lyvNOhFAAAEEEEAAAQQQQAABBBBAAIEqERjYMHQDV+7OcrWzpIU6WtbCiyyq1dZaV6utua5WW2Nd1dSkOjqF1xGILNDe3q5XXnpWr7z4jF5+4Rl99cXnUc79So7+7cj596TmcU9GOYE2CCCAAAIIIIAAAggggAACCCCAAAIIdEcBAo7d8aqzZgQQQAABBBBAAAEEEEAAAQQQQKBKBAbWD9nOdZwd5WoHSb06WlbPnr20yhrraNXV1tZKq6+lxRZbsqNTeB2BOQQ+++xjvfHyC3r1lef12kvPaebMGVGUZsjRHY7r3j6pZfxdUU6gDQIIIIAAAggggAACCCCAAAIIIIAAAt1dgIBjd38HsH4EEEAAAQQQQAABBBBAAAEEEECgCgQaGxt7zpjlbp+Ws50jbSupZ5RlDawfrJVWXkvDV1ldw1dZQ47Dx2VR3LpbG9d19eZrL+nN117WG6+/oEktE6ISzHSlu1Ny7urVw72zqalpZtQTaYcAAggggAACCCCAAAIIIIAAAggggAACEp/Y8i5AAAEEEEAAAQQQQAABBBBAAAEEEKgqAQs7Tm/XNo6rEZK7teTMH2WBVt1xxZVW04rDV/3l34MaGqOcRpsqFZjY3KS333hFb7/56i//jlilUZL7reTc5zq6d+4a3UOosUrfICwLAQQQQAABBBBAAAEEEEAAAQQQQCARAQKOiTAzCAIIIIAAAggggAACCCCAAAIIIIBAVwkMrG/cXNIW9o8r1UadR9/5FtAKw1fRsBWGa9gKKxN4jApXoe0mNo/T2Hfe0Nh33tQ7b76m77/7JsZK3MmOnAckPTippemhGCfSFAEEEEAAAQQQQAABBBBAAAEEEEAAAQTyCBBw5O2BAAIIIIAAAggggAACCCCAAAIIINBtBOrqhqzUnnI2c6RNJa0bZ+F95u2rIUNXVOOwFTW4cQUNGbqC5p6nT5wuaFsmAtN/nKbx497RhKZ31DT2bY0f97am/fB93Nk940qP1KTdh1tbx78R92TaI4AAAggggAACCCCAAAIIIIAAAggggEDHAgQcOzaiBQIIIIAAAggggAACCCCAAAIIIIBAFQosPXToQr1+Tm8spTZy5W4kqX/cZdbW1at+8DA1DB6musGNGlTPttZxDZNoP7GlSa0TmtQ8YaxaJoxVW2tLIcNOceQ8LqUfnzFX6rEPx437qpBOOAcBBBBAAAEEEEAAAQQQQAABBBBAAAEEogsQcIxuRUsEEEAAAQQQQAABBBBAAAEEEEAAgSoWqKsb2tiecn/nOFpfrtaTtEjc5db06KG6QYNVO2iwBtY1qHZggwYMHESlx7iQBba3yoyTJ01U26RmTWptVtvECWqdOEHts2YV0uMXcvS06+qpmrTzn9bWcU2FdMI5CCCAAAIIIIAAAggggAACCCCAAAIIIFC4AAHHwu04EwEEEEAAAQQQQAABBBBAAAEEEECgigVsO+t0jW1j7awjV2tLWrzQ5S6x1DLqP6BOy/YfqGX712rZ5QZomWUHqPfc8xTaZbc+76fpP+qD9yfr/fcm6/0pbXp/yiRNmdyqTz76oDMun8rR85L7XKpdz7DtdGcoORcBBBBAAAEEEEAAAQQQQAABBBBAAIHiCBBwLI4jvSCAAAIIIIAAAggggAACCCCAAAIIVLnAsnVDG2tq0mum3NQaruuuIUfDOrvkfosurqWWWU5LLr2sllxyGS251DJabImltfgSS6rPvH07231Fnz/th+/16Scf67NPPtTHH32gjz/+QB9/+L4++uA9Tf38086vzdVYx3FeSjvpl2raUy9SobHzpPSAAAIIIIAAAggggAACCCCAAAIIIIBAsQUIOBZblP4QQAABBBBAAAEEEEAAAQQQQAABBLqFQP/+v1nA6fHTakqlVnHkrCK5K0larliLn2++BdRv8cW16KJLaJF+i2mRRRfTwossqkUWWVQLLrSIFlx4YVmbSjy+++4bff3ll/r6qy/0xRef68svPtcXn3+mL6Z+ps8//0RTP/1U1qZoh6v35Tivu3JfUzr9mjur9ytTprxVxAGKNlM6QgABBBBAAAEEEEAAAQQQQAABBBBAAAGfAAFH3g4IIIAAAggggAACCCCAAAIIIIAAAggUSaB/Y+PiNbM03JVWlJwVJXcFSY1F6n6Obmp69ND8CyykBRZYQPPNv6Dmn28B9ZlvPvWddz716dtXffrMq3nmmVdz9+mjueeeR7169Vbv3r3Vs2cv9ezVS3PNNZd69JhLNT3s3zVynJRSqZQc578fG7quq3Q6LddNa9asdrXP+lmzZv2sn3/+WTNnzNDMmTP0008/acaMnzR9+o+aPm2afvzxB02b9oOmff+9fpj2vX749lt9+903+u7br/XNN9/o22++UvusWaUisX6bJOcdyX3bkd5u76E3pzQ1FaHkYymnTN8IIIAAAggggAACCCCAAAIIIIAAAgggECZAwJH3BQIIIIAAAggggAACCCCAAAIIIIAAAiUUqKur6yXNNbQ9paGOnEZXGuLIHSw5DSUctjt03exKExxpvCu3qSatcdLP41pbW2d0h8WzRgQQQAABBBBAAAEEEEAAAQQQQAABBLqDAAHH7nCVWSMCCCCAAAIIIIAAAggggAACCCCAQDkK1Cw3aFh9KuUOcly3TnIHunJqHWmApP6SepXjpBOckwUVp7jSZEdum+RMch2nNZ12Jr43cWyLpPYE58JQCCCAAAIIIIAAAggggAACCCCAAAIIINAFAgQcuwCdIRFAAAEEEEAAAQQQQAABBBBAAAEEEOhIYJmGhiVr2lPLOjXOMo6rZSQtJTlLOo67hOtqCUmLSZq/o37K9PVvJX3mOPrEdZ1PJPdjSR+5jj5w290P2mvS73/Q3Gw/40AAAQQQQAABBBBAAAEEEEAAAQQQQACBbixAwLEbX3yWjgACCCCAAAIIIIAAAggggAACCCBQ2QJLL7303D17ztcvlXIXaZe7SCpVs5Cr9EKunAXkaAG5mt+R21dSX9fVvI7jzCNX88jR3JLbW3J6SuopV3PJUQ/JrZGclKTs54au5KYlp12uZsnRz5JmSu5MyflJrqbL0Y+u6/7oOPpB0veunO/l6Fu5+saR+42j1FfpdPtXNXK+SKedL2bO/G7qhx9+OL2y5Zk9AggggAACCCCAAAIIIIAAAggggAACCCQhQMAxCWXGQAABBBBAAAEEEEAAAQQQQAABBBBAAAEEEEAAAQQQQAABBBBAAAEEEEAAAQQQQACBWAIEHGNx0RgBBBBAAAEEEEAAAQQQQAABBBBAAAEEEEAAAQQQQAABBBBAAAEEEEAAAQQQQAABBJIQIOCYhDJjIIAAAggggAACCCCAAAIIIIAAAggggAACCCCAAAIIIIAAAggggAACCCCAAAIIIIBALAECjrG4aIwAAggggAACCCCAAAIIIIAAAggggAACCCCAAAIIIIAAAggggAACCCCAAAIIIIAAAkkIEHBMQpkxEEAAAQQQQAABBBBAAAEEEEAAAQQQQAABBBBAAAEEEEAAAQQQQAABBBBAAAEEEEAglgABx1hcNEYAAQQQQAABBBBAAAEEEEAAAQQQQAABBBBAAAEEEEAAAQQQQAABBBBAAAEEEEAAgSQECDgmocwYCCCAAAIIIIAAAggggAACCCCAAAIIIIAAAggggAACCCCAAAIIIIAAAggggAACCCAQS4CAYywuGiOAAAIIIIAAAggggAACCCCAAAIIIIAAAggggAACCCCAAAIIIIAAAggggAACCCCAQBICBByTUGYMBBBAAAEEEEAAAQQQQAABBBBAAAEEEEAAAQQQQAABBBBAAAEEEEAAAQQQQAABBBCIJUDAMRYXjRFAAAEEEEAAAQQQQAABBBBAAAEEEEAAAQQQQAABBBBAAAEEEEAAAQQQQAABBBBAIAkBAo5JKDMGAggggAACCCCAAAIIIIAAAggggAACCCCAAAIIIIAAAggggAACCCCAAAIIIIAAAgjEEiDgGIuLxggggAACCCCAAAIIIIAAAggggAACCCCAAAIIIIAAAggggAACCCCAAAIIIIAAAgggkIQAAccklBkDAQQQQAABBBBAAAEEEEAAAQQQQAABBBBAAAEEEEAAAQQQQAABBBBAAAEEEEAAAQRiCRBwjMVFYwQQQAABBBBAAAEEEEAAAQQQQAABBBBAAAEEEEAAAQQQQAABBBBAAAEEEEAAAQQQSEKAgGMSyoyBAAIIIIAAAggggAACCCCAAAIIIIAAAggggAACCCCAAAIIIIAAAggggAACCCCAAAKxBAg4xuKiMQIIIIAAAggggAACCCCAAAIIIIAAAggggAACCCCAAAIIIIAAAggggAACCCCAAAIIJCFAwDEJZcZAAAEEEEAAAQQQQAABBBBAAAEEEEAAAQQQQAABBBBAAAEEEEAAAQQQQAABBBBAAIFYAgQcY3HRGAEEEEAAAQQQQAABBBBAAAEEEEAAAQQQQAABBBBAAAEEEEAAAQQQQAABBBBAAAEEkhAg4JiEMmMggAACCCCAAAIIIIAAAggggAACCCCAAAIIIIAAAggggAACCCCAAAIIIIAAAggggEAsAQKOsbhojAACCCCAAAIIIIAAAggggAACCCCAAAIIIIAAAggggAACCCCAAAIIIIAAAggggAACSQgQcExCmTEQQAABBBBAAAEEEEAAAQQQQAABBBBAAAEEEEAAAQQQQAABBBBAAAEEEEAAAQQQQCCWAAHHWFw0RgABBBBAAAEEEEAAAQQQQAABBBBAAAEEEEAAAQQQQAABBBBAAAEEEEAAAQQQQACBJAQIOCahzBgIIIAAAggggAACCCCAAAIIIIAAAggggAACCCCAAAIIIIAAAggggAACCCCAAAIIIBBLgIBjLC4aI4AAAggggAACCCCAAAIIIIAAAggggAACCCCAAAIIIIAAAggggAACCCCAAAIIIIBAEgIEHJNQZgwEEEAAAQQQQAABBBBAAAEEEEAAAQQQQAABBBBAAAEEEEAAAQQQQAABBBBAAAEEEIglQMAxFheNEUAAAQQQQAABBBBAAAEEEEAAAQQQQAABBBBAAAEEEEAAAQQQQAABBBBAAAEEEEAgCQECjkkoMwYCCCCAAAIIIIAAAggggAACCCCAAAIIIIAAAggggAACCCCAAAIIIIAAAggggAACCMQSIOAYi4vGCCCAAAIIIIAAAggggAACCCCAAAIIIIAAAggggAACCCCAAAIIIIAAAggggAACCCCQhAABxySUGQMBBBBAAAEEEEAAAQQQQAABBBBAAAEEEEAAAQQQQAABBBBAAAEEEEAAAQQQQAABBGIJEHCMxUVjBBBAAAEEEEAAAQQQQAABBBBAAAEEEEAAAQQQQAABBBBAAAEEEEAAAQQQQAABBBBIQoCAYxLKjIEAAggggAACCCCAAAIIIIAAAggggAACCCCAAAIIIIAAAggggAACCCCAAAIIIIAAArEECDjG4qIxAggggAACCCCAAAIIIIAAAggggAACCCCAAAIIIIAAAggggAACCCCAAAIIIIAAAggkIUDAMQllxkAAAQQQQAABBBBAAAEEEEAAAQQQQAABBBBAAAEEEEAAAQQQQAABBBBAAAEEEEAAgVgCBBxjcdEYAQQQQAABBBBAAAEEEEAAAQQQQAABBBBAAAEEEEAAAQQQQAABBBBAAAEEEEAAAQSSECDgmIQyYyCAAAIIIIAAAggggAACCCCAAAIIIIAAAggggAACCCCAAAIIIIAAAggggAACCCCAQCwBAo6xuGiMAAIIIIAAAggggAACCCCAAAIIIIAAAggggAACCCCAAAIIIIAAAggggAACCCCAAAJJCBBwTEKZMRBAAAEEEEAAAQQQQAABBBBAAAEEEEAAAQQQQAABBBBAAAEEEEAAAQQQQAABBBBAIJYAAcdYXDRGAAEEEEAAAQQQQAABBBBAAAEEEEAAAQQQQAABBBBAAAEEEEAAAQQQQAABBBBAAIEkBAg4JqHMGAgggAACCCCAAAIIIIAAAggggAACCCCAAAIIIIAAAggggAACCCCAAAIIIIAAAgggEEuAgGMsLhojgAACCCCAAAIIIIAAAggggAACCCCAAAIIIIAAAggggAACCCCAAAIIIIAAAggggEASAgQck1BmDAQQQAABBBBAAAEEEEAAAQQQQAABBBBAAAEEEEAAAQQQQAABBBBAAAEEEEAAAQQQiCVAwDEWF40RQAABBBBAAAEEEEAAAQQQQAABBBBAAAEEEEAAAQQQQAABBBBAAAEEEEAAAQQQQCAJAQKOSSgzBgIIIIAAAggggAACCCCAAAIIIIAAAggggAACCCCAAAIIIIAAAggggAACCCCAAAIIxBIg4BiLi8YIIIAAAggggAACCCCAAAIIIIAAAggggAACCCCAAAIIIIAAAggggAACCCCAAAIIIJCEwP8DihLsDYrSRdwAAAAASUVORK5CYII="/>
          <p:cNvSpPr>
            <a:spLocks noChangeAspect="1" noChangeArrowheads="1"/>
          </p:cNvSpPr>
          <p:nvPr/>
        </p:nvSpPr>
        <p:spPr bwMode="auto">
          <a:xfrm>
            <a:off x="215900" y="15875"/>
            <a:ext cx="62293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703065" y="33236939"/>
            <a:ext cx="410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ea typeface="KoPub돋움체 Medium" panose="00000600000000000000"/>
              </a:rPr>
              <a:t>Expected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ystem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DFD(Data Flow Diagram)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ea typeface="KoPub돋움체 Medium" panose="00000600000000000000"/>
            </a:endParaRP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7676" y="31130402"/>
            <a:ext cx="9240648" cy="214048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179905" y="28789441"/>
            <a:ext cx="1142355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endParaRPr lang="en-US" altLang="ko-KR" sz="3200" b="1" dirty="0">
              <a:solidFill>
                <a:schemeClr val="accent6"/>
              </a:solidFill>
              <a:ea typeface="KoPub돋움체 Medium" panose="00000600000000000000"/>
            </a:endParaRPr>
          </a:p>
          <a:p>
            <a:r>
              <a:rPr lang="ko-KR" altLang="en-US" sz="3200" b="1" dirty="0">
                <a:solidFill>
                  <a:schemeClr val="accent6"/>
                </a:solidFill>
                <a:ea typeface="KoPub돋움체 Medium" panose="00000600000000000000"/>
              </a:rPr>
              <a:t>인터뷰</a:t>
            </a:r>
            <a:endParaRPr lang="en-US" altLang="ko-KR" sz="2400" dirty="0">
              <a:ea typeface="KoPub돋움체 Medium" panose="00000600000000000000"/>
            </a:endParaRPr>
          </a:p>
          <a:p>
            <a:pPr algn="just">
              <a:lnSpc>
                <a:spcPct val="140000"/>
              </a:lnSpc>
            </a:pPr>
            <a:r>
              <a:rPr lang="ko-KR" altLang="ko-KR" sz="2400" dirty="0">
                <a:ea typeface="KoPub돋움체 Medium" panose="00000600000000000000"/>
              </a:rPr>
              <a:t>주간 행사 일정 및 업무 보고 작성에 관련된 담당 </a:t>
            </a:r>
            <a:r>
              <a:rPr lang="ko-KR" altLang="ko-KR" sz="2400" dirty="0" err="1">
                <a:ea typeface="KoPub돋움체 Medium" panose="00000600000000000000"/>
              </a:rPr>
              <a:t>주무관과</a:t>
            </a:r>
            <a:r>
              <a:rPr lang="ko-KR" altLang="en-US" sz="2400" dirty="0" err="1">
                <a:ea typeface="KoPub돋움체 Medium" panose="00000600000000000000"/>
              </a:rPr>
              <a:t>의</a:t>
            </a:r>
            <a:r>
              <a:rPr lang="en-US" altLang="ko-KR" sz="2400" dirty="0">
                <a:ea typeface="KoPub돋움체 Medium" panose="00000600000000000000"/>
              </a:rPr>
              <a:t> Notion </a:t>
            </a:r>
            <a:r>
              <a:rPr lang="ko-KR" altLang="en-US" sz="2400" dirty="0">
                <a:ea typeface="KoPub돋움체 Medium" panose="00000600000000000000"/>
              </a:rPr>
              <a:t>플랫폼을 통한</a:t>
            </a:r>
            <a:r>
              <a:rPr lang="en-US" altLang="ko-KR" sz="2400" dirty="0">
                <a:ea typeface="KoPub돋움체 Medium" panose="00000600000000000000"/>
              </a:rPr>
              <a:t> </a:t>
            </a:r>
          </a:p>
          <a:p>
            <a:pPr algn="just">
              <a:lnSpc>
                <a:spcPct val="140000"/>
              </a:lnSpc>
            </a:pPr>
            <a:r>
              <a:rPr lang="ko-KR" altLang="ko-KR" sz="2400" dirty="0">
                <a:ea typeface="KoPub돋움체 Medium" panose="00000600000000000000"/>
              </a:rPr>
              <a:t>지속적인 인터뷰를 통해 현재 업무 프로세스</a:t>
            </a:r>
            <a:r>
              <a:rPr lang="en-US" altLang="ko-KR" sz="2400" dirty="0">
                <a:ea typeface="KoPub돋움체 Medium" panose="00000600000000000000"/>
              </a:rPr>
              <a:t> </a:t>
            </a:r>
            <a:r>
              <a:rPr lang="ko-KR" altLang="ko-KR" sz="2400" dirty="0">
                <a:ea typeface="KoPub돋움체 Medium" panose="00000600000000000000"/>
              </a:rPr>
              <a:t>및 문제점등을 분석</a:t>
            </a:r>
            <a:r>
              <a:rPr lang="en-US" altLang="ko-KR" sz="2400" dirty="0">
                <a:ea typeface="KoPub돋움체 Medium" panose="00000600000000000000"/>
              </a:rPr>
              <a:t>.</a:t>
            </a:r>
            <a:r>
              <a:rPr lang="ko-KR" altLang="ko-KR" sz="2400" dirty="0">
                <a:ea typeface="KoPub돋움체 Medium" panose="00000600000000000000"/>
              </a:rPr>
              <a:t>인터뷰를 통해 다음과 같은 내용들을 이해</a:t>
            </a:r>
            <a:r>
              <a:rPr lang="ko-KR" altLang="en-US" sz="2400" dirty="0">
                <a:ea typeface="KoPub돋움체 Medium" panose="00000600000000000000"/>
              </a:rPr>
              <a:t>함</a:t>
            </a:r>
            <a:r>
              <a:rPr lang="ko-KR" altLang="ko-KR" sz="2400" dirty="0">
                <a:ea typeface="KoPub돋움체 Medium" panose="00000600000000000000"/>
              </a:rPr>
              <a:t>.</a:t>
            </a:r>
            <a:r>
              <a:rPr lang="en-US" altLang="ko-KR" sz="2400" dirty="0">
                <a:ea typeface="KoPub돋움체 Medium" panose="00000600000000000000"/>
              </a:rPr>
              <a:t> </a:t>
            </a:r>
            <a:r>
              <a:rPr lang="ko-KR" altLang="en-US" sz="2400" dirty="0">
                <a:ea typeface="KoPub돋움체 Medium" panose="00000600000000000000"/>
              </a:rPr>
              <a:t>먼저</a:t>
            </a:r>
            <a:r>
              <a:rPr lang="en-US" altLang="ko-KR" sz="2400" dirty="0">
                <a:ea typeface="KoPub돋움체 Medium" panose="00000600000000000000"/>
              </a:rPr>
              <a:t>, </a:t>
            </a:r>
            <a:r>
              <a:rPr lang="ko-KR" altLang="ko-KR" sz="2400" dirty="0" err="1">
                <a:ea typeface="KoPub돋움체 Medium" panose="00000600000000000000"/>
              </a:rPr>
              <a:t>유성구청의</a:t>
            </a:r>
            <a:r>
              <a:rPr lang="ko-KR" altLang="ko-KR" sz="2400" dirty="0">
                <a:ea typeface="KoPub돋움체 Medium" panose="00000600000000000000"/>
              </a:rPr>
              <a:t> 주요 일정 및 업무 취합 과정에서 비효율적인 반복 </a:t>
            </a:r>
            <a:r>
              <a:rPr lang="ko-KR" altLang="ko-KR" sz="2400" dirty="0" err="1">
                <a:ea typeface="KoPub돋움체 Medium" panose="00000600000000000000"/>
              </a:rPr>
              <a:t>작업이발생한다는</a:t>
            </a:r>
            <a:r>
              <a:rPr lang="ko-KR" altLang="ko-KR" sz="2400" dirty="0">
                <a:ea typeface="KoPub돋움체 Medium" panose="00000600000000000000"/>
              </a:rPr>
              <a:t> 것이 주요 </a:t>
            </a:r>
            <a:r>
              <a:rPr lang="ko-KR" altLang="ko-KR" sz="2400" b="1" dirty="0">
                <a:ea typeface="KoPub돋움체 Medium" panose="00000600000000000000"/>
              </a:rPr>
              <a:t>문제점</a:t>
            </a:r>
            <a:r>
              <a:rPr lang="en-US" altLang="ko-KR" sz="2400" b="1" dirty="0">
                <a:ea typeface="KoPub돋움체 Medium" panose="00000600000000000000"/>
              </a:rPr>
              <a:t> </a:t>
            </a:r>
            <a:r>
              <a:rPr lang="ko-KR" altLang="ko-KR" sz="2400" b="1" dirty="0">
                <a:ea typeface="KoPub돋움체 Medium" panose="00000600000000000000"/>
              </a:rPr>
              <a:t>임을 파악</a:t>
            </a:r>
            <a:r>
              <a:rPr lang="en-US" altLang="ko-KR" sz="2400" dirty="0">
                <a:ea typeface="KoPub돋움체 Medium" panose="00000600000000000000"/>
              </a:rPr>
              <a:t>, </a:t>
            </a:r>
            <a:r>
              <a:rPr lang="ko-KR" altLang="ko-KR" sz="2400" dirty="0">
                <a:ea typeface="KoPub돋움체 Medium" panose="00000600000000000000"/>
              </a:rPr>
              <a:t>현재 인프라에서 사용 중인 DB 등 관련된 </a:t>
            </a:r>
            <a:r>
              <a:rPr lang="ko-KR" altLang="ko-KR" sz="2400" b="1" dirty="0">
                <a:ea typeface="KoPub돋움체 Medium" panose="00000600000000000000"/>
              </a:rPr>
              <a:t>기술 스택들에 대해 파악</a:t>
            </a:r>
            <a:r>
              <a:rPr lang="ko-KR" altLang="ko-KR" sz="2400" dirty="0">
                <a:ea typeface="KoPub돋움체 Medium" panose="00000600000000000000"/>
              </a:rPr>
              <a:t>, </a:t>
            </a:r>
            <a:r>
              <a:rPr lang="en-US" altLang="ko-KR" sz="2400" dirty="0">
                <a:ea typeface="KoPub돋움체 Medium" panose="00000600000000000000"/>
              </a:rPr>
              <a:t> </a:t>
            </a:r>
            <a:r>
              <a:rPr lang="ko-KR" altLang="ko-KR" sz="2400" dirty="0">
                <a:ea typeface="KoPub돋움체 Medium" panose="00000600000000000000"/>
              </a:rPr>
              <a:t>기능에 대한 </a:t>
            </a:r>
            <a:r>
              <a:rPr lang="ko-KR" altLang="ko-KR" sz="2400" b="1" dirty="0">
                <a:ea typeface="KoPub돋움체 Medium" panose="00000600000000000000"/>
              </a:rPr>
              <a:t>요구 사항들을 도출</a:t>
            </a:r>
            <a:r>
              <a:rPr lang="ko-KR" altLang="en-US" sz="2400" b="1" dirty="0">
                <a:ea typeface="KoPub돋움체 Medium" panose="00000600000000000000"/>
              </a:rPr>
              <a:t>함</a:t>
            </a:r>
            <a:endParaRPr lang="en-US" altLang="ko-KR" sz="2400" b="1" dirty="0">
              <a:ea typeface="KoPub돋움체 Medium" panose="0000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980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642</Words>
  <Application>Microsoft Office PowerPoint</Application>
  <PresentationFormat>사용자 지정</PresentationFormat>
  <Paragraphs>156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KoPub돋움체 Bold</vt:lpstr>
      <vt:lpstr>KoPub돋움체 Medium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박소현</cp:lastModifiedBy>
  <cp:revision>61</cp:revision>
  <dcterms:created xsi:type="dcterms:W3CDTF">2024-06-07T01:28:12Z</dcterms:created>
  <dcterms:modified xsi:type="dcterms:W3CDTF">2024-06-24T06:57:09Z</dcterms:modified>
  <cp:version/>
</cp:coreProperties>
</file>