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5" r:id="rId4"/>
    <p:sldId id="267" r:id="rId5"/>
    <p:sldId id="257" r:id="rId6"/>
    <p:sldId id="258" r:id="rId7"/>
    <p:sldId id="260" r:id="rId8"/>
    <p:sldId id="261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9592-6927-E7A4-B01F-6F88CC91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ED03C-B4E0-13C4-B0FF-4743C949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01097-E1F2-DF23-C818-800F26F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DF11-AAE3-D503-19A9-4FAAB6B7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4852-19C9-5C05-8D21-55D0166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8B891-E24B-5FD3-B938-A42A725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147C3-03D8-851C-B4BB-E2D3826B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6E5CA-D927-2986-C6D4-05ED63E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42B59-C347-E654-76F2-80999CE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38DE-ED25-288E-33D7-2C6544A1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5D9D0-AF85-2E47-596F-E268EC6EB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E4747-9352-F1DD-555C-3087EF04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EC1DC-0A4A-5296-C306-7075C6D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29A6A-83E8-B3F7-0E09-CEFEE22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2C1D-3DDE-B396-FC53-271DBFE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7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A2FEF-1B00-909A-A14C-C23430DF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9774-3F0A-B3C5-E558-247EB801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BE744-79D3-18EB-649C-D8C84C7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4C716-81C2-9E57-8FCD-87D1ADD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74B3-403F-5051-FEC0-E90266C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051D-976F-E183-8282-0C1447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E015D-8B98-E42C-51B6-E514DE93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ACBF-D748-1AEE-70AA-3502E4E7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6D2F7-6781-EB2B-A943-0F2C242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40A0D-ABB7-3D93-44F6-33D7E90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BF49-E962-8206-F5B4-1ECAEB9E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A7C7-88FA-E1FB-C155-8C75A4EF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29342-1FC3-1E72-50EB-A5250DD7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5711-680F-686D-8BF4-C48B379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5152D-6ECE-7FCF-2B72-C3EE776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BDCB2-339B-4ED8-1A14-5F3FBAB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7A55E-C9AF-0E23-E27C-6F8DDE4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0D803-78EA-E122-3E53-B4652F1B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954EC-888C-2A91-750E-A9C23F14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E1A24-ACC3-5353-6080-284F5F33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829F7-5BC3-B554-D813-87CE66C2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4642E-C326-ECFA-0AF4-A21ABD5D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1DFB4-9FC9-870B-C20F-64EC24E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0935C-E188-06A5-AEF8-31FE064B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DC88-B6F0-7CEF-271C-4461453A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FD23-E0F8-FC17-5B8E-2778AB41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1E026-2A14-E4A2-D6E2-2CB5934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B13D5-A407-3F00-E162-89D9EC1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72D0A-24C8-87A1-AED7-D9C818F6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E3B7E-897B-9955-6E21-7D0A25A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70053-7C2C-EE58-786A-BF7A39A0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76726-C486-3A0D-3A49-60E8FCA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40258-0D9F-10F6-5E07-B7B1727B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AC8D3-07D8-BB3C-856D-A054F5CA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73209-5531-1BED-04CB-C725A5A2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6C8B6-0143-3298-1D7C-61BAF9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6CF01-1150-7D36-816F-28C7BA00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A3EE-DCF7-4152-FA9E-8DE8402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82D10-101D-E69B-DCDD-F3E879C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55E77-1FA0-548D-BE2E-1F3A7223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69491-0A3D-EF6F-901A-11B00908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080A3-716F-204E-C2C8-93B32B3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975B7-71AA-8AC0-3B21-A6134D8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2DCDC9-2380-425C-439C-3F44D473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DB391-6F73-4507-DCB7-7F2FB679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5678-0331-3166-4DEB-80EE7136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2443-BE22-4682-BA5E-C769FFD25AE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6E1EA-8088-38BE-9CC3-5A9E6E03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5E27-5200-BF9B-2A1F-A2167A0A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:0.95" TargetMode="External"/><Relationship Id="rId2" Type="http://schemas.openxmlformats.org/officeDocument/2006/relationships/hyperlink" Target="mailto:map@0.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hyperlink" Target="https://github.com/HassanBinHaroon/YOLOER_V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shikamaru/drone-yolo-detection" TargetMode="External"/><Relationship Id="rId2" Type="http://schemas.openxmlformats.org/officeDocument/2006/relationships/hyperlink" Target="https://www.kaggle.com/datasets/dasmehdixtr/drone-dataset-ua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harshwalia/birds-vs-drone-datas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3772" y="2215696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중간 정리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4142" y="5192485"/>
            <a:ext cx="3080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안종현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고무서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노호성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지도교수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김태훈 교수님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97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4B1C5-74D7-D6D9-7D07-6116B7DE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025"/>
            <a:ext cx="10515600" cy="962937"/>
          </a:xfrm>
        </p:spPr>
        <p:txBody>
          <a:bodyPr/>
          <a:lstStyle/>
          <a:p>
            <a:r>
              <a:rPr lang="en-US" altLang="ko-KR">
                <a:hlinkClick r:id="rId2"/>
              </a:rPr>
              <a:t>map@0.5</a:t>
            </a:r>
            <a:r>
              <a:rPr lang="en-US" altLang="ko-KR"/>
              <a:t> : </a:t>
            </a:r>
            <a:r>
              <a:rPr lang="ko-KR" altLang="en-US"/>
              <a:t>약 </a:t>
            </a:r>
            <a:r>
              <a:rPr lang="en-US" altLang="ko-KR"/>
              <a:t>0.92 </a:t>
            </a:r>
            <a:r>
              <a:rPr lang="en-US" altLang="ko-KR">
                <a:hlinkClick r:id="rId3"/>
              </a:rPr>
              <a:t>map@0.5:0.95</a:t>
            </a:r>
            <a:r>
              <a:rPr lang="en-US" altLang="ko-KR"/>
              <a:t> : </a:t>
            </a:r>
            <a:r>
              <a:rPr lang="ko-KR" altLang="en-US"/>
              <a:t>약 </a:t>
            </a:r>
            <a:r>
              <a:rPr lang="en-US" altLang="ko-KR"/>
              <a:t>0.54 </a:t>
            </a:r>
            <a:r>
              <a:rPr lang="ko-KR" altLang="en-US"/>
              <a:t>정도의 결과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0176743F-2EF6-44B0-1700-8775BFF7C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77233"/>
            <a:ext cx="10972822" cy="4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9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7C84B-4B8E-30C2-3439-B64E7C08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56" y="496161"/>
            <a:ext cx="8441987" cy="5865678"/>
          </a:xfrm>
        </p:spPr>
        <p:txBody>
          <a:bodyPr/>
          <a:lstStyle/>
          <a:p>
            <a:r>
              <a:rPr lang="en-US" altLang="ko-KR">
                <a:hlinkClick r:id="rId4"/>
              </a:rPr>
              <a:t>https://github.com/HassanBinHaroon/YOLOER_V2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 깃허브의 코드와 전에 학습시킨 </a:t>
            </a:r>
            <a:r>
              <a:rPr lang="en-US" altLang="ko-KR"/>
              <a:t>pt</a:t>
            </a:r>
            <a:r>
              <a:rPr lang="ko-KR" altLang="en-US"/>
              <a:t>파일을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이용해 유튜브 드론 영상으로 테스트를 진행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뒤에 나무들이 있을때 탐지가 되지 않는 결과를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확인 할수 있어서 개선의 여지가 필요해보임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하지만 웹캠 카메라는 기본적으로 하늘을 바라보고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있기 때문에 이대로도 괜찮을 수도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4" name="KakaoTalk_20230330_003215412">
            <a:hlinkClick r:id="" action="ppaction://media"/>
            <a:extLst>
              <a:ext uri="{FF2B5EF4-FFF2-40B4-BE49-F238E27FC236}">
                <a16:creationId xmlns:a16="http://schemas.microsoft.com/office/drawing/2014/main" id="{AC07AEC2-E69B-16D6-F6E9-3645A0E9B8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95361" y="863279"/>
            <a:ext cx="3002479" cy="51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계획서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368"/>
            <a:ext cx="555534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7114" y="2612571"/>
            <a:ext cx="53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Keyword : SLAM(ORB-SLAM) / </a:t>
            </a:r>
            <a:r>
              <a:rPr lang="ko-KR" altLang="en-US" dirty="0" smtClean="0"/>
              <a:t>매핑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과정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시작 </a:t>
            </a:r>
            <a:r>
              <a:rPr lang="en-US" altLang="ko-KR" sz="2000" dirty="0" smtClean="0"/>
              <a:t>~ 2023.03.31</a:t>
            </a:r>
          </a:p>
          <a:p>
            <a:r>
              <a:rPr lang="ko-KR" altLang="en-US" sz="2000" dirty="0" smtClean="0"/>
              <a:t>초기에는 학습용 </a:t>
            </a:r>
            <a:r>
              <a:rPr lang="ko-KR" altLang="en-US" sz="2000" dirty="0" err="1" smtClean="0"/>
              <a:t>드론</a:t>
            </a:r>
            <a:r>
              <a:rPr lang="en-US" altLang="ko-KR" sz="2000" dirty="0" smtClean="0"/>
              <a:t>(TELLO)</a:t>
            </a:r>
            <a:r>
              <a:rPr lang="ko-KR" altLang="en-US" sz="2000" dirty="0" smtClean="0"/>
              <a:t>를 통한 간단한 </a:t>
            </a:r>
            <a:r>
              <a:rPr lang="ko-KR" altLang="en-US" sz="2000" dirty="0" err="1" smtClean="0"/>
              <a:t>드론</a:t>
            </a:r>
            <a:r>
              <a:rPr lang="ko-KR" altLang="en-US" sz="2000" dirty="0" smtClean="0"/>
              <a:t> 학습 및 </a:t>
            </a:r>
            <a:r>
              <a:rPr lang="en-US" altLang="ko-KR" sz="2000" dirty="0" smtClean="0"/>
              <a:t>SLAM, YOLO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ROS</a:t>
            </a:r>
            <a:r>
              <a:rPr lang="ko-KR" altLang="en-US" sz="2000" dirty="0" smtClean="0"/>
              <a:t>의 버전을 맞춰 설치하는 작업을 진행하였다</a:t>
            </a:r>
            <a:r>
              <a:rPr lang="en-US" altLang="ko-KR" sz="2000" dirty="0" smtClean="0"/>
              <a:t>. ROS</a:t>
            </a:r>
            <a:r>
              <a:rPr lang="ko-KR" altLang="en-US" sz="2000" dirty="0" smtClean="0"/>
              <a:t>의 버전에 따라</a:t>
            </a:r>
            <a:r>
              <a:rPr lang="en-US" altLang="ko-KR" sz="2000" dirty="0" smtClean="0"/>
              <a:t>, YOLO</a:t>
            </a:r>
            <a:r>
              <a:rPr lang="ko-KR" altLang="en-US" sz="2000" dirty="0" smtClean="0"/>
              <a:t>의 버전에 따라 학습 시 실 성능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드론의</a:t>
            </a:r>
            <a:r>
              <a:rPr lang="ko-KR" altLang="en-US" sz="2000" dirty="0" smtClean="0"/>
              <a:t> 배터리 유지 등에서 차이가 나기 때문에 최신 버전인 </a:t>
            </a:r>
            <a:r>
              <a:rPr lang="en-US" altLang="ko-KR" sz="2000" dirty="0" smtClean="0"/>
              <a:t>YOLO8</a:t>
            </a:r>
            <a:r>
              <a:rPr lang="ko-KR" altLang="en-US" sz="2000" dirty="0" smtClean="0"/>
              <a:t>이 아닌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을 사용하기로 결정하였다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드론이</a:t>
            </a:r>
            <a:r>
              <a:rPr lang="ko-KR" altLang="en-US" sz="2000" dirty="0" smtClean="0"/>
              <a:t> 바라보는 위치와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좌표에 찍는 실제 거리가 다르기 때문에 이 점을 극복하는 것이 중요하고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거리 추정 과정을 통해 </a:t>
            </a:r>
            <a:r>
              <a:rPr lang="en-US" altLang="ko-KR" sz="2000" dirty="0" smtClean="0"/>
              <a:t>YOLO </a:t>
            </a:r>
            <a:r>
              <a:rPr lang="ko-KR" altLang="en-US" sz="2000" dirty="0" smtClean="0"/>
              <a:t>박스의 사이즈를 기준점으로 크기를 예측하거나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기준이 될 수 있는 물체를 먼저 학습시켜 그 물체를 기준으로 크기를 측정하는 등의 방법을 찾아보는 중이다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0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162" y="3126860"/>
            <a:ext cx="10515600" cy="1325563"/>
          </a:xfrm>
        </p:spPr>
        <p:txBody>
          <a:bodyPr/>
          <a:lstStyle/>
          <a:p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en-US" altLang="ko-KR" dirty="0" smtClean="0"/>
              <a:t>0.4</a:t>
            </a:r>
            <a:r>
              <a:rPr lang="ko-KR" altLang="en-US" dirty="0" smtClean="0"/>
              <a:t>환경에서의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인식률 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1D5F19-ADEE-12AF-8349-F52C090CB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6" y="734203"/>
            <a:ext cx="6346377" cy="538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CE381-286D-93C1-BC3A-7EB57A1FB121}"/>
              </a:ext>
            </a:extLst>
          </p:cNvPr>
          <p:cNvSpPr txBox="1"/>
          <p:nvPr/>
        </p:nvSpPr>
        <p:spPr>
          <a:xfrm>
            <a:off x="7073659" y="1806908"/>
            <a:ext cx="412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yolov8 </a:t>
            </a:r>
            <a:r>
              <a:rPr lang="ko-KR" altLang="en-US" dirty="0"/>
              <a:t>까지 나와있지만 </a:t>
            </a:r>
            <a:r>
              <a:rPr lang="ko-KR" altLang="en-US" dirty="0" smtClean="0"/>
              <a:t>정보가 많이 부족해 </a:t>
            </a:r>
            <a:r>
              <a:rPr lang="en-US" altLang="ko-KR" dirty="0" smtClean="0"/>
              <a:t>yolov7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C1502-7751-71A0-8E39-0E72ABCDFFC1}"/>
              </a:ext>
            </a:extLst>
          </p:cNvPr>
          <p:cNvSpPr txBox="1"/>
          <p:nvPr/>
        </p:nvSpPr>
        <p:spPr>
          <a:xfrm>
            <a:off x="739302" y="364871"/>
            <a:ext cx="92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https://github.com/WongKinYiu/yolov7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9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C8639-784F-E4E4-5072-A4A5DC73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090"/>
          </a:xfrm>
        </p:spPr>
        <p:txBody>
          <a:bodyPr/>
          <a:lstStyle/>
          <a:p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A61C8-7EC3-1A24-9ABF-18050B38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https://www.kaggle.com/datasets/dasmehdixtr/drone-dataset-uav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https://www.kaggle.com/datasets/sshikamaru/drone-yolo-detection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https://www.kaggle.com/datasets/harshwalia/birds-vs-drone-dataset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4300</a:t>
            </a:r>
            <a:r>
              <a:rPr lang="ko-KR" altLang="en-US" dirty="0"/>
              <a:t>장의 </a:t>
            </a:r>
            <a:r>
              <a:rPr lang="ko-KR" altLang="en-US" dirty="0" err="1"/>
              <a:t>라벨링된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r>
              <a:rPr lang="ko-KR" altLang="en-US" dirty="0"/>
              <a:t> 이미지를 </a:t>
            </a:r>
            <a:r>
              <a:rPr lang="en-US" altLang="ko-KR" dirty="0"/>
              <a:t>train </a:t>
            </a:r>
            <a:r>
              <a:rPr lang="en-US" altLang="ko-KR" dirty="0" err="1"/>
              <a:t>val</a:t>
            </a:r>
            <a:r>
              <a:rPr lang="en-US" altLang="ko-KR" dirty="0"/>
              <a:t> test </a:t>
            </a:r>
            <a:r>
              <a:rPr lang="ko-KR" altLang="en-US" dirty="0"/>
              <a:t>각각 </a:t>
            </a:r>
            <a:r>
              <a:rPr lang="en-US" altLang="ko-KR" dirty="0"/>
              <a:t>6:2:2</a:t>
            </a:r>
          </a:p>
          <a:p>
            <a:pPr marL="0" indent="0">
              <a:buNone/>
            </a:pPr>
            <a:r>
              <a:rPr lang="ko-KR" altLang="en-US" dirty="0"/>
              <a:t>비율로 설정하여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25366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4A323-AAA5-BD04-CC4D-B3B4DBBA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196"/>
            <a:ext cx="10515600" cy="5826767"/>
          </a:xfrm>
        </p:spPr>
        <p:txBody>
          <a:bodyPr/>
          <a:lstStyle/>
          <a:p>
            <a:r>
              <a:rPr lang="en-US" altLang="ko-KR" b="0">
                <a:effectLst/>
                <a:latin typeface="Courier New" panose="02070309020205020404" pitchFamily="49" charset="0"/>
              </a:rPr>
              <a:t>%cd /gdrive/My Drive/distance/dronedata1</a:t>
            </a:r>
          </a:p>
          <a:p>
            <a:r>
              <a:rPr lang="en-US" altLang="ko-KR" b="0">
                <a:effectLst/>
                <a:latin typeface="Courier New" panose="02070309020205020404" pitchFamily="49" charset="0"/>
              </a:rPr>
              <a:t/>
            </a:r>
            <a:br>
              <a:rPr lang="en-US" altLang="ko-KR" b="0">
                <a:effectLst/>
                <a:latin typeface="Courier New" panose="02070309020205020404" pitchFamily="49" charset="0"/>
              </a:rPr>
            </a:br>
            <a:r>
              <a:rPr lang="en-US" altLang="ko-KR" b="0">
                <a:effectLst/>
                <a:latin typeface="Courier New" panose="02070309020205020404" pitchFamily="49" charset="0"/>
              </a:rPr>
              <a:t>!curl -L "https://app.roboflow.com/ds/”key”</a:t>
            </a:r>
          </a:p>
          <a:p>
            <a:r>
              <a:rPr lang="en-US" altLang="ko-KR" b="0">
                <a:effectLst/>
                <a:latin typeface="Courier New" panose="02070309020205020404" pitchFamily="49" charset="0"/>
              </a:rPr>
              <a:t>" &gt; roboflow.zip; unzip roboflow.zip; rm roboflow.zip</a:t>
            </a:r>
          </a:p>
          <a:p>
            <a:endParaRPr lang="en-US" altLang="ko-KR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urier New" panose="02070309020205020404" pitchFamily="49" charset="0"/>
              </a:rPr>
              <a:t>Rovoflow</a:t>
            </a:r>
            <a:r>
              <a:rPr lang="ko-KR" altLang="en-US">
                <a:latin typeface="Courier New" panose="02070309020205020404" pitchFamily="49" charset="0"/>
              </a:rPr>
              <a:t>에 업로드한 데이터셋을 쉽게 증강</a:t>
            </a:r>
            <a:r>
              <a:rPr lang="en-US" altLang="ko-KR">
                <a:latin typeface="Courier New" panose="02070309020205020404" pitchFamily="49" charset="0"/>
              </a:rPr>
              <a:t>, </a:t>
            </a:r>
            <a:r>
              <a:rPr lang="ko-KR" altLang="en-US">
                <a:latin typeface="Courier New" panose="02070309020205020404" pitchFamily="49" charset="0"/>
              </a:rPr>
              <a:t>전처리를 하여</a:t>
            </a:r>
            <a:endParaRPr lang="en-US" altLang="ko-KR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0">
                <a:effectLst/>
                <a:latin typeface="Courier New" panose="02070309020205020404" pitchFamily="49" charset="0"/>
              </a:rPr>
              <a:t>Key</a:t>
            </a:r>
            <a:r>
              <a:rPr lang="ko-KR" altLang="en-US" b="0">
                <a:effectLst/>
                <a:latin typeface="Courier New" panose="02070309020205020404" pitchFamily="49" charset="0"/>
              </a:rPr>
              <a:t>값을 받은후 다운로드 받을수있다</a:t>
            </a:r>
            <a:r>
              <a:rPr lang="en-US" altLang="ko-KR" b="0"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ko-KR" b="0">
              <a:effectLst/>
              <a:latin typeface="Courier New" panose="020703090202050204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578803-FC58-7648-C3C1-A3A097C7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18" y="463428"/>
            <a:ext cx="10271400" cy="4140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5749-8C01-C33C-3E8E-CB731741190F}"/>
              </a:ext>
            </a:extLst>
          </p:cNvPr>
          <p:cNvSpPr txBox="1"/>
          <p:nvPr/>
        </p:nvSpPr>
        <p:spPr>
          <a:xfrm>
            <a:off x="564204" y="5097294"/>
            <a:ext cx="1013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그리고 </a:t>
            </a:r>
            <a:r>
              <a:rPr lang="en-US" altLang="ko-KR"/>
              <a:t>yaml</a:t>
            </a:r>
            <a:r>
              <a:rPr lang="ko-KR" altLang="en-US"/>
              <a:t>파일에 데이터셋의 경로를 보다 깔끔하게 적어놓기 위하여 모든 데이터셋의 파일경로를 </a:t>
            </a:r>
            <a:r>
              <a:rPr lang="en-US" altLang="ko-KR"/>
              <a:t>txt</a:t>
            </a:r>
            <a:r>
              <a:rPr lang="ko-KR" altLang="en-US"/>
              <a:t>파일로 저장한다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9408-C853-ED89-3DE8-35C72C71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latin typeface="+mj-lt"/>
              </a:rPr>
              <a:t>Weight</a:t>
            </a:r>
            <a:r>
              <a:rPr lang="ko-KR" altLang="en-US">
                <a:latin typeface="+mj-lt"/>
              </a:rPr>
              <a:t> 파일은 </a:t>
            </a:r>
            <a:r>
              <a:rPr lang="en-US" altLang="ko-KR" b="1">
                <a:solidFill>
                  <a:srgbClr val="202124"/>
                </a:solidFill>
                <a:latin typeface="+mj-lt"/>
              </a:rPr>
              <a:t>YOLOv7 </a:t>
            </a:r>
            <a:r>
              <a:rPr lang="ko-KR" altLang="en-US">
                <a:solidFill>
                  <a:srgbClr val="202124"/>
                </a:solidFill>
                <a:latin typeface="+mj-lt"/>
              </a:rPr>
              <a:t>을 사용</a:t>
            </a:r>
            <a:endParaRPr lang="en-US" altLang="ko-KR"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b="0">
                <a:effectLst/>
                <a:latin typeface="Courier New" panose="02070309020205020404" pitchFamily="49" charset="0"/>
              </a:rPr>
              <a:t>--</a:t>
            </a:r>
            <a:r>
              <a:rPr lang="en-US" altLang="ko-KR">
                <a:latin typeface="Courier New" panose="02070309020205020404" pitchFamily="49" charset="0"/>
              </a:rPr>
              <a:t>img</a:t>
            </a:r>
            <a:r>
              <a:rPr lang="ko-KR" altLang="en-US">
                <a:latin typeface="Courier New" panose="02070309020205020404" pitchFamily="49" charset="0"/>
              </a:rPr>
              <a:t> </a:t>
            </a:r>
            <a:r>
              <a:rPr lang="en-US" altLang="ko-KR">
                <a:latin typeface="Courier New" panose="02070309020205020404" pitchFamily="49" charset="0"/>
              </a:rPr>
              <a:t>640</a:t>
            </a:r>
            <a:r>
              <a:rPr lang="ko-KR" altLang="en-US">
                <a:latin typeface="Courier New" panose="02070309020205020404" pitchFamily="49" charset="0"/>
              </a:rPr>
              <a:t> </a:t>
            </a:r>
            <a:r>
              <a:rPr lang="en-US" altLang="ko-KR">
                <a:latin typeface="Courier New" panose="02070309020205020404" pitchFamily="49" charset="0"/>
              </a:rPr>
              <a:t>640</a:t>
            </a:r>
            <a:endParaRPr lang="en-US" altLang="ko-KR" b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0">
                <a:effectLst/>
                <a:latin typeface="Courier New" panose="02070309020205020404" pitchFamily="49" charset="0"/>
              </a:rPr>
              <a:t>--batch-size 16 --epochs 100 </a:t>
            </a:r>
            <a:r>
              <a:rPr lang="ko-KR" altLang="en-US" b="0">
                <a:effectLst/>
                <a:latin typeface="Courier New" panose="02070309020205020404" pitchFamily="49" charset="0"/>
              </a:rPr>
              <a:t>으로 진행을 하였고</a:t>
            </a:r>
            <a:endParaRPr lang="en-US" altLang="ko-KR" b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urier New" panose="02070309020205020404" pitchFamily="49" charset="0"/>
              </a:rPr>
              <a:t> </a:t>
            </a:r>
            <a:r>
              <a:rPr lang="en-US" altLang="ko-KR" b="0">
                <a:effectLst/>
                <a:latin typeface="Courier New" panose="02070309020205020404" pitchFamily="49" charset="0"/>
              </a:rPr>
              <a:t>--cache :</a:t>
            </a:r>
            <a:r>
              <a:rPr lang="ko-KR" altLang="en-US" b="0">
                <a:effectLst/>
                <a:latin typeface="Courier New" panose="02070309020205020404" pitchFamily="49" charset="0"/>
              </a:rPr>
              <a:t> 더 빠른 학습을 위한 이미지를 캐시하는 기능  </a:t>
            </a:r>
            <a:r>
              <a:rPr lang="en-US" altLang="ko-KR" b="0">
                <a:effectLst/>
                <a:latin typeface="Courier New" panose="02070309020205020404" pitchFamily="49" charset="0"/>
              </a:rPr>
              <a:t>		  </a:t>
            </a:r>
            <a:r>
              <a:rPr lang="ko-KR" altLang="en-US" b="0">
                <a:effectLst/>
                <a:latin typeface="Courier New" panose="02070309020205020404" pitchFamily="49" charset="0"/>
              </a:rPr>
              <a:t>을 사용 </a:t>
            </a:r>
            <a:endParaRPr lang="en-US" altLang="ko-KR" b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/>
              <a:t>위의 값으로 학습을 진행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--evolve</a:t>
            </a:r>
            <a:r>
              <a:rPr lang="ko-KR" altLang="en-US"/>
              <a:t>은 하이퍼파라미터 </a:t>
            </a:r>
            <a:r>
              <a:rPr lang="en-US" altLang="ko-KR"/>
              <a:t>evolution</a:t>
            </a:r>
            <a:r>
              <a:rPr lang="ko-KR" altLang="en-US"/>
              <a:t>을 사용할수 있는 기능이고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스스로 하이퍼파라미터를 최적화 하고 결과값은 </a:t>
            </a:r>
            <a:r>
              <a:rPr lang="en-US" altLang="ko-KR"/>
              <a:t>evolve.txt</a:t>
            </a:r>
            <a:r>
              <a:rPr lang="ko-KR" altLang="en-US"/>
              <a:t>에 저장된다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이 기능을 이용하여 하이퍼파라이터값을 변경하여 결과를 좀더 살펴볼 예정</a:t>
            </a:r>
          </a:p>
        </p:txBody>
      </p:sp>
    </p:spTree>
    <p:extLst>
      <p:ext uri="{BB962C8B-B14F-4D97-AF65-F5344CB8AC3E}">
        <p14:creationId xmlns:p14="http://schemas.microsoft.com/office/powerpoint/2010/main" val="319402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247</Words>
  <Application>Microsoft Office PowerPoint</Application>
  <PresentationFormat>와이드스크린</PresentationFormat>
  <Paragraphs>45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Courier New</vt:lpstr>
      <vt:lpstr>Office 테마</vt:lpstr>
      <vt:lpstr>캡스톤 디자인 중간 정리</vt:lpstr>
      <vt:lpstr>캡스톤 디자인 계획서 </vt:lpstr>
      <vt:lpstr>진행 과정 </vt:lpstr>
      <vt:lpstr>Conf 0.4환경에서의 드론 인식률 실험</vt:lpstr>
      <vt:lpstr>PowerPoint 프레젠테이션</vt:lpstr>
      <vt:lpstr>데이터셋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호성</dc:creator>
  <cp:lastModifiedBy>안종현</cp:lastModifiedBy>
  <cp:revision>9</cp:revision>
  <dcterms:created xsi:type="dcterms:W3CDTF">2023-04-11T13:35:56Z</dcterms:created>
  <dcterms:modified xsi:type="dcterms:W3CDTF">2023-04-17T14:52:00Z</dcterms:modified>
</cp:coreProperties>
</file>