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ACC2D-0398-20AF-388D-3CFA00574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F988BB-9F8F-5BD8-D9A1-DB5506D63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063B7-B1FA-F544-5ADA-01E12260D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F21C-62BB-4B00-B1CD-761F26C19100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BF0A7-251C-DFC4-D5A8-3D6E568E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63187-3070-D3EC-ED1E-2DDDEB15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D1E4-3F74-4CFD-B529-D01B0D98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00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CC012-7C26-5348-E33D-AC591A0A1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81BDBF-11AC-C9A0-3407-9FDB5FC37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AA258-21C1-9435-D62B-D76AF19B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F21C-62BB-4B00-B1CD-761F26C19100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C2F65-FD0F-946E-8779-7FF1021D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11AD74-B5A0-8B7B-88FC-D7AA191C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D1E4-3F74-4CFD-B529-D01B0D98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18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C66795-D89C-07E2-6B4E-6C0D32C53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80DB9F-FE63-8C0C-ABFB-010703983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41B98-77AC-7A0B-C82B-FC74626A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F21C-62BB-4B00-B1CD-761F26C19100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97DB4-61A8-71CF-D2E6-B0C2A283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73C03-ED9E-C9D8-B250-73293923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D1E4-3F74-4CFD-B529-D01B0D98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9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756BD-CF05-BDF2-7810-D6432E4C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13B13-FDC1-7999-A9E0-ADD0413AF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89DD5-4E69-EB1E-C86B-D6B305AB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F21C-62BB-4B00-B1CD-761F26C19100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54234-F950-A1F0-EA70-332FDAA8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6B4A2-2122-DBDC-2EA3-2FF1FC77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D1E4-3F74-4CFD-B529-D01B0D98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7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0D427-3BE3-54B1-E81A-23D49C99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E4F45-363A-C670-8B0A-87ED918C0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633F5-0FC4-23B2-3C39-D5E98DDD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F21C-62BB-4B00-B1CD-761F26C19100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78D12A-1493-FACA-7A11-273643B2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FDAEC-9B91-8693-A5A9-DFF7198B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D1E4-3F74-4CFD-B529-D01B0D98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90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2D72B-58E7-0FDB-2CF0-B9C81CBC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5EEAD-7122-C907-7F00-AB20D829D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25B21B-053B-8AD4-899E-1FC496148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F81A6F-12DA-4DDF-BC91-281225E2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F21C-62BB-4B00-B1CD-761F26C19100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AE5850-1131-19D0-3350-2F6A6710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719C4-CA4D-5329-0428-6271CE28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D1E4-3F74-4CFD-B529-D01B0D98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91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BB8BC-8CE6-3D13-E5D4-27446B31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655D51-2F50-13F9-F1DE-240FD2166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2F619-A995-0A4E-3764-2E0363A4E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20519C-4839-BD3D-7B21-2626F4793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6BA564-1D70-F244-5913-B64600B37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18AB58-D60D-AB16-271C-536B249E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F21C-62BB-4B00-B1CD-761F26C19100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E48F18-8F04-6C21-F876-F1615EB6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A0B148-8557-D7D1-3DFB-3F9B7358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D1E4-3F74-4CFD-B529-D01B0D98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16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27104-FDC1-0723-8ABB-A2C9C7C7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05154D-0220-8B27-57D8-2B103E25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F21C-62BB-4B00-B1CD-761F26C19100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D3897A-947B-7517-C196-7BB57845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09E223-0969-8248-10F7-219F3964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D1E4-3F74-4CFD-B529-D01B0D98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8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7D4388-1CF0-80F4-B65F-8904C5FB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F21C-62BB-4B00-B1CD-761F26C19100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18353C-47F6-1048-61E6-52E79EB7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724FEF-2EEC-F161-401E-6CAD299F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D1E4-3F74-4CFD-B529-D01B0D98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99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4AAA0-3B0E-7856-D292-F91C4FDE3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14988-7ACB-6E49-7450-ED480A25D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62F706-44C6-9217-199C-BCB722E35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721A8-AF46-57AA-F2D3-21827DAC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F21C-62BB-4B00-B1CD-761F26C19100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DA19B4-BA90-1624-B6D1-815F8170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E81AE-A879-58D2-A13B-1579E822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D1E4-3F74-4CFD-B529-D01B0D98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50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45495-DB07-0390-2058-4314329A4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ACD642-9684-53DF-893F-F4B96330F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3098C8-E8FE-C2BE-A67F-5AA4B8F56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D73046-31DE-7D60-DC56-77E8F950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F21C-62BB-4B00-B1CD-761F26C19100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EBBEE3-E310-BD25-A316-DAB26F5B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1B73D9-AADA-03D4-3D2C-483ED331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D1E4-3F74-4CFD-B529-D01B0D98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2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4E7697-614A-82EC-87A7-FFD3F206C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C2D272-C283-0568-EFFC-EE3534E91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6DB27-BC0E-FCC7-28AE-902663EBC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AF21C-62BB-4B00-B1CD-761F26C19100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B269B-F49E-E114-2BF7-6DB861F5F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1740D-1EC8-E48A-B199-254EECA1D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1D1E4-3F74-4CFD-B529-D01B0D98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5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D97EE3-6EF1-8C6B-E328-2C0BA3E461B6}"/>
              </a:ext>
            </a:extLst>
          </p:cNvPr>
          <p:cNvSpPr/>
          <p:nvPr/>
        </p:nvSpPr>
        <p:spPr>
          <a:xfrm>
            <a:off x="158203" y="1189063"/>
            <a:ext cx="11880000" cy="546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84AC8E-71EA-8E6E-8E03-940EB5F60FDA}"/>
              </a:ext>
            </a:extLst>
          </p:cNvPr>
          <p:cNvSpPr/>
          <p:nvPr/>
        </p:nvSpPr>
        <p:spPr>
          <a:xfrm>
            <a:off x="156000" y="3774849"/>
            <a:ext cx="11880000" cy="2852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7A677B-B58D-1ADB-466C-C547E490FF32}"/>
              </a:ext>
            </a:extLst>
          </p:cNvPr>
          <p:cNvSpPr/>
          <p:nvPr/>
        </p:nvSpPr>
        <p:spPr>
          <a:xfrm>
            <a:off x="153798" y="2273502"/>
            <a:ext cx="5945594" cy="2852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7DEE23-F144-6E15-2FC8-444629B3040B}"/>
              </a:ext>
            </a:extLst>
          </p:cNvPr>
          <p:cNvSpPr/>
          <p:nvPr/>
        </p:nvSpPr>
        <p:spPr>
          <a:xfrm>
            <a:off x="156000" y="895134"/>
            <a:ext cx="11880000" cy="29619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6A10B8-FD56-300A-2D5C-7032A18B8A79}"/>
              </a:ext>
            </a:extLst>
          </p:cNvPr>
          <p:cNvSpPr/>
          <p:nvPr/>
        </p:nvSpPr>
        <p:spPr>
          <a:xfrm>
            <a:off x="3612859" y="202865"/>
            <a:ext cx="4966282" cy="4781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+mj-ea"/>
                <a:ea typeface="+mj-ea"/>
              </a:rPr>
              <a:t>AI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+mj-ea"/>
                <a:ea typeface="+mj-ea"/>
              </a:rPr>
              <a:t>와 센서 데이터를 이용한 블랙아이스 탐지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C70264-5D17-2132-EE72-F8526ED39507}"/>
              </a:ext>
            </a:extLst>
          </p:cNvPr>
          <p:cNvSpPr/>
          <p:nvPr/>
        </p:nvSpPr>
        <p:spPr>
          <a:xfrm>
            <a:off x="156000" y="895135"/>
            <a:ext cx="11880000" cy="57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820B91E-7A5A-0EAE-1872-2066DA049AFA}"/>
              </a:ext>
            </a:extLst>
          </p:cNvPr>
          <p:cNvCxnSpPr>
            <a:cxnSpLocks/>
          </p:cNvCxnSpPr>
          <p:nvPr/>
        </p:nvCxnSpPr>
        <p:spPr>
          <a:xfrm>
            <a:off x="6096000" y="895135"/>
            <a:ext cx="0" cy="57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51DDD3-22A0-C712-91FC-A186DD55073B}"/>
              </a:ext>
            </a:extLst>
          </p:cNvPr>
          <p:cNvSpPr txBox="1"/>
          <p:nvPr/>
        </p:nvSpPr>
        <p:spPr>
          <a:xfrm>
            <a:off x="251670" y="872822"/>
            <a:ext cx="1569660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위치 정보</a:t>
            </a:r>
            <a:endParaRPr lang="en-US" altLang="ko-KR" sz="16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9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날짜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 dirty="0">
                <a:latin typeface="+mn-ea"/>
              </a:rPr>
              <a:t>시간 정보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B0ECEA-7A76-CDB8-7CBF-E887167BBA96}"/>
              </a:ext>
            </a:extLst>
          </p:cNvPr>
          <p:cNvSpPr txBox="1"/>
          <p:nvPr/>
        </p:nvSpPr>
        <p:spPr>
          <a:xfrm>
            <a:off x="6191670" y="872822"/>
            <a:ext cx="4596130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센서 데이터</a:t>
            </a:r>
            <a:endParaRPr lang="en-US" altLang="ko-KR" sz="16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대기온도</a:t>
            </a:r>
            <a:r>
              <a:rPr lang="en-US" altLang="ko-KR" sz="1400" dirty="0">
                <a:latin typeface="+mn-ea"/>
              </a:rPr>
              <a:t>				</a:t>
            </a:r>
            <a:r>
              <a:rPr lang="ko-KR" altLang="en-US" sz="1400" dirty="0">
                <a:latin typeface="+mn-ea"/>
              </a:rPr>
              <a:t>노면온도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습도</a:t>
            </a:r>
            <a:r>
              <a:rPr lang="en-US" altLang="ko-KR" sz="1400" dirty="0">
                <a:latin typeface="+mn-ea"/>
              </a:rPr>
              <a:t>				</a:t>
            </a:r>
            <a:r>
              <a:rPr lang="ko-KR" altLang="en-US" sz="1400" dirty="0">
                <a:latin typeface="+mn-ea"/>
              </a:rPr>
              <a:t>강수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풍속</a:t>
            </a:r>
            <a:r>
              <a:rPr lang="en-US" altLang="ko-KR" sz="1400" dirty="0">
                <a:latin typeface="+mn-ea"/>
              </a:rPr>
              <a:t>				</a:t>
            </a:r>
            <a:r>
              <a:rPr lang="ko-KR" altLang="en-US" sz="1400" dirty="0">
                <a:latin typeface="+mn-ea"/>
              </a:rPr>
              <a:t>광량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BBED9C-491E-C11F-67F8-28396D818BEF}"/>
              </a:ext>
            </a:extLst>
          </p:cNvPr>
          <p:cNvCxnSpPr>
            <a:cxnSpLocks/>
          </p:cNvCxnSpPr>
          <p:nvPr/>
        </p:nvCxnSpPr>
        <p:spPr>
          <a:xfrm>
            <a:off x="156000" y="3775135"/>
            <a:ext cx="1188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9EA912-EAD9-D3ED-65F8-BF6A268246D2}"/>
              </a:ext>
            </a:extLst>
          </p:cNvPr>
          <p:cNvSpPr txBox="1"/>
          <p:nvPr/>
        </p:nvSpPr>
        <p:spPr>
          <a:xfrm>
            <a:off x="6191670" y="3752822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노면 상태 분류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7CA256-92EB-97A0-DB01-E1D49A1CBE3D}"/>
              </a:ext>
            </a:extLst>
          </p:cNvPr>
          <p:cNvSpPr txBox="1"/>
          <p:nvPr/>
        </p:nvSpPr>
        <p:spPr>
          <a:xfrm>
            <a:off x="251670" y="3752822"/>
            <a:ext cx="154561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AI </a:t>
            </a:r>
            <a:r>
              <a:rPr lang="ko-KR" altLang="en-US" sz="1600" dirty="0">
                <a:latin typeface="+mn-ea"/>
              </a:rPr>
              <a:t>예측 데이터</a:t>
            </a:r>
            <a:endParaRPr lang="en-US" altLang="ko-KR" sz="16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시간 후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>
                <a:latin typeface="+mn-ea"/>
              </a:rPr>
              <a:t>시간 후</a:t>
            </a:r>
            <a:endParaRPr lang="en-US" altLang="ko-KR" sz="1400" dirty="0">
              <a:latin typeface="+mn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D864478-73E1-D094-EF8E-54131D48B3C5}"/>
              </a:ext>
            </a:extLst>
          </p:cNvPr>
          <p:cNvCxnSpPr/>
          <p:nvPr/>
        </p:nvCxnSpPr>
        <p:spPr>
          <a:xfrm>
            <a:off x="156000" y="1191326"/>
            <a:ext cx="1188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671C835-1BDA-381D-F1EE-747015E29077}"/>
              </a:ext>
            </a:extLst>
          </p:cNvPr>
          <p:cNvCxnSpPr/>
          <p:nvPr/>
        </p:nvCxnSpPr>
        <p:spPr>
          <a:xfrm>
            <a:off x="156000" y="4060361"/>
            <a:ext cx="1188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E5C210D-23B8-BEE8-640F-FCDB9D789C57}"/>
              </a:ext>
            </a:extLst>
          </p:cNvPr>
          <p:cNvCxnSpPr>
            <a:cxnSpLocks/>
          </p:cNvCxnSpPr>
          <p:nvPr/>
        </p:nvCxnSpPr>
        <p:spPr>
          <a:xfrm>
            <a:off x="156000" y="2273505"/>
            <a:ext cx="59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A9C922-3FA9-3FE9-E4DD-7C7BC87EB6FF}"/>
              </a:ext>
            </a:extLst>
          </p:cNvPr>
          <p:cNvCxnSpPr>
            <a:cxnSpLocks/>
          </p:cNvCxnSpPr>
          <p:nvPr/>
        </p:nvCxnSpPr>
        <p:spPr>
          <a:xfrm>
            <a:off x="156000" y="2558731"/>
            <a:ext cx="59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FEDAFA-4BDA-D62C-BCE7-368474D5AFFB}"/>
              </a:ext>
            </a:extLst>
          </p:cNvPr>
          <p:cNvSpPr txBox="1"/>
          <p:nvPr/>
        </p:nvSpPr>
        <p:spPr>
          <a:xfrm>
            <a:off x="251670" y="1350477"/>
            <a:ext cx="3361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위도</a:t>
            </a:r>
            <a:endParaRPr lang="en-US" altLang="ko-KR" dirty="0"/>
          </a:p>
          <a:p>
            <a:r>
              <a:rPr lang="ko-KR" altLang="en-US" dirty="0"/>
              <a:t>경도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01CEE0-80B7-CD0C-1CD6-8098AB6D158A}"/>
              </a:ext>
            </a:extLst>
          </p:cNvPr>
          <p:cNvSpPr txBox="1"/>
          <p:nvPr/>
        </p:nvSpPr>
        <p:spPr>
          <a:xfrm>
            <a:off x="310393" y="2734811"/>
            <a:ext cx="536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2023 / 10 / 23 (</a:t>
            </a:r>
            <a:r>
              <a:rPr lang="ko-KR" altLang="en-US" dirty="0"/>
              <a:t>월</a:t>
            </a:r>
            <a:r>
              <a:rPr lang="en-US" altLang="ko-KR" dirty="0"/>
              <a:t>) – 14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8F567-9693-E61F-098F-56923E76CC15}"/>
              </a:ext>
            </a:extLst>
          </p:cNvPr>
          <p:cNvSpPr txBox="1"/>
          <p:nvPr/>
        </p:nvSpPr>
        <p:spPr>
          <a:xfrm>
            <a:off x="6191670" y="4187321"/>
            <a:ext cx="5748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상태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시간 후 상태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시간 후 상태</a:t>
            </a:r>
          </a:p>
        </p:txBody>
      </p:sp>
    </p:spTree>
    <p:extLst>
      <p:ext uri="{BB962C8B-B14F-4D97-AF65-F5344CB8AC3E}">
        <p14:creationId xmlns:p14="http://schemas.microsoft.com/office/powerpoint/2010/main" val="418077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69</Words>
  <Application>Microsoft Office PowerPoint</Application>
  <PresentationFormat>와이드스크린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나희 김</dc:creator>
  <cp:lastModifiedBy>룰루 룽룽</cp:lastModifiedBy>
  <cp:revision>2</cp:revision>
  <dcterms:created xsi:type="dcterms:W3CDTF">2023-10-22T14:06:02Z</dcterms:created>
  <dcterms:modified xsi:type="dcterms:W3CDTF">2023-10-23T05:20:26Z</dcterms:modified>
</cp:coreProperties>
</file>