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63" r:id="rId7"/>
    <p:sldId id="265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F3219-28ED-400E-82F9-07A4BEE52035}" v="16" dt="2023-10-26T08:56:06.913"/>
    <p1510:client id="{E7979158-2121-4CAF-A834-724948D3A861}" v="12" dt="2023-10-26T08:55:00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성진" userId="S::h2kq1m@o365.hanbat.ac.kr::f7a7e258-0db4-4253-b017-cd2c4066402e" providerId="AD" clId="Web-{E7979158-2121-4CAF-A834-724948D3A861}"/>
    <pc:docChg chg="modSld">
      <pc:chgData name="현성진" userId="S::h2kq1m@o365.hanbat.ac.kr::f7a7e258-0db4-4253-b017-cd2c4066402e" providerId="AD" clId="Web-{E7979158-2121-4CAF-A834-724948D3A861}" dt="2023-10-26T08:55:00.558" v="11" actId="20577"/>
      <pc:docMkLst>
        <pc:docMk/>
      </pc:docMkLst>
      <pc:sldChg chg="modSp">
        <pc:chgData name="현성진" userId="S::h2kq1m@o365.hanbat.ac.kr::f7a7e258-0db4-4253-b017-cd2c4066402e" providerId="AD" clId="Web-{E7979158-2121-4CAF-A834-724948D3A861}" dt="2023-10-26T08:55:00.558" v="11" actId="20577"/>
        <pc:sldMkLst>
          <pc:docMk/>
          <pc:sldMk cId="2275966658" sldId="256"/>
        </pc:sldMkLst>
        <pc:spChg chg="mod">
          <ac:chgData name="현성진" userId="S::h2kq1m@o365.hanbat.ac.kr::f7a7e258-0db4-4253-b017-cd2c4066402e" providerId="AD" clId="Web-{E7979158-2121-4CAF-A834-724948D3A861}" dt="2023-10-26T08:55:00.558" v="11" actId="20577"/>
          <ac:spMkLst>
            <pc:docMk/>
            <pc:sldMk cId="2275966658" sldId="256"/>
            <ac:spMk id="2" creationId="{00000000-0000-0000-0000-000000000000}"/>
          </ac:spMkLst>
        </pc:spChg>
      </pc:sldChg>
    </pc:docChg>
  </pc:docChgLst>
  <pc:docChgLst>
    <pc:chgData name="현성진" userId="S::h2kq1m@o365.hanbat.ac.kr::f7a7e258-0db4-4253-b017-cd2c4066402e" providerId="AD" clId="Web-{E5AF3219-28ED-400E-82F9-07A4BEE52035}"/>
    <pc:docChg chg="modSld">
      <pc:chgData name="현성진" userId="S::h2kq1m@o365.hanbat.ac.kr::f7a7e258-0db4-4253-b017-cd2c4066402e" providerId="AD" clId="Web-{E5AF3219-28ED-400E-82F9-07A4BEE52035}" dt="2023-10-26T08:56:05.303" v="14" actId="20577"/>
      <pc:docMkLst>
        <pc:docMk/>
      </pc:docMkLst>
      <pc:sldChg chg="modSp">
        <pc:chgData name="현성진" userId="S::h2kq1m@o365.hanbat.ac.kr::f7a7e258-0db4-4253-b017-cd2c4066402e" providerId="AD" clId="Web-{E5AF3219-28ED-400E-82F9-07A4BEE52035}" dt="2023-10-26T08:56:05.303" v="14" actId="20577"/>
        <pc:sldMkLst>
          <pc:docMk/>
          <pc:sldMk cId="2275966658" sldId="256"/>
        </pc:sldMkLst>
        <pc:spChg chg="mod">
          <ac:chgData name="현성진" userId="S::h2kq1m@o365.hanbat.ac.kr::f7a7e258-0db4-4253-b017-cd2c4066402e" providerId="AD" clId="Web-{E5AF3219-28ED-400E-82F9-07A4BEE52035}" dt="2023-10-26T08:56:05.303" v="14" actId="20577"/>
          <ac:spMkLst>
            <pc:docMk/>
            <pc:sldMk cId="2275966658" sldId="256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4A64D-33A3-488E-B263-CE3AA35B319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11E8F9A-BFBD-4286-9F23-5799CE7716E4}">
      <dgm:prSet phldrT="[텍스트]" custT="1"/>
      <dgm:spPr/>
      <dgm:t>
        <a:bodyPr/>
        <a:lstStyle/>
        <a:p>
          <a:pPr algn="ctr" latinLnBrk="1"/>
          <a:r>
            <a:rPr lang="en-US" altLang="ko-KR" sz="4400" dirty="0"/>
            <a:t>1</a:t>
          </a:r>
          <a:endParaRPr lang="ko-KR" altLang="en-US" sz="4400" dirty="0"/>
        </a:p>
      </dgm:t>
    </dgm:pt>
    <dgm:pt modelId="{DC51D616-A5DA-476A-B6B5-CDBA3FC24FAA}" type="parTrans" cxnId="{5B7BAD0B-EEFA-4120-A286-DB2CADCC3091}">
      <dgm:prSet/>
      <dgm:spPr/>
      <dgm:t>
        <a:bodyPr/>
        <a:lstStyle/>
        <a:p>
          <a:pPr latinLnBrk="1"/>
          <a:endParaRPr lang="ko-KR" altLang="en-US"/>
        </a:p>
      </dgm:t>
    </dgm:pt>
    <dgm:pt modelId="{7BE56708-54CD-41AE-BC5C-C5386AA14F9D}" type="sibTrans" cxnId="{5B7BAD0B-EEFA-4120-A286-DB2CADCC3091}">
      <dgm:prSet/>
      <dgm:spPr/>
      <dgm:t>
        <a:bodyPr/>
        <a:lstStyle/>
        <a:p>
          <a:pPr latinLnBrk="1"/>
          <a:endParaRPr lang="ko-KR" altLang="en-US"/>
        </a:p>
      </dgm:t>
    </dgm:pt>
    <dgm:pt modelId="{B77D9613-C5C1-423D-A518-27F9D1CE9D25}">
      <dgm:prSet phldrT="[텍스트]" custT="1"/>
      <dgm:spPr/>
      <dgm:t>
        <a:bodyPr/>
        <a:lstStyle/>
        <a:p>
          <a:pPr algn="ctr" latinLnBrk="1"/>
          <a:r>
            <a:rPr lang="en-US" altLang="ko-KR" sz="4400" dirty="0"/>
            <a:t>2</a:t>
          </a:r>
          <a:endParaRPr lang="ko-KR" altLang="en-US" sz="4400" dirty="0"/>
        </a:p>
      </dgm:t>
    </dgm:pt>
    <dgm:pt modelId="{87804856-577F-4EEB-93DB-12B3EE1E8C9E}" type="parTrans" cxnId="{4FEF40EB-A383-4877-8595-62F0019AF4ED}">
      <dgm:prSet/>
      <dgm:spPr/>
      <dgm:t>
        <a:bodyPr/>
        <a:lstStyle/>
        <a:p>
          <a:pPr latinLnBrk="1"/>
          <a:endParaRPr lang="ko-KR" altLang="en-US"/>
        </a:p>
      </dgm:t>
    </dgm:pt>
    <dgm:pt modelId="{F31E1304-987F-416A-A64B-E43FD17B60DB}" type="sibTrans" cxnId="{4FEF40EB-A383-4877-8595-62F0019AF4ED}">
      <dgm:prSet/>
      <dgm:spPr/>
      <dgm:t>
        <a:bodyPr/>
        <a:lstStyle/>
        <a:p>
          <a:pPr latinLnBrk="1"/>
          <a:endParaRPr lang="ko-KR" altLang="en-US"/>
        </a:p>
      </dgm:t>
    </dgm:pt>
    <dgm:pt modelId="{57C3F392-0495-46D2-961A-9AF68ED29C46}">
      <dgm:prSet phldrT="[텍스트]" custT="1"/>
      <dgm:spPr>
        <a:noFill/>
      </dgm:spPr>
      <dgm:t>
        <a:bodyPr/>
        <a:lstStyle/>
        <a:p>
          <a:pPr algn="l" latinLnBrk="1"/>
          <a:r>
            <a:rPr lang="ko-KR" altLang="en-US" sz="3000" dirty="0" err="1"/>
            <a:t>대안책</a:t>
          </a:r>
          <a:r>
            <a:rPr lang="ko-KR" altLang="en-US" sz="3000" dirty="0"/>
            <a:t> </a:t>
          </a:r>
          <a:r>
            <a:rPr lang="en-US" altLang="ko-KR" sz="3000" dirty="0"/>
            <a:t>– </a:t>
          </a:r>
          <a:r>
            <a:rPr lang="ko-KR" altLang="en-US" sz="3000" dirty="0" err="1"/>
            <a:t>라즈베리</a:t>
          </a:r>
          <a:r>
            <a:rPr lang="ko-KR" altLang="en-US" sz="3000" dirty="0"/>
            <a:t> 파이 및 </a:t>
          </a:r>
          <a:r>
            <a:rPr lang="ko-KR" altLang="en-US" sz="3000" dirty="0" err="1"/>
            <a:t>아두이노</a:t>
          </a:r>
          <a:endParaRPr lang="ko-KR" altLang="en-US" sz="3000" dirty="0"/>
        </a:p>
      </dgm:t>
    </dgm:pt>
    <dgm:pt modelId="{528B7B81-66BE-4141-8A39-6A2578F8CDA7}" type="parTrans" cxnId="{5ECD4C04-6C8A-4995-BC23-E61CC7A3A4B0}">
      <dgm:prSet/>
      <dgm:spPr/>
      <dgm:t>
        <a:bodyPr/>
        <a:lstStyle/>
        <a:p>
          <a:pPr latinLnBrk="1"/>
          <a:endParaRPr lang="ko-KR" altLang="en-US"/>
        </a:p>
      </dgm:t>
    </dgm:pt>
    <dgm:pt modelId="{3670A234-0B69-41B2-8442-200486114F8E}" type="sibTrans" cxnId="{5ECD4C04-6C8A-4995-BC23-E61CC7A3A4B0}">
      <dgm:prSet/>
      <dgm:spPr/>
      <dgm:t>
        <a:bodyPr/>
        <a:lstStyle/>
        <a:p>
          <a:pPr latinLnBrk="1"/>
          <a:endParaRPr lang="ko-KR" altLang="en-US"/>
        </a:p>
      </dgm:t>
    </dgm:pt>
    <dgm:pt modelId="{B2F93FFB-7ADC-407C-A4DF-6F4AFE3B9323}">
      <dgm:prSet phldrT="[텍스트]" custT="1"/>
      <dgm:spPr/>
      <dgm:t>
        <a:bodyPr/>
        <a:lstStyle/>
        <a:p>
          <a:pPr algn="l" latinLnBrk="1"/>
          <a:r>
            <a:rPr lang="ko-KR" altLang="en-US" sz="3000" dirty="0"/>
            <a:t>배경 및 자료조사</a:t>
          </a:r>
        </a:p>
      </dgm:t>
    </dgm:pt>
    <dgm:pt modelId="{ABD2B7E8-0421-4A9B-A228-44E2753EA1BC}" type="parTrans" cxnId="{546F7248-EE12-47A4-B8DC-388BAA2DBD11}">
      <dgm:prSet/>
      <dgm:spPr/>
      <dgm:t>
        <a:bodyPr/>
        <a:lstStyle/>
        <a:p>
          <a:pPr latinLnBrk="1"/>
          <a:endParaRPr lang="ko-KR" altLang="en-US"/>
        </a:p>
      </dgm:t>
    </dgm:pt>
    <dgm:pt modelId="{2679F3A5-21B8-4F77-91DD-D45D85EDACCD}" type="sibTrans" cxnId="{546F7248-EE12-47A4-B8DC-388BAA2DBD11}">
      <dgm:prSet/>
      <dgm:spPr/>
      <dgm:t>
        <a:bodyPr/>
        <a:lstStyle/>
        <a:p>
          <a:pPr latinLnBrk="1"/>
          <a:endParaRPr lang="ko-KR" altLang="en-US"/>
        </a:p>
      </dgm:t>
    </dgm:pt>
    <dgm:pt modelId="{1043E2E3-92FC-4634-A1BE-D1468FEF8B3E}" type="pres">
      <dgm:prSet presAssocID="{D784A64D-33A3-488E-B263-CE3AA35B319B}" presName="linear" presStyleCnt="0">
        <dgm:presLayoutVars>
          <dgm:dir/>
          <dgm:animLvl val="lvl"/>
          <dgm:resizeHandles val="exact"/>
        </dgm:presLayoutVars>
      </dgm:prSet>
      <dgm:spPr/>
    </dgm:pt>
    <dgm:pt modelId="{C709262B-7AD8-4E1A-88A7-4DC99C787C60}" type="pres">
      <dgm:prSet presAssocID="{011E8F9A-BFBD-4286-9F23-5799CE7716E4}" presName="parentLin" presStyleCnt="0"/>
      <dgm:spPr/>
    </dgm:pt>
    <dgm:pt modelId="{68EF673F-308E-42E2-AEEC-759DD0730181}" type="pres">
      <dgm:prSet presAssocID="{011E8F9A-BFBD-4286-9F23-5799CE7716E4}" presName="parentLeftMargin" presStyleLbl="node1" presStyleIdx="0" presStyleCnt="2"/>
      <dgm:spPr/>
    </dgm:pt>
    <dgm:pt modelId="{569FAA97-C8FC-4D3B-995C-91859CF30A1C}" type="pres">
      <dgm:prSet presAssocID="{011E8F9A-BFBD-4286-9F23-5799CE7716E4}" presName="parentText" presStyleLbl="node1" presStyleIdx="0" presStyleCnt="2" custScaleX="13285" custScaleY="42461">
        <dgm:presLayoutVars>
          <dgm:chMax val="0"/>
          <dgm:bulletEnabled val="1"/>
        </dgm:presLayoutVars>
      </dgm:prSet>
      <dgm:spPr/>
    </dgm:pt>
    <dgm:pt modelId="{55086FF9-E4F6-46DF-83C5-0E71A1281832}" type="pres">
      <dgm:prSet presAssocID="{011E8F9A-BFBD-4286-9F23-5799CE7716E4}" presName="negativeSpace" presStyleCnt="0"/>
      <dgm:spPr/>
    </dgm:pt>
    <dgm:pt modelId="{CDB1132C-95D3-4C56-9E61-C1725386BD7C}" type="pres">
      <dgm:prSet presAssocID="{011E8F9A-BFBD-4286-9F23-5799CE7716E4}" presName="childText" presStyleLbl="conFgAcc1" presStyleIdx="0" presStyleCnt="2" custLinFactNeighborX="0" custLinFactNeighborY="12854">
        <dgm:presLayoutVars>
          <dgm:bulletEnabled val="1"/>
        </dgm:presLayoutVars>
      </dgm:prSet>
      <dgm:spPr/>
    </dgm:pt>
    <dgm:pt modelId="{23EB6C15-4EEE-41FB-B539-D4C1EC98B3FC}" type="pres">
      <dgm:prSet presAssocID="{7BE56708-54CD-41AE-BC5C-C5386AA14F9D}" presName="spaceBetweenRectangles" presStyleCnt="0"/>
      <dgm:spPr/>
    </dgm:pt>
    <dgm:pt modelId="{223C2E8F-56A2-419F-A906-07C20F1EF7CA}" type="pres">
      <dgm:prSet presAssocID="{B77D9613-C5C1-423D-A518-27F9D1CE9D25}" presName="parentLin" presStyleCnt="0"/>
      <dgm:spPr/>
    </dgm:pt>
    <dgm:pt modelId="{92E140D2-443D-4953-8D0C-966CA652A962}" type="pres">
      <dgm:prSet presAssocID="{B77D9613-C5C1-423D-A518-27F9D1CE9D25}" presName="parentLeftMargin" presStyleLbl="node1" presStyleIdx="0" presStyleCnt="2"/>
      <dgm:spPr/>
    </dgm:pt>
    <dgm:pt modelId="{4BAD4545-4A92-4561-B5E9-8C2E478A0D31}" type="pres">
      <dgm:prSet presAssocID="{B77D9613-C5C1-423D-A518-27F9D1CE9D25}" presName="parentText" presStyleLbl="node1" presStyleIdx="1" presStyleCnt="2" custScaleX="13285" custScaleY="42461">
        <dgm:presLayoutVars>
          <dgm:chMax val="0"/>
          <dgm:bulletEnabled val="1"/>
        </dgm:presLayoutVars>
      </dgm:prSet>
      <dgm:spPr/>
    </dgm:pt>
    <dgm:pt modelId="{C5DB1BEB-ED81-471A-99AE-732A804C01B3}" type="pres">
      <dgm:prSet presAssocID="{B77D9613-C5C1-423D-A518-27F9D1CE9D25}" presName="negativeSpace" presStyleCnt="0"/>
      <dgm:spPr/>
    </dgm:pt>
    <dgm:pt modelId="{5B4E3342-8ABC-4C3E-BB88-4434ACBD5928}" type="pres">
      <dgm:prSet presAssocID="{B77D9613-C5C1-423D-A518-27F9D1CE9D25}" presName="childText" presStyleLbl="conFgAcc1" presStyleIdx="1" presStyleCnt="2" custLinFactNeighborX="0" custLinFactNeighborY="-3131">
        <dgm:presLayoutVars>
          <dgm:bulletEnabled val="1"/>
        </dgm:presLayoutVars>
      </dgm:prSet>
      <dgm:spPr/>
    </dgm:pt>
  </dgm:ptLst>
  <dgm:cxnLst>
    <dgm:cxn modelId="{FE035001-B31B-4C22-A7E9-19D0378584C5}" type="presOf" srcId="{011E8F9A-BFBD-4286-9F23-5799CE7716E4}" destId="{68EF673F-308E-42E2-AEEC-759DD0730181}" srcOrd="0" destOrd="0" presId="urn:microsoft.com/office/officeart/2005/8/layout/list1"/>
    <dgm:cxn modelId="{5ECD4C04-6C8A-4995-BC23-E61CC7A3A4B0}" srcId="{B77D9613-C5C1-423D-A518-27F9D1CE9D25}" destId="{57C3F392-0495-46D2-961A-9AF68ED29C46}" srcOrd="0" destOrd="0" parTransId="{528B7B81-66BE-4141-8A39-6A2578F8CDA7}" sibTransId="{3670A234-0B69-41B2-8442-200486114F8E}"/>
    <dgm:cxn modelId="{4B879009-87AD-42C7-AB13-CF7DB67B14E8}" type="presOf" srcId="{D784A64D-33A3-488E-B263-CE3AA35B319B}" destId="{1043E2E3-92FC-4634-A1BE-D1468FEF8B3E}" srcOrd="0" destOrd="0" presId="urn:microsoft.com/office/officeart/2005/8/layout/list1"/>
    <dgm:cxn modelId="{5B7BAD0B-EEFA-4120-A286-DB2CADCC3091}" srcId="{D784A64D-33A3-488E-B263-CE3AA35B319B}" destId="{011E8F9A-BFBD-4286-9F23-5799CE7716E4}" srcOrd="0" destOrd="0" parTransId="{DC51D616-A5DA-476A-B6B5-CDBA3FC24FAA}" sibTransId="{7BE56708-54CD-41AE-BC5C-C5386AA14F9D}"/>
    <dgm:cxn modelId="{01A49F2C-9736-47DC-8DB9-CA7444F33222}" type="presOf" srcId="{B77D9613-C5C1-423D-A518-27F9D1CE9D25}" destId="{4BAD4545-4A92-4561-B5E9-8C2E478A0D31}" srcOrd="1" destOrd="0" presId="urn:microsoft.com/office/officeart/2005/8/layout/list1"/>
    <dgm:cxn modelId="{546F7248-EE12-47A4-B8DC-388BAA2DBD11}" srcId="{011E8F9A-BFBD-4286-9F23-5799CE7716E4}" destId="{B2F93FFB-7ADC-407C-A4DF-6F4AFE3B9323}" srcOrd="0" destOrd="0" parTransId="{ABD2B7E8-0421-4A9B-A228-44E2753EA1BC}" sibTransId="{2679F3A5-21B8-4F77-91DD-D45D85EDACCD}"/>
    <dgm:cxn modelId="{807D9B93-C836-4F8F-9AA1-E2BC4CCB7573}" type="presOf" srcId="{B2F93FFB-7ADC-407C-A4DF-6F4AFE3B9323}" destId="{CDB1132C-95D3-4C56-9E61-C1725386BD7C}" srcOrd="0" destOrd="0" presId="urn:microsoft.com/office/officeart/2005/8/layout/list1"/>
    <dgm:cxn modelId="{CBDD2299-F4D4-4CAE-B9B4-7981972B1773}" type="presOf" srcId="{B77D9613-C5C1-423D-A518-27F9D1CE9D25}" destId="{92E140D2-443D-4953-8D0C-966CA652A962}" srcOrd="0" destOrd="0" presId="urn:microsoft.com/office/officeart/2005/8/layout/list1"/>
    <dgm:cxn modelId="{40C4E2C4-C265-4F7D-8456-234FEC7A9A70}" type="presOf" srcId="{57C3F392-0495-46D2-961A-9AF68ED29C46}" destId="{5B4E3342-8ABC-4C3E-BB88-4434ACBD5928}" srcOrd="0" destOrd="0" presId="urn:microsoft.com/office/officeart/2005/8/layout/list1"/>
    <dgm:cxn modelId="{179B17E0-07ED-4D1B-827C-195DE8FD4C8F}" type="presOf" srcId="{011E8F9A-BFBD-4286-9F23-5799CE7716E4}" destId="{569FAA97-C8FC-4D3B-995C-91859CF30A1C}" srcOrd="1" destOrd="0" presId="urn:microsoft.com/office/officeart/2005/8/layout/list1"/>
    <dgm:cxn modelId="{4FEF40EB-A383-4877-8595-62F0019AF4ED}" srcId="{D784A64D-33A3-488E-B263-CE3AA35B319B}" destId="{B77D9613-C5C1-423D-A518-27F9D1CE9D25}" srcOrd="1" destOrd="0" parTransId="{87804856-577F-4EEB-93DB-12B3EE1E8C9E}" sibTransId="{F31E1304-987F-416A-A64B-E43FD17B60DB}"/>
    <dgm:cxn modelId="{3FD72C63-EEF3-449E-A19D-24D40F878157}" type="presParOf" srcId="{1043E2E3-92FC-4634-A1BE-D1468FEF8B3E}" destId="{C709262B-7AD8-4E1A-88A7-4DC99C787C60}" srcOrd="0" destOrd="0" presId="urn:microsoft.com/office/officeart/2005/8/layout/list1"/>
    <dgm:cxn modelId="{D61F983A-3F83-4536-BE68-1048C7BE1452}" type="presParOf" srcId="{C709262B-7AD8-4E1A-88A7-4DC99C787C60}" destId="{68EF673F-308E-42E2-AEEC-759DD0730181}" srcOrd="0" destOrd="0" presId="urn:microsoft.com/office/officeart/2005/8/layout/list1"/>
    <dgm:cxn modelId="{FC84931F-4B74-4445-92D9-AD39A425551C}" type="presParOf" srcId="{C709262B-7AD8-4E1A-88A7-4DC99C787C60}" destId="{569FAA97-C8FC-4D3B-995C-91859CF30A1C}" srcOrd="1" destOrd="0" presId="urn:microsoft.com/office/officeart/2005/8/layout/list1"/>
    <dgm:cxn modelId="{C7469A5D-0A8C-411C-BD1F-A7BB21C34DEB}" type="presParOf" srcId="{1043E2E3-92FC-4634-A1BE-D1468FEF8B3E}" destId="{55086FF9-E4F6-46DF-83C5-0E71A1281832}" srcOrd="1" destOrd="0" presId="urn:microsoft.com/office/officeart/2005/8/layout/list1"/>
    <dgm:cxn modelId="{9F30BDF5-99EC-460C-94AA-10DEB8D31BDB}" type="presParOf" srcId="{1043E2E3-92FC-4634-A1BE-D1468FEF8B3E}" destId="{CDB1132C-95D3-4C56-9E61-C1725386BD7C}" srcOrd="2" destOrd="0" presId="urn:microsoft.com/office/officeart/2005/8/layout/list1"/>
    <dgm:cxn modelId="{96C732ED-58C9-482A-9783-A9489135E08C}" type="presParOf" srcId="{1043E2E3-92FC-4634-A1BE-D1468FEF8B3E}" destId="{23EB6C15-4EEE-41FB-B539-D4C1EC98B3FC}" srcOrd="3" destOrd="0" presId="urn:microsoft.com/office/officeart/2005/8/layout/list1"/>
    <dgm:cxn modelId="{E37728DD-EDA2-4CB0-85CF-36768A46D9E3}" type="presParOf" srcId="{1043E2E3-92FC-4634-A1BE-D1468FEF8B3E}" destId="{223C2E8F-56A2-419F-A906-07C20F1EF7CA}" srcOrd="4" destOrd="0" presId="urn:microsoft.com/office/officeart/2005/8/layout/list1"/>
    <dgm:cxn modelId="{E2BE863F-E5C8-4380-A114-AD4BC580A18F}" type="presParOf" srcId="{223C2E8F-56A2-419F-A906-07C20F1EF7CA}" destId="{92E140D2-443D-4953-8D0C-966CA652A962}" srcOrd="0" destOrd="0" presId="urn:microsoft.com/office/officeart/2005/8/layout/list1"/>
    <dgm:cxn modelId="{AB14ADAF-D05C-42BA-9537-7B3592794247}" type="presParOf" srcId="{223C2E8F-56A2-419F-A906-07C20F1EF7CA}" destId="{4BAD4545-4A92-4561-B5E9-8C2E478A0D31}" srcOrd="1" destOrd="0" presId="urn:microsoft.com/office/officeart/2005/8/layout/list1"/>
    <dgm:cxn modelId="{0A2D0C54-2AF8-4A68-939F-974ECA77B31B}" type="presParOf" srcId="{1043E2E3-92FC-4634-A1BE-D1468FEF8B3E}" destId="{C5DB1BEB-ED81-471A-99AE-732A804C01B3}" srcOrd="5" destOrd="0" presId="urn:microsoft.com/office/officeart/2005/8/layout/list1"/>
    <dgm:cxn modelId="{B3D88527-4250-42B7-98F5-B6CCC4D06523}" type="presParOf" srcId="{1043E2E3-92FC-4634-A1BE-D1468FEF8B3E}" destId="{5B4E3342-8ABC-4C3E-BB88-4434ACBD592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1132C-95D3-4C56-9E61-C1725386BD7C}">
      <dsp:nvSpPr>
        <dsp:cNvPr id="0" name=""/>
        <dsp:cNvSpPr/>
      </dsp:nvSpPr>
      <dsp:spPr>
        <a:xfrm>
          <a:off x="0" y="240505"/>
          <a:ext cx="10750063" cy="2201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324" tIns="1353820" rIns="834324" bIns="213360" numCol="1" spcCol="1270" anchor="t" anchorCtr="0">
          <a:noAutofit/>
        </a:bodyPr>
        <a:lstStyle/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000" kern="1200" dirty="0"/>
            <a:t>배경 및 자료조사</a:t>
          </a:r>
        </a:p>
      </dsp:txBody>
      <dsp:txXfrm>
        <a:off x="0" y="240505"/>
        <a:ext cx="10750063" cy="2201062"/>
      </dsp:txXfrm>
    </dsp:sp>
    <dsp:sp modelId="{569FAA97-C8FC-4D3B-995C-91859CF30A1C}">
      <dsp:nvSpPr>
        <dsp:cNvPr id="0" name=""/>
        <dsp:cNvSpPr/>
      </dsp:nvSpPr>
      <dsp:spPr>
        <a:xfrm>
          <a:off x="537503" y="340045"/>
          <a:ext cx="999702" cy="814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29" tIns="0" rIns="284429" bIns="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kern="1200" dirty="0"/>
            <a:t>1</a:t>
          </a:r>
          <a:endParaRPr lang="ko-KR" altLang="en-US" sz="4400" kern="1200" dirty="0"/>
        </a:p>
      </dsp:txBody>
      <dsp:txXfrm>
        <a:off x="577275" y="379817"/>
        <a:ext cx="920158" cy="735197"/>
      </dsp:txXfrm>
    </dsp:sp>
    <dsp:sp modelId="{5B4E3342-8ABC-4C3E-BB88-4434ACBD5928}">
      <dsp:nvSpPr>
        <dsp:cNvPr id="0" name=""/>
        <dsp:cNvSpPr/>
      </dsp:nvSpPr>
      <dsp:spPr>
        <a:xfrm>
          <a:off x="0" y="2572753"/>
          <a:ext cx="10750063" cy="2201062"/>
        </a:xfrm>
        <a:prstGeom prst="rect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324" tIns="1353820" rIns="834324" bIns="213360" numCol="1" spcCol="1270" anchor="t" anchorCtr="0">
          <a:noAutofit/>
        </a:bodyPr>
        <a:lstStyle/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000" kern="1200" dirty="0" err="1"/>
            <a:t>대안책</a:t>
          </a:r>
          <a:r>
            <a:rPr lang="ko-KR" altLang="en-US" sz="3000" kern="1200" dirty="0"/>
            <a:t> </a:t>
          </a:r>
          <a:r>
            <a:rPr lang="en-US" altLang="ko-KR" sz="3000" kern="1200" dirty="0"/>
            <a:t>– </a:t>
          </a:r>
          <a:r>
            <a:rPr lang="ko-KR" altLang="en-US" sz="3000" kern="1200" dirty="0" err="1"/>
            <a:t>라즈베리</a:t>
          </a:r>
          <a:r>
            <a:rPr lang="ko-KR" altLang="en-US" sz="3000" kern="1200" dirty="0"/>
            <a:t> 파이 및 </a:t>
          </a:r>
          <a:r>
            <a:rPr lang="ko-KR" altLang="en-US" sz="3000" kern="1200" dirty="0" err="1"/>
            <a:t>아두이노</a:t>
          </a:r>
          <a:endParaRPr lang="ko-KR" altLang="en-US" sz="3000" kern="1200" dirty="0"/>
        </a:p>
      </dsp:txBody>
      <dsp:txXfrm>
        <a:off x="0" y="2572753"/>
        <a:ext cx="10750063" cy="2201062"/>
      </dsp:txXfrm>
    </dsp:sp>
    <dsp:sp modelId="{4BAD4545-4A92-4561-B5E9-8C2E478A0D31}">
      <dsp:nvSpPr>
        <dsp:cNvPr id="0" name=""/>
        <dsp:cNvSpPr/>
      </dsp:nvSpPr>
      <dsp:spPr>
        <a:xfrm>
          <a:off x="537503" y="2747450"/>
          <a:ext cx="999702" cy="814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29" tIns="0" rIns="284429" bIns="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kern="1200" dirty="0"/>
            <a:t>2</a:t>
          </a:r>
          <a:endParaRPr lang="ko-KR" altLang="en-US" sz="4400" kern="1200" dirty="0"/>
        </a:p>
      </dsp:txBody>
      <dsp:txXfrm>
        <a:off x="577275" y="2787222"/>
        <a:ext cx="920158" cy="735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6397-B7BC-4C20-B076-5424267EAB6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4B2-8A45-4B86-AEA2-6859ADA19B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79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6397-B7BC-4C20-B076-5424267EAB6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4B2-8A45-4B86-AEA2-6859ADA19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3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6397-B7BC-4C20-B076-5424267EAB6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4B2-8A45-4B86-AEA2-6859ADA19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6397-B7BC-4C20-B076-5424267EAB6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4B2-8A45-4B86-AEA2-6859ADA19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6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6397-B7BC-4C20-B076-5424267EAB6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4B2-8A45-4B86-AEA2-6859ADA19B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36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6397-B7BC-4C20-B076-5424267EAB6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4B2-8A45-4B86-AEA2-6859ADA19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1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6397-B7BC-4C20-B076-5424267EAB6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4B2-8A45-4B86-AEA2-6859ADA19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5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6397-B7BC-4C20-B076-5424267EAB6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4B2-8A45-4B86-AEA2-6859ADA19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0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6397-B7BC-4C20-B076-5424267EAB6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4B2-8A45-4B86-AEA2-6859ADA19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0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AC6397-B7BC-4C20-B076-5424267EAB6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B014B2-8A45-4B86-AEA2-6859ADA19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9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6397-B7BC-4C20-B076-5424267EAB6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4B2-8A45-4B86-AEA2-6859ADA19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AC6397-B7BC-4C20-B076-5424267EAB6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B014B2-8A45-4B86-AEA2-6859ADA19B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95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맑은 고딕"/>
              </a:rPr>
              <a:t>캡스톤</a:t>
            </a:r>
            <a:r>
              <a:rPr lang="ko-KR" altLang="en-US" dirty="0">
                <a:ea typeface="맑은 고딕"/>
              </a:rPr>
              <a:t> 디자인 </a:t>
            </a:r>
            <a:br>
              <a:rPr lang="en-US" altLang="ko-KR" dirty="0"/>
            </a:br>
            <a:r>
              <a:rPr lang="ko-KR" altLang="en-US" sz="3600" dirty="0">
                <a:ea typeface="맑은 고딕"/>
              </a:rPr>
              <a:t>모션센서를 이용한 목 건강 헬스케어 앱</a:t>
            </a:r>
            <a:br>
              <a:rPr lang="en-US" altLang="ko-KR" sz="3600" dirty="0"/>
            </a:br>
            <a:r>
              <a:rPr lang="en-US" altLang="ko-KR" sz="3600" dirty="0">
                <a:ea typeface="맑은 고딕"/>
              </a:rPr>
              <a:t>-</a:t>
            </a:r>
            <a:r>
              <a:rPr lang="ko-KR" altLang="en-US" sz="3600" dirty="0">
                <a:ea typeface="맑은 고딕"/>
              </a:rPr>
              <a:t>중간발표</a:t>
            </a:r>
            <a:r>
              <a:rPr lang="en-US" altLang="ko-KR" sz="3600" dirty="0">
                <a:ea typeface="맑은 고딕"/>
              </a:rPr>
              <a:t>-</a:t>
            </a:r>
            <a:endParaRPr lang="ko-KR" altLang="en-US" sz="3600" dirty="0">
              <a:ea typeface="맑은 고딕"/>
              <a:cs typeface="Calibri 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231" y="4325112"/>
            <a:ext cx="9144000" cy="1655762"/>
          </a:xfrm>
        </p:spPr>
        <p:txBody>
          <a:bodyPr/>
          <a:lstStyle/>
          <a:p>
            <a:r>
              <a:rPr lang="en-US" altLang="ko-KR" dirty="0"/>
              <a:t>DEP 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현성진</a:t>
            </a:r>
            <a:r>
              <a:rPr lang="en-US" altLang="ko-KR" dirty="0"/>
              <a:t>, </a:t>
            </a:r>
            <a:r>
              <a:rPr lang="ko-KR" altLang="en-US" dirty="0" err="1"/>
              <a:t>곽두현</a:t>
            </a:r>
            <a:r>
              <a:rPr lang="en-US" altLang="ko-KR" dirty="0"/>
              <a:t>, </a:t>
            </a:r>
            <a:r>
              <a:rPr lang="ko-KR" altLang="en-US" dirty="0" err="1"/>
              <a:t>도현선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9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521423464"/>
              </p:ext>
            </p:extLst>
          </p:nvPr>
        </p:nvGraphicFramePr>
        <p:xfrm>
          <a:off x="838199" y="1631460"/>
          <a:ext cx="10750063" cy="499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29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/>
              <a:t>배경 및 자료조사</a:t>
            </a:r>
          </a:p>
        </p:txBody>
      </p:sp>
      <p:pic>
        <p:nvPicPr>
          <p:cNvPr id="2054" name="Picture 6" descr="거북목증후군에걸린여성과 정상인의 여성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62"/>
          <a:stretch/>
        </p:blipFill>
        <p:spPr bwMode="auto">
          <a:xfrm flipH="1">
            <a:off x="3257880" y="1801593"/>
            <a:ext cx="5737201" cy="44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7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에어팟 프로 분해해보니… “배터리 못 바꾸는 일회용 제품” - 지디넷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0" y="1423477"/>
            <a:ext cx="5541818" cy="401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및 자료조사</a:t>
            </a:r>
          </a:p>
        </p:txBody>
      </p:sp>
      <p:pic>
        <p:nvPicPr>
          <p:cNvPr id="3076" name="Picture 4" descr="자브라, 콤팩트 블루투스 이어폰 자브라 엘리트 7 프로 출시 : 보드나라 기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44" y="2520828"/>
            <a:ext cx="57150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abra-logo - Pulse Orig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752" y="4171803"/>
            <a:ext cx="47434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애플 신형 3세대 에어팟 프로 출시일 올해일까 내년일까!? 가격은 250달러선! : 네이버 블로그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1" t="20358" r="42513" b="55776"/>
          <a:stretch/>
        </p:blipFill>
        <p:spPr bwMode="auto">
          <a:xfrm>
            <a:off x="2446855" y="4717863"/>
            <a:ext cx="1287283" cy="14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3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MD 스펙 설명에 늘 등장하는 단어, '자이로스코프'란? | VR 인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01" y="2547803"/>
            <a:ext cx="3193708" cy="228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및 자료조사</a:t>
            </a:r>
          </a:p>
        </p:txBody>
      </p:sp>
      <p:pic>
        <p:nvPicPr>
          <p:cNvPr id="1030" name="Picture 6" descr="에어팟 - 무료 과학 기술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8" y="2437974"/>
            <a:ext cx="2502570" cy="250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3549209" y="3376628"/>
            <a:ext cx="1292465" cy="5747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892609" y="3376628"/>
            <a:ext cx="1292465" cy="5747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https://cdn-icons-png.flaticon.com/512/519/51918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301" y="2405216"/>
            <a:ext cx="2502570" cy="250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utter] 앱 런처 로고 변경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074" y="4967488"/>
            <a:ext cx="2173040" cy="62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5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및 자료조사</a:t>
            </a:r>
          </a:p>
        </p:txBody>
      </p:sp>
      <p:pic>
        <p:nvPicPr>
          <p:cNvPr id="4" name="Picture 8" descr="애플 신형 3세대 에어팟 프로 출시일 올해일까 내년일까!? 가격은 250달러선!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1" t="20358" r="42513" b="55776"/>
          <a:stretch/>
        </p:blipFill>
        <p:spPr bwMode="auto">
          <a:xfrm>
            <a:off x="1680608" y="2100218"/>
            <a:ext cx="1063870" cy="119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jabra-logo - Pulse Ori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8" y="3366783"/>
            <a:ext cx="2434140" cy="12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파일:Galaxy Buds wordmark.svg - 위키백과, 우리 모두의 백과사전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190" y="-9110495"/>
            <a:ext cx="1800000" cy="30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파일:Galaxy Buds wordmark.svg - 위키백과, 우리 모두의 백과사전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01699"/>
            <a:ext cx="1800000" cy="30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버즈+ 로고 수정 - Samsung Membe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578" y="5401105"/>
            <a:ext cx="1817939" cy="56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74438" y="5147453"/>
            <a:ext cx="2076210" cy="69371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외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</a:t>
            </a:r>
          </a:p>
        </p:txBody>
      </p:sp>
      <p:pic>
        <p:nvPicPr>
          <p:cNvPr id="4108" name="Picture 12" descr="파일:Sony logo.svg - 위키백과, 우리 모두의 백과사전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47" y="5641335"/>
            <a:ext cx="1544542" cy="27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파일:Bose logo.svg - 위키백과, 우리 모두의 백과사전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10" y="5618276"/>
            <a:ext cx="2475599" cy="31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3738282" y="2528047"/>
            <a:ext cx="1688235" cy="4482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738282" y="3778083"/>
            <a:ext cx="1688235" cy="4482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99740" y="2342563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예산 부족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21195" y="3448202"/>
            <a:ext cx="326884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SDK 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지원</a:t>
            </a:r>
            <a:r>
              <a:rPr lang="en-US" altLang="ko-KR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846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771" y="2440276"/>
            <a:ext cx="2264302" cy="22122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대안책</a:t>
            </a:r>
            <a:endParaRPr lang="ko-KR" altLang="en-US" dirty="0"/>
          </a:p>
        </p:txBody>
      </p:sp>
      <p:pic>
        <p:nvPicPr>
          <p:cNvPr id="4" name="Picture 2" descr="아두이노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25" y="4742332"/>
            <a:ext cx="1956874" cy="13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개발보드/전자부품 전문 쇼핑몰-디바이스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047"/>
            <a:ext cx="2700062" cy="21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16521" t="3837" r="28951" b="12525"/>
          <a:stretch/>
        </p:blipFill>
        <p:spPr>
          <a:xfrm>
            <a:off x="7074084" y="2602231"/>
            <a:ext cx="1529861" cy="22508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8014" y="4853063"/>
            <a:ext cx="3608735" cy="12199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236" y="1934542"/>
            <a:ext cx="2277659" cy="2918521"/>
          </a:xfrm>
          <a:prstGeom prst="rect">
            <a:avLst/>
          </a:prstGeom>
        </p:spPr>
      </p:pic>
      <p:sp>
        <p:nvSpPr>
          <p:cNvPr id="11" name="덧셈 기호 10"/>
          <p:cNvSpPr/>
          <p:nvPr/>
        </p:nvSpPr>
        <p:spPr>
          <a:xfrm>
            <a:off x="5183154" y="3253154"/>
            <a:ext cx="1080000" cy="1080000"/>
          </a:xfrm>
          <a:prstGeom prst="mathPlus">
            <a:avLst>
              <a:gd name="adj1" fmla="val 72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6493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95a82e-cbc9-4c1a-8cc0-482ffa078c69">
      <Terms xmlns="http://schemas.microsoft.com/office/infopath/2007/PartnerControls"/>
    </lcf76f155ced4ddcb4097134ff3c332f>
    <TaxCatchAll xmlns="f3a517b0-2f62-4347-af49-82b4d709f95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C8D0E814C13F243B138CCE7442FFB7F" ma:contentTypeVersion="13" ma:contentTypeDescription="새 문서를 만듭니다." ma:contentTypeScope="" ma:versionID="329f24c2fd20c6ca2fd23d2a990ab49f">
  <xsd:schema xmlns:xsd="http://www.w3.org/2001/XMLSchema" xmlns:xs="http://www.w3.org/2001/XMLSchema" xmlns:p="http://schemas.microsoft.com/office/2006/metadata/properties" xmlns:ns2="8f95a82e-cbc9-4c1a-8cc0-482ffa078c69" xmlns:ns3="f3a517b0-2f62-4347-af49-82b4d709f95d" targetNamespace="http://schemas.microsoft.com/office/2006/metadata/properties" ma:root="true" ma:fieldsID="fd86c51969922bd99aa0a8b96988cbaf" ns2:_="" ns3:_="">
    <xsd:import namespace="8f95a82e-cbc9-4c1a-8cc0-482ffa078c69"/>
    <xsd:import namespace="f3a517b0-2f62-4347-af49-82b4d709f9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5a82e-cbc9-4c1a-8cc0-482ffa078c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517b0-2f62-4347-af49-82b4d709f95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71f3bdd-b67e-45aa-8efc-1ef6b77a47cd}" ma:internalName="TaxCatchAll" ma:showField="CatchAllData" ma:web="f3a517b0-2f62-4347-af49-82b4d709f9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D5EBC0-C892-4209-A0C8-B73ACF904C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0D2292-681D-411C-A9B2-53BA8120D6B1}">
  <ds:schemaRefs>
    <ds:schemaRef ds:uri="http://schemas.microsoft.com/office/2006/metadata/properties"/>
    <ds:schemaRef ds:uri="http://schemas.microsoft.com/office/infopath/2007/PartnerControls"/>
    <ds:schemaRef ds:uri="8f95a82e-cbc9-4c1a-8cc0-482ffa078c69"/>
    <ds:schemaRef ds:uri="f3a517b0-2f62-4347-af49-82b4d709f95d"/>
  </ds:schemaRefs>
</ds:datastoreItem>
</file>

<file path=customXml/itemProps3.xml><?xml version="1.0" encoding="utf-8"?>
<ds:datastoreItem xmlns:ds="http://schemas.openxmlformats.org/officeDocument/2006/customXml" ds:itemID="{6914CB86-FAF5-492B-974E-FA4E3B7FDE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95a82e-cbc9-4c1a-8cc0-482ffa078c69"/>
    <ds:schemaRef ds:uri="f3a517b0-2f62-4347-af49-82b4d709f9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44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추억</vt:lpstr>
      <vt:lpstr>캡스톤 디자인  모션센서를 이용한 목 건강 헬스케어 앱 -중간발표-</vt:lpstr>
      <vt:lpstr>목차 </vt:lpstr>
      <vt:lpstr>배경 및 자료조사</vt:lpstr>
      <vt:lpstr>배경 및 자료조사</vt:lpstr>
      <vt:lpstr>배경 및 자료조사</vt:lpstr>
      <vt:lpstr>배경 및 자료조사</vt:lpstr>
      <vt:lpstr>대안책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 모션센서를 이용한 목 건강 헬스케어 앱</dc:title>
  <dc:creator>현성진</dc:creator>
  <cp:lastModifiedBy>현성진</cp:lastModifiedBy>
  <cp:revision>19</cp:revision>
  <dcterms:created xsi:type="dcterms:W3CDTF">2023-03-30T08:41:47Z</dcterms:created>
  <dcterms:modified xsi:type="dcterms:W3CDTF">2023-10-26T08:56:10Z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0x0101002C8D0E814C13F243B138CCE7442FFB7F</vt:lpwstr>
  </property>
  <property fmtid="{D5CDD505-2E9C-101B-9397-08002B2CF9AE}" pid="3" name="MediaServiceImageTags">
    <vt:lpwstr/>
  </property>
</Properties>
</file>