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42782-33F3-24D4-0129-DE6B3CF4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DFA089-04EC-027A-63BE-02DAA4E47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F5356-A28B-973F-F25B-47FC457D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1B98-86FF-446F-89F1-78657D51292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0FB1B-5017-B3A1-F690-939F518F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F08E-0313-61A0-C497-3302C5AA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CAEB-5BC2-4495-959A-BB2876364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0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E806C-F9E5-040E-9FE6-9A469CB0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2EBEFA-6DBA-08F2-4C75-5ED9BDC1F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6B351-95C5-99BE-1922-92E1AFCA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1B98-86FF-446F-89F1-78657D51292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F31FD-DBE1-1DDB-0B38-AD467DB2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2E47A-FEC8-FB14-8B9B-1F6EB8D8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CAEB-5BC2-4495-959A-BB2876364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4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B5159F-96E2-15CE-6411-2E7CB9798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F89469-1AD2-3C47-9C1A-84A6F65CF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29B72-7FF4-73F2-9766-47FEE288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1B98-86FF-446F-89F1-78657D51292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F3208-CBBF-4542-5A77-102B70B4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DEC1A-948D-B1D6-0A5E-F6E00A0C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CAEB-5BC2-4495-959A-BB2876364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93F9-C952-B740-4E1E-321FB82A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BF0AE-5892-D5CF-47DD-40C08D706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252A9-8EC7-CAEF-A68F-307409B6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1B98-86FF-446F-89F1-78657D51292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A2E79-F82F-16E5-53F7-5D5603DC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79A17-9631-79F5-499A-AA35D6A9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CAEB-5BC2-4495-959A-BB2876364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3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4596C-5B4F-D07E-1A24-A9DCB73D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0543C-A94D-20EA-92FD-CFE0C9925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4E6DC-3892-7ECD-640A-6ED375E4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1B98-86FF-446F-89F1-78657D51292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36DD6-4223-2E0A-1F2F-C20466C7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612A0-2E64-3B16-8837-0991370A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CAEB-5BC2-4495-959A-BB2876364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3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E6870-8BA1-38AC-DD06-C58C8AA9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34CE4-03F8-977F-565D-EF4327210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232E03-2DCB-7AAD-DE32-023E381A1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718F5-A4D0-4C41-68BA-F910D4D9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1B98-86FF-446F-89F1-78657D51292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D4A8A-ED46-1A68-7560-376235F6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9D80F-6533-0322-D67E-9B7DFDE8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CAEB-5BC2-4495-959A-BB2876364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3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83579-0DE5-BCFF-E343-DDAB0198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91985D-D61B-5938-806E-40F219BF7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6AB3E-20FF-A339-6FFF-166789B34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0B9231-DC73-61D7-AD69-F9FED1CF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3118A-B07D-E471-325B-1AF1C680F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CE8696-8AF6-A295-CF52-A5750199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1B98-86FF-446F-89F1-78657D51292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CE6CE-25BE-5769-6F86-7B347AD8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2302C5-C0E8-C70C-4CB5-96923115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CAEB-5BC2-4495-959A-BB2876364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504EE-07C3-DE1F-80A9-5257EE38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D5ADF9-025A-BCCC-016D-8C04F843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1B98-86FF-446F-89F1-78657D51292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772946-F2E4-DDD7-9D3B-98C3773F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517588-739D-56BE-4342-C8B12586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CAEB-5BC2-4495-959A-BB2876364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D2869-F239-47F7-769D-3631B151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1B98-86FF-446F-89F1-78657D51292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940049-6FCE-3A09-3C28-79EDB9D8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A58114-BB0A-DED8-ECD7-58BFCC00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CAEB-5BC2-4495-959A-BB2876364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3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3047B-E550-0D04-E5F6-8CB1305A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FB589-EA8F-089D-8E3A-FD66AC8B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43EFD-C658-2324-E77F-7BB108591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3AA16-612E-7A43-81D8-C8CA4AAD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1B98-86FF-446F-89F1-78657D51292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2FC698-2D7A-5934-BFF4-82269147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3A90BE-C430-6EA2-2249-E7770B34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CAEB-5BC2-4495-959A-BB2876364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7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66174-FA77-3F5E-42C0-62A4442B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BA4E3-3DE9-711D-299A-E3FE994AC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41FCBD-0BB0-296D-DD18-681AF1044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A5F95-25BA-210E-C9FE-05B780C5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1B98-86FF-446F-89F1-78657D51292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7002EC-DB91-F7C8-95A9-256CEC30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BBDE9-9FBD-1211-8EED-DC447BF2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CAEB-5BC2-4495-959A-BB2876364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D28CF5-2725-C473-A762-87C63B60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48BFA-9CC0-6CBD-3DE1-D85D020C5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4733B-4EDF-D901-B835-8660309EA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1B98-86FF-446F-89F1-78657D51292D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CC677-E32A-821F-B110-A964F94F1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A5071-3E09-2FC6-EBF2-075237975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CAEB-5BC2-4495-959A-BB2876364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otstory.co.kr/king/?vid=89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94BE1-8168-0096-58C9-7A7998608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ROS </a:t>
            </a:r>
            <a:r>
              <a:rPr lang="ko-KR" altLang="en-US" dirty="0"/>
              <a:t>통신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F51F5C-51EB-376E-5756-E6BADF180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en-US" altLang="ko-KR" dirty="0"/>
              <a:t>_</a:t>
            </a:r>
            <a:r>
              <a:rPr lang="ko-KR" altLang="en-US" dirty="0" err="1"/>
              <a:t>드론잉팀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00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5A67C-3733-0630-AB7D-4696AABA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4292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ROS</a:t>
            </a:r>
            <a:r>
              <a:rPr lang="ko-KR" altLang="en-US" sz="3600" b="1" dirty="0"/>
              <a:t>를 통한 두 기계 연결하기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80046-807B-7BCB-3697-F4F60FEA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218"/>
            <a:ext cx="10515600" cy="39971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ROS</a:t>
            </a:r>
            <a:r>
              <a:rPr lang="ko-KR" altLang="en-US" b="1" dirty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</a:t>
            </a:r>
            <a:r>
              <a:rPr lang="en-US" altLang="ko-KR" b="1" dirty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master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활용하여 두 기계를 연결한다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하지만 </a:t>
            </a:r>
            <a:r>
              <a:rPr lang="en-US" altLang="ko-KR" b="1" dirty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ROS2</a:t>
            </a:r>
            <a:r>
              <a:rPr lang="ko-KR" altLang="en-US" b="1" dirty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에는 </a:t>
            </a:r>
            <a:r>
              <a:rPr lang="en-US" altLang="ko-KR" b="1" dirty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master</a:t>
            </a:r>
            <a:r>
              <a:rPr lang="ko-KR" altLang="en-US" b="1" dirty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없기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때문에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ROS1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설치가 필요하다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master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실행하는 기계의 </a:t>
            </a:r>
            <a:r>
              <a:rPr lang="en-US" altLang="ko-KR" b="1" dirty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ROS_MASTER_URI(master </a:t>
            </a:r>
            <a:r>
              <a:rPr lang="ko-KR" altLang="en-US" b="1" dirty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</a:t>
            </a:r>
            <a:r>
              <a:rPr lang="en-US" altLang="ko-KR" b="1" dirty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다른 기계의 </a:t>
            </a:r>
            <a:r>
              <a:rPr lang="en-US" altLang="ko-KR" b="1" dirty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master </a:t>
            </a:r>
            <a:r>
              <a:rPr lang="ko-KR" altLang="en-US" b="1" dirty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주소를 설정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해주면 연결이 완료된다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64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81349-3478-7D61-97F1-7517CF16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148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실행결과</a:t>
            </a:r>
          </a:p>
        </p:txBody>
      </p:sp>
      <p:pic>
        <p:nvPicPr>
          <p:cNvPr id="4" name="KakaoTalk_20230328_123813526">
            <a:hlinkClick r:id="" action="ppaction://media"/>
            <a:extLst>
              <a:ext uri="{FF2B5EF4-FFF2-40B4-BE49-F238E27FC236}">
                <a16:creationId xmlns:a16="http://schemas.microsoft.com/office/drawing/2014/main" id="{957DD54D-D6C8-A9A9-ACF6-804AB3202C8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4840" y="1566158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17362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E7A3-6329-B6B0-F506-D5AE662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ros1_bridge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8E62F-BCD7-9DC2-745F-4613ABE8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218"/>
            <a:ext cx="10515600" cy="10437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ros1_bridge</a:t>
            </a:r>
            <a:r>
              <a:rPr lang="ko-KR" altLang="en-US" dirty="0"/>
              <a:t> 패키지를 활용하여 </a:t>
            </a:r>
            <a:r>
              <a:rPr lang="en-US" altLang="ko-KR" b="1" dirty="0">
                <a:solidFill>
                  <a:schemeClr val="accent1"/>
                </a:solidFill>
              </a:rPr>
              <a:t>ros1</a:t>
            </a:r>
            <a:r>
              <a:rPr lang="ko-KR" altLang="en-US" b="1" dirty="0">
                <a:solidFill>
                  <a:schemeClr val="accent1"/>
                </a:solidFill>
              </a:rPr>
              <a:t>과 </a:t>
            </a:r>
            <a:r>
              <a:rPr lang="en-US" altLang="ko-KR" b="1" dirty="0">
                <a:solidFill>
                  <a:schemeClr val="accent1"/>
                </a:solidFill>
              </a:rPr>
              <a:t>ros2 </a:t>
            </a:r>
            <a:r>
              <a:rPr lang="ko-KR" altLang="en-US" b="1" dirty="0">
                <a:solidFill>
                  <a:schemeClr val="accent1"/>
                </a:solidFill>
              </a:rPr>
              <a:t>간 데이터 통신</a:t>
            </a:r>
            <a:r>
              <a:rPr lang="ko-KR" altLang="en-US" dirty="0"/>
              <a:t>이 이루어질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Send custom messages between ROS 1&amp;2 using the ros1_bridge - Tutorial -  YouTube">
            <a:extLst>
              <a:ext uri="{FF2B5EF4-FFF2-40B4-BE49-F238E27FC236}">
                <a16:creationId xmlns:a16="http://schemas.microsoft.com/office/drawing/2014/main" id="{349C4449-E18C-A87A-5049-53740544A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4719782" cy="265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S 1 via ROS 2 Bridge (User Guide) | PX4 오토파일럿 사용자 설명서">
            <a:extLst>
              <a:ext uri="{FF2B5EF4-FFF2-40B4-BE49-F238E27FC236}">
                <a16:creationId xmlns:a16="http://schemas.microsoft.com/office/drawing/2014/main" id="{F589997D-9856-5025-B2D6-B7679A66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206210" cy="27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01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AB0C2-9E77-E011-BBBF-532F8C0A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ros1_bridge </a:t>
            </a:r>
            <a:r>
              <a:rPr lang="ko-KR" altLang="en-US" sz="3600" b="1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08367-77B5-676A-1848-7082D64C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strike="sngStrike" dirty="0"/>
              <a:t>두 개의 기계의 각각 </a:t>
            </a:r>
            <a:r>
              <a:rPr lang="en-US" altLang="ko-KR" sz="1600" strike="sngStrike" dirty="0"/>
              <a:t>bridge</a:t>
            </a:r>
            <a:r>
              <a:rPr lang="ko-KR" altLang="en-US" sz="1600" strike="sngStrike" dirty="0"/>
              <a:t>를 연결하면 </a:t>
            </a:r>
            <a:r>
              <a:rPr lang="en-US" altLang="ko-KR" sz="1600" strike="sngStrike" dirty="0"/>
              <a:t>ros2</a:t>
            </a:r>
            <a:r>
              <a:rPr lang="ko-KR" altLang="en-US" sz="1600" strike="sngStrike" dirty="0"/>
              <a:t>로 통신이 가능할 것이라고 생각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0B4F0E4-2A47-C73B-BC7D-D7B42AFEEE9F}"/>
              </a:ext>
            </a:extLst>
          </p:cNvPr>
          <p:cNvSpPr/>
          <p:nvPr/>
        </p:nvSpPr>
        <p:spPr>
          <a:xfrm>
            <a:off x="5209309" y="1985818"/>
            <a:ext cx="794327" cy="77585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Master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F1F31-807B-1F39-1DF8-76A9CCBCBFF7}"/>
              </a:ext>
            </a:extLst>
          </p:cNvPr>
          <p:cNvSpPr txBox="1"/>
          <p:nvPr/>
        </p:nvSpPr>
        <p:spPr>
          <a:xfrm>
            <a:off x="3805380" y="2900216"/>
            <a:ext cx="794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기계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939C8-3C15-BF0F-7BD3-CB594E7E0216}"/>
              </a:ext>
            </a:extLst>
          </p:cNvPr>
          <p:cNvSpPr txBox="1"/>
          <p:nvPr/>
        </p:nvSpPr>
        <p:spPr>
          <a:xfrm>
            <a:off x="6698670" y="2900215"/>
            <a:ext cx="794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기계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71DAE2-0860-A73D-B110-CE6C40D133E2}"/>
              </a:ext>
            </a:extLst>
          </p:cNvPr>
          <p:cNvCxnSpPr/>
          <p:nvPr/>
        </p:nvCxnSpPr>
        <p:spPr>
          <a:xfrm flipV="1">
            <a:off x="4498109" y="2586182"/>
            <a:ext cx="609600" cy="31403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C8A1A4-8236-DB0C-95C8-638D6DDBC0A6}"/>
              </a:ext>
            </a:extLst>
          </p:cNvPr>
          <p:cNvCxnSpPr>
            <a:cxnSpLocks/>
          </p:cNvCxnSpPr>
          <p:nvPr/>
        </p:nvCxnSpPr>
        <p:spPr>
          <a:xfrm>
            <a:off x="6105236" y="2586182"/>
            <a:ext cx="593433" cy="31090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B27D7E04-BB6E-5EBE-6075-85823903EABA}"/>
              </a:ext>
            </a:extLst>
          </p:cNvPr>
          <p:cNvSpPr/>
          <p:nvPr/>
        </p:nvSpPr>
        <p:spPr>
          <a:xfrm>
            <a:off x="3703782" y="3920689"/>
            <a:ext cx="794327" cy="77585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ROS1</a:t>
            </a:r>
            <a:endParaRPr lang="ko-KR" altLang="en-US" sz="9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B1F7ED-60B9-C3C8-6304-DCA80D327129}"/>
              </a:ext>
            </a:extLst>
          </p:cNvPr>
          <p:cNvSpPr/>
          <p:nvPr/>
        </p:nvSpPr>
        <p:spPr>
          <a:xfrm>
            <a:off x="6698669" y="3920689"/>
            <a:ext cx="794327" cy="77585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ROS1</a:t>
            </a:r>
            <a:endParaRPr lang="ko-KR" altLang="en-US" sz="9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1CE0BC-2300-71D4-4454-D7AEEFEE13B9}"/>
              </a:ext>
            </a:extLst>
          </p:cNvPr>
          <p:cNvCxnSpPr>
            <a:cxnSpLocks/>
          </p:cNvCxnSpPr>
          <p:nvPr/>
        </p:nvCxnSpPr>
        <p:spPr>
          <a:xfrm flipV="1">
            <a:off x="4100945" y="3301253"/>
            <a:ext cx="0" cy="51336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4E22B7-7D72-0934-2E4E-0BD962AC55E3}"/>
              </a:ext>
            </a:extLst>
          </p:cNvPr>
          <p:cNvCxnSpPr>
            <a:cxnSpLocks/>
          </p:cNvCxnSpPr>
          <p:nvPr/>
        </p:nvCxnSpPr>
        <p:spPr>
          <a:xfrm flipV="1">
            <a:off x="7095832" y="3301253"/>
            <a:ext cx="0" cy="51336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8D655ED-B805-F275-95ED-26C20D9B1550}"/>
              </a:ext>
            </a:extLst>
          </p:cNvPr>
          <p:cNvSpPr/>
          <p:nvPr/>
        </p:nvSpPr>
        <p:spPr>
          <a:xfrm>
            <a:off x="1662546" y="3920689"/>
            <a:ext cx="794327" cy="77585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ROS2</a:t>
            </a:r>
            <a:endParaRPr lang="ko-KR" altLang="en-US" sz="9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B1566E4-C684-51D1-84D0-62E0A8BBDAD0}"/>
              </a:ext>
            </a:extLst>
          </p:cNvPr>
          <p:cNvSpPr/>
          <p:nvPr/>
        </p:nvSpPr>
        <p:spPr>
          <a:xfrm>
            <a:off x="9118597" y="3920689"/>
            <a:ext cx="794327" cy="77585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ROS2</a:t>
            </a:r>
            <a:endParaRPr lang="ko-KR" altLang="en-US" sz="9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A82DBB-B405-FA19-12A6-C3687054963C}"/>
              </a:ext>
            </a:extLst>
          </p:cNvPr>
          <p:cNvCxnSpPr>
            <a:cxnSpLocks/>
          </p:cNvCxnSpPr>
          <p:nvPr/>
        </p:nvCxnSpPr>
        <p:spPr>
          <a:xfrm flipH="1">
            <a:off x="2660073" y="4308615"/>
            <a:ext cx="923637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AFAD21-093A-E448-81BD-0A9A2CA3158B}"/>
              </a:ext>
            </a:extLst>
          </p:cNvPr>
          <p:cNvCxnSpPr>
            <a:cxnSpLocks/>
          </p:cNvCxnSpPr>
          <p:nvPr/>
        </p:nvCxnSpPr>
        <p:spPr>
          <a:xfrm flipH="1">
            <a:off x="7887855" y="4308615"/>
            <a:ext cx="923637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590CBC-A529-43BF-245C-7C90C2E2E3C1}"/>
              </a:ext>
            </a:extLst>
          </p:cNvPr>
          <p:cNvSpPr txBox="1"/>
          <p:nvPr/>
        </p:nvSpPr>
        <p:spPr>
          <a:xfrm>
            <a:off x="2605230" y="4433029"/>
            <a:ext cx="1033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ros_bridge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598322-10E1-DED0-1201-F474A7B62D37}"/>
              </a:ext>
            </a:extLst>
          </p:cNvPr>
          <p:cNvSpPr txBox="1"/>
          <p:nvPr/>
        </p:nvSpPr>
        <p:spPr>
          <a:xfrm>
            <a:off x="7833012" y="4413345"/>
            <a:ext cx="1033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ros_bridge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20386-4B16-BFEB-ED1C-915C65E0C4D8}"/>
              </a:ext>
            </a:extLst>
          </p:cNvPr>
          <p:cNvSpPr txBox="1"/>
          <p:nvPr/>
        </p:nvSpPr>
        <p:spPr>
          <a:xfrm>
            <a:off x="5745018" y="5752618"/>
            <a:ext cx="560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같은 이름의 노드</a:t>
            </a:r>
            <a:r>
              <a:rPr lang="ko-KR" altLang="en-US" dirty="0"/>
              <a:t>가 생기기 때문에 오류가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08FCA9B-21F9-2DAC-F408-43E01161E95D}"/>
              </a:ext>
            </a:extLst>
          </p:cNvPr>
          <p:cNvCxnSpPr/>
          <p:nvPr/>
        </p:nvCxnSpPr>
        <p:spPr>
          <a:xfrm flipH="1">
            <a:off x="7887855" y="3920689"/>
            <a:ext cx="923637" cy="923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46D6E7C-E01C-EFFA-E06E-9849BFBCA248}"/>
              </a:ext>
            </a:extLst>
          </p:cNvPr>
          <p:cNvCxnSpPr/>
          <p:nvPr/>
        </p:nvCxnSpPr>
        <p:spPr>
          <a:xfrm>
            <a:off x="7887855" y="3886882"/>
            <a:ext cx="978478" cy="9784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EF198E2-ABAC-0AA7-55F7-866731EF9EC5}"/>
              </a:ext>
            </a:extLst>
          </p:cNvPr>
          <p:cNvCxnSpPr/>
          <p:nvPr/>
        </p:nvCxnSpPr>
        <p:spPr>
          <a:xfrm>
            <a:off x="8377094" y="5033818"/>
            <a:ext cx="0" cy="61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9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50E0E-F88F-9BB6-FA9A-06BE4099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ROS</a:t>
            </a:r>
            <a:r>
              <a:rPr lang="ko-KR" altLang="en-US" sz="3600" b="1" dirty="0"/>
              <a:t>와 비</a:t>
            </a:r>
            <a:r>
              <a:rPr lang="en-US" altLang="ko-KR" sz="3600" b="1" dirty="0"/>
              <a:t>ROS </a:t>
            </a:r>
            <a:r>
              <a:rPr lang="ko-KR" altLang="en-US" sz="3600" b="1" dirty="0"/>
              <a:t>사이의 통신 </a:t>
            </a:r>
            <a:r>
              <a:rPr lang="en-US" altLang="ko-KR" sz="3600" b="1" dirty="0"/>
              <a:t>- </a:t>
            </a:r>
            <a:r>
              <a:rPr lang="en-US" altLang="ko-KR" sz="3600" b="1" dirty="0" err="1"/>
              <a:t>rosbridge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C8AA1-3F78-E663-08C5-0C818B9C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49947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sz="2400" dirty="0" err="1">
                <a:latin typeface="+mn-ea"/>
              </a:rPr>
              <a:t>rosbridge</a:t>
            </a:r>
            <a:r>
              <a:rPr lang="ko-KR" altLang="en-US" sz="2400" dirty="0">
                <a:latin typeface="+mn-ea"/>
              </a:rPr>
              <a:t>는 </a:t>
            </a:r>
            <a:r>
              <a:rPr lang="en-US" altLang="ko-KR" sz="2400" b="0" i="0" dirty="0">
                <a:effectLst/>
                <a:latin typeface="+mn-ea"/>
              </a:rPr>
              <a:t>ROS </a:t>
            </a:r>
            <a:r>
              <a:rPr lang="ko-KR" altLang="en-US" sz="2400" b="0" i="0" dirty="0">
                <a:effectLst/>
                <a:latin typeface="+mn-ea"/>
              </a:rPr>
              <a:t>환경에서 실행되는 노드로</a:t>
            </a:r>
            <a:r>
              <a:rPr lang="en-US" altLang="ko-KR" sz="2400" b="0" i="0" dirty="0">
                <a:effectLst/>
                <a:latin typeface="+mn-ea"/>
              </a:rPr>
              <a:t>, </a:t>
            </a:r>
            <a:r>
              <a:rPr lang="ko-KR" altLang="en-US" sz="2400" b="0" i="0" dirty="0" err="1">
                <a:effectLst/>
                <a:latin typeface="+mn-ea"/>
              </a:rPr>
              <a:t>웹소켓을</a:t>
            </a:r>
            <a:r>
              <a:rPr lang="ko-KR" altLang="en-US" sz="2400" b="0" i="0" dirty="0">
                <a:effectLst/>
                <a:latin typeface="+mn-ea"/>
              </a:rPr>
              <a:t> 생성하여 </a:t>
            </a:r>
            <a:r>
              <a:rPr lang="en-US" altLang="ko-KR" sz="2400" b="0" i="0" dirty="0">
                <a:effectLst/>
                <a:latin typeface="+mn-ea"/>
              </a:rPr>
              <a:t>ROS</a:t>
            </a:r>
            <a:r>
              <a:rPr lang="ko-KR" altLang="en-US" sz="2400" b="0" i="0" dirty="0">
                <a:effectLst/>
                <a:latin typeface="+mn-ea"/>
              </a:rPr>
              <a:t>와 비</a:t>
            </a:r>
            <a:r>
              <a:rPr lang="en-US" altLang="ko-KR" sz="2400" b="0" i="0" dirty="0">
                <a:effectLst/>
                <a:latin typeface="+mn-ea"/>
              </a:rPr>
              <a:t>ROS </a:t>
            </a:r>
            <a:r>
              <a:rPr lang="ko-KR" altLang="en-US" sz="2400" b="0" i="0" dirty="0">
                <a:effectLst/>
                <a:latin typeface="+mn-ea"/>
              </a:rPr>
              <a:t>사이에 </a:t>
            </a:r>
            <a:r>
              <a:rPr lang="en-US" altLang="ko-KR" sz="2400" b="1" i="0" dirty="0">
                <a:solidFill>
                  <a:schemeClr val="accent1"/>
                </a:solidFill>
                <a:effectLst/>
                <a:latin typeface="+mn-ea"/>
              </a:rPr>
              <a:t>JSON </a:t>
            </a:r>
            <a:r>
              <a:rPr lang="ko-KR" altLang="en-US" sz="2400" b="1" i="0" dirty="0">
                <a:solidFill>
                  <a:schemeClr val="accent1"/>
                </a:solidFill>
                <a:effectLst/>
                <a:latin typeface="+mn-ea"/>
              </a:rPr>
              <a:t>형식으로 통신</a:t>
            </a:r>
            <a:endParaRPr lang="en-US" altLang="ko-KR" sz="2400" b="1" i="0" dirty="0">
              <a:solidFill>
                <a:schemeClr val="accent1"/>
              </a:solidFill>
              <a:effectLst/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2400" dirty="0"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+mn-ea"/>
              </a:rPr>
              <a:t>roslibpy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모듈을 통해 연결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E407F0-8DE6-8672-E9C5-E0EAB6BD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37" y="3029173"/>
            <a:ext cx="5257800" cy="2992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DB3654-D2C7-1C9C-F65B-4059A617E38C}"/>
              </a:ext>
            </a:extLst>
          </p:cNvPr>
          <p:cNvSpPr txBox="1"/>
          <p:nvPr/>
        </p:nvSpPr>
        <p:spPr>
          <a:xfrm>
            <a:off x="838200" y="6382327"/>
            <a:ext cx="1102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en-US" altLang="ko-KR" dirty="0">
                <a:hlinkClick r:id="rId3"/>
              </a:rPr>
              <a:t>ROS</a:t>
            </a:r>
            <a:r>
              <a:rPr lang="ko-KR" altLang="en-US" dirty="0">
                <a:hlinkClick r:id="rId3"/>
              </a:rPr>
              <a:t>와 비</a:t>
            </a:r>
            <a:r>
              <a:rPr lang="en-US" altLang="ko-KR" dirty="0">
                <a:hlinkClick r:id="rId3"/>
              </a:rPr>
              <a:t>ROS </a:t>
            </a:r>
            <a:r>
              <a:rPr lang="ko-KR" altLang="en-US" dirty="0">
                <a:hlinkClick r:id="rId3"/>
              </a:rPr>
              <a:t>사이의 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90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158</Words>
  <Application>Microsoft Office PowerPoint</Application>
  <PresentationFormat>와이드스크린</PresentationFormat>
  <Paragraphs>28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맑은 고딕 Semilight</vt:lpstr>
      <vt:lpstr>Arial</vt:lpstr>
      <vt:lpstr>Wingdings</vt:lpstr>
      <vt:lpstr>Office 테마</vt:lpstr>
      <vt:lpstr>ROS 통신 </vt:lpstr>
      <vt:lpstr>ROS를 통한 두 기계 연결하기</vt:lpstr>
      <vt:lpstr>실행결과</vt:lpstr>
      <vt:lpstr>ros1_bridge</vt:lpstr>
      <vt:lpstr>ros1_bridge 문제점</vt:lpstr>
      <vt:lpstr>ROS와 비ROS 사이의 통신 - rosbridge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통신 </dc:title>
  <dc:creator>박상기</dc:creator>
  <cp:lastModifiedBy>박상기</cp:lastModifiedBy>
  <cp:revision>1</cp:revision>
  <dcterms:created xsi:type="dcterms:W3CDTF">2023-03-28T03:25:15Z</dcterms:created>
  <dcterms:modified xsi:type="dcterms:W3CDTF">2023-03-28T04:42:02Z</dcterms:modified>
</cp:coreProperties>
</file>