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2F107-31D1-4AA3-8BD3-921B9891380D}" v="134" dt="2023-04-03T18:12:23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929C7-824C-A88A-CB79-D3530E5D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7E78F7-6AB6-3184-D256-3A7B551FF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42A31-E572-E9CD-53A4-E7CB0EC2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E63B8-FB52-4E8C-E02D-A2450441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D4807-9E02-E928-9125-C1921319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0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E36B1-6370-51D5-FF5D-3BC1DFE5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F0176-6E26-8CDC-55EF-3D2D5910E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0C9E9-6AE0-FED9-31C7-C225E863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651B5-5561-B34B-6F4C-1FC3868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1ED2F-1C90-2E79-6501-FA7A56D2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83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61204-1577-CAB2-F38D-F8F09C8D2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9F2A-50DB-EED3-B6F6-5D84EBD2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010F2-C204-3A7E-785B-7CCAFFBF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68464-40A5-632C-2B0D-7EF2366D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40900-386F-594E-3A45-99598BD4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5D712-004C-80EB-4198-00DA3ED4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B6735-CFF2-4C9A-3D3A-7C02A99E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A35C9-899D-BE0F-D1F8-A9BDD99B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7457B-BA1B-A2AE-A80F-5EE4FD04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5B34A-2FD7-5320-1622-62F6980E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C4235-2868-4D74-A3C4-8F959889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8EAD-B7EC-B6FD-582D-BB9680DF0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74A9E-0416-6E90-C17F-060FE28B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42CCA-48D3-20F4-F511-E89955F3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41A2B-B9D3-F69C-2C3A-E0DD0E86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7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6417F-3E4B-3C3C-EE15-9ACC6527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A8F65-1614-6BAB-A3D8-8C1AF5702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5367F8-C0C6-2974-2741-93E0041D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18C1C-51BA-8E3A-224A-FDC5401B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11341-6F29-2AE3-A755-17909AE9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42A17-3A26-19E8-2202-AF03E0AC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0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E2A6A-EA77-30CD-E493-5354AB57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DD075-5024-FFEC-F97F-32812CD7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295E1-413C-7BDF-D0A9-4AE992EC1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1CB171-B59E-E742-82D1-5063A5857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175191-8A83-6CC3-0E44-8401A5299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73723-8F9E-F08A-2A8C-77EE4AEC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24E8D4-29D2-E339-B2A7-249E57A5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41FCA5-4C6B-0075-7940-76D9E68B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3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032A5-D7CE-B4DA-91E1-E05F3C78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3B7DBE-6DAC-B9AD-2890-127A3A00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B5D631-0E53-DADF-7F18-7FD11CC0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774BE7-33A1-B0B1-DF75-7665888C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5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3F0F5E-A33E-F762-80E7-82A24A36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0B62A-424C-E424-9B1E-F44F05FC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B5B872-DB03-33C0-562F-CBFDB978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81FC6-1AF1-88BC-E98C-CBDC6778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8459C-399D-5870-509F-356283F1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C5A56-04EF-1ECB-70EA-8C049CACC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BEA66-69DF-5B46-F5BE-EF10C044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154CA-55BF-92ED-0DD3-30E8764F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0F88C1-09B0-7DCF-7145-21B3A6EF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4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E7723-A2ED-067B-FDB6-5674E412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0A32B-E446-9030-29B2-D347F61A1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0D99D-57C1-B05D-1AEB-9C3F863E1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E8259-DA2E-C255-A920-ECD8E4EB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0BF63-323B-2961-FD40-82C63BD2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75D6A-E973-AB01-09A4-43A69BE5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3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035FDD-4719-CD64-97A0-0EB95D4C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5B4CB-691F-0B83-C57B-2097A549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59AD5-F252-F727-C981-B8179D2C5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1991-5171-444B-8B4D-FE96C730A601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40F8D-9488-B34F-B112-4251B01FE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E41E6-ED3D-2960-1BC3-4003A5D84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os.org/image_view" TargetMode="External"/><Relationship Id="rId4" Type="http://schemas.openxmlformats.org/officeDocument/2006/relationships/hyperlink" Target="http://wiki.ros.org/image_transport/Tutorials/PublishingImag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0430-C754-6C3B-BE1D-3ABECC9B2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A6EF74-D4A4-5C5A-BA4D-6F83FD756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드론잉팀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5350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B2C0E-2FAF-8630-763B-104883B0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7"/>
            <a:ext cx="10515600" cy="849746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mqtt</a:t>
            </a:r>
            <a:r>
              <a:rPr lang="ko-KR" altLang="en-US" sz="2000" dirty="0"/>
              <a:t>는 간단한 문자를 주고받기 때문에 </a:t>
            </a:r>
            <a:r>
              <a:rPr lang="ko-KR" altLang="en-US" sz="2000" b="1" dirty="0">
                <a:solidFill>
                  <a:schemeClr val="accent1"/>
                </a:solidFill>
              </a:rPr>
              <a:t>이미지를 텍스트로 인코딩</a:t>
            </a:r>
            <a:r>
              <a:rPr lang="ko-KR" altLang="en-US" sz="2000" dirty="0"/>
              <a:t>을 할 필요가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이미지를 </a:t>
            </a:r>
            <a:r>
              <a:rPr lang="en-US" altLang="ko-KR" sz="2000" b="1" dirty="0">
                <a:solidFill>
                  <a:schemeClr val="accent1"/>
                </a:solidFill>
              </a:rPr>
              <a:t>base64 </a:t>
            </a:r>
            <a:r>
              <a:rPr lang="ko-KR" altLang="en-US" sz="2000" b="1" dirty="0">
                <a:solidFill>
                  <a:schemeClr val="accent1"/>
                </a:solidFill>
              </a:rPr>
              <a:t>인코딩</a:t>
            </a:r>
            <a:r>
              <a:rPr lang="ko-KR" altLang="en-US" sz="2000" dirty="0"/>
              <a:t>을 하여 텍스트로 변환한다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9069D96-F054-35C6-B482-09E03CFB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en-US" altLang="ko-KR" sz="3200" b="1" dirty="0" err="1">
                <a:latin typeface="+mn-lt"/>
              </a:rPr>
              <a:t>mqtt</a:t>
            </a:r>
            <a:r>
              <a:rPr lang="ko-KR" altLang="en-US" sz="3200" dirty="0">
                <a:latin typeface="+mn-lt"/>
              </a:rPr>
              <a:t>를 활용한 이미지 파일 전송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49C3F3F-9BFF-24CC-9338-B4001F84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7" y="2489013"/>
            <a:ext cx="4272496" cy="145752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74D3DF8-1F4E-D920-63C0-F6104CE06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62" y="4462220"/>
            <a:ext cx="4305901" cy="695422"/>
          </a:xfrm>
          <a:prstGeom prst="rect">
            <a:avLst/>
          </a:prstGeom>
        </p:spPr>
      </p:pic>
      <p:pic>
        <p:nvPicPr>
          <p:cNvPr id="10" name="그림 9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F0C7E1CD-3E93-649D-15A7-BF138CA42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296359"/>
            <a:ext cx="4773239" cy="36677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FDCE15-1B4C-929C-EB63-E3779C67A6A5}"/>
              </a:ext>
            </a:extLst>
          </p:cNvPr>
          <p:cNvSpPr txBox="1"/>
          <p:nvPr/>
        </p:nvSpPr>
        <p:spPr>
          <a:xfrm>
            <a:off x="1077862" y="5449078"/>
            <a:ext cx="149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subscriber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F1FB9-9159-8D84-D35E-C55DD5EC492D}"/>
              </a:ext>
            </a:extLst>
          </p:cNvPr>
          <p:cNvSpPr txBox="1"/>
          <p:nvPr/>
        </p:nvSpPr>
        <p:spPr>
          <a:xfrm>
            <a:off x="6307493" y="6123542"/>
            <a:ext cx="149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publisher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28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6A62967-5429-ECB8-60F1-7998D8C1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en-US" altLang="ko-KR" sz="3200" b="1" dirty="0" err="1">
                <a:latin typeface="+mn-lt"/>
              </a:rPr>
              <a:t>mqtt</a:t>
            </a:r>
            <a:r>
              <a:rPr lang="ko-KR" altLang="en-US" sz="3200" dirty="0">
                <a:latin typeface="+mn-lt"/>
              </a:rPr>
              <a:t>를 활용한 이미지 파일 전송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90A60E-2C16-E070-EAC8-28D2CF58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13" y="1842694"/>
            <a:ext cx="4594284" cy="4001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5194DA-78A4-A667-CDF1-F33BF0B4256F}"/>
              </a:ext>
            </a:extLst>
          </p:cNvPr>
          <p:cNvSpPr txBox="1"/>
          <p:nvPr/>
        </p:nvSpPr>
        <p:spPr>
          <a:xfrm>
            <a:off x="677512" y="1315616"/>
            <a:ext cx="189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mqtt_pub.py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45615-65E4-5CC5-FA8E-A9E2A071F756}"/>
              </a:ext>
            </a:extLst>
          </p:cNvPr>
          <p:cNvSpPr txBox="1"/>
          <p:nvPr/>
        </p:nvSpPr>
        <p:spPr>
          <a:xfrm>
            <a:off x="5846671" y="1315616"/>
            <a:ext cx="189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mqtt_sub.py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E47352-1A83-D56A-D2E5-0694BD2C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090" y="1684948"/>
            <a:ext cx="5341072" cy="49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4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239BE37-2768-4487-3D86-E849D1BB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ROS</a:t>
            </a:r>
            <a:r>
              <a:rPr lang="ko-KR" altLang="en-US" sz="3200" dirty="0">
                <a:latin typeface="+mn-lt"/>
              </a:rPr>
              <a:t> </a:t>
            </a:r>
            <a:r>
              <a:rPr lang="en-US" altLang="ko-KR" sz="3200" dirty="0">
                <a:latin typeface="+mn-lt"/>
              </a:rPr>
              <a:t>talker.py listener.py </a:t>
            </a:r>
            <a:r>
              <a:rPr lang="ko-KR" altLang="en-US" sz="3200" dirty="0">
                <a:latin typeface="+mn-lt"/>
              </a:rPr>
              <a:t>코드 살펴보기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C91853-3F7E-5A65-4EC5-0DA0C312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9" y="1754281"/>
            <a:ext cx="5039428" cy="3772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AFDBF7-4885-A1C0-C903-91F72897D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524" y="1816944"/>
            <a:ext cx="5269633" cy="3754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5C4745-4FD2-EF5B-F0B2-48FDF136D720}"/>
              </a:ext>
            </a:extLst>
          </p:cNvPr>
          <p:cNvSpPr txBox="1"/>
          <p:nvPr/>
        </p:nvSpPr>
        <p:spPr>
          <a:xfrm>
            <a:off x="670249" y="144624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talker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6F8B7-309F-5B1E-F3A0-EEFEFC536FEF}"/>
              </a:ext>
            </a:extLst>
          </p:cNvPr>
          <p:cNvSpPr txBox="1"/>
          <p:nvPr/>
        </p:nvSpPr>
        <p:spPr>
          <a:xfrm>
            <a:off x="6408524" y="144624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listener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74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448A88A-99FA-FE23-745B-2E3F5E6DCC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+mn-lt"/>
              </a:rPr>
              <a:t>publish</a:t>
            </a:r>
            <a:r>
              <a:rPr lang="ko-KR" altLang="en-US" sz="3200" dirty="0">
                <a:latin typeface="+mn-lt"/>
              </a:rPr>
              <a:t>한 메시지 토픽을 전달받아 저장하기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423AB9-3DEB-9617-00EA-151B8C21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03092"/>
            <a:ext cx="5552906" cy="40089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CB7B97-308B-64A6-4B4B-2159FAB24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6" y="1703092"/>
            <a:ext cx="5552906" cy="40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9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73415CA-EDA0-0C24-E09C-9602FEBB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ROS</a:t>
            </a:r>
            <a:r>
              <a:rPr lang="ko-KR" altLang="en-US" sz="3200" dirty="0">
                <a:latin typeface="+mn-lt"/>
              </a:rPr>
              <a:t> 이미지를 </a:t>
            </a:r>
            <a:r>
              <a:rPr lang="en-US" altLang="ko-KR" sz="3200" dirty="0">
                <a:latin typeface="+mn-lt"/>
              </a:rPr>
              <a:t>publish, subscribe </a:t>
            </a:r>
            <a:r>
              <a:rPr lang="ko-KR" altLang="en-US" sz="3200" dirty="0">
                <a:latin typeface="+mn-lt"/>
              </a:rPr>
              <a:t>하는 코드 살펴보기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89EBFC-0346-5598-0584-6656CE04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53" y="1699217"/>
            <a:ext cx="4936963" cy="42011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34F297-EDEA-60E3-B00D-0D232E21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542" y="1759593"/>
            <a:ext cx="5804005" cy="3979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95F9E6-60A6-B543-5715-384C0CFE21AF}"/>
              </a:ext>
            </a:extLst>
          </p:cNvPr>
          <p:cNvSpPr txBox="1"/>
          <p:nvPr/>
        </p:nvSpPr>
        <p:spPr>
          <a:xfrm>
            <a:off x="493453" y="1390261"/>
            <a:ext cx="171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publisher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798B5A-9FCD-2895-87FD-BCD9E90FB075}"/>
              </a:ext>
            </a:extLst>
          </p:cNvPr>
          <p:cNvSpPr txBox="1"/>
          <p:nvPr/>
        </p:nvSpPr>
        <p:spPr>
          <a:xfrm>
            <a:off x="5894542" y="1390261"/>
            <a:ext cx="171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subscriber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63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BBCE7-3FC5-45E1-AD55-D96832F7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ROS</a:t>
            </a:r>
            <a:r>
              <a:rPr lang="ko-KR" altLang="en-US" sz="3200" dirty="0">
                <a:latin typeface="+mn-lt"/>
              </a:rPr>
              <a:t>를 활용한 이미지 파일 전송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B3D07-32CD-806B-4BAE-9A9D66871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183991"/>
            <a:ext cx="11176000" cy="86648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과정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이미지를 </a:t>
            </a:r>
            <a:r>
              <a:rPr lang="en-US" altLang="ko-KR" sz="2000" dirty="0"/>
              <a:t>publish</a:t>
            </a:r>
            <a:r>
              <a:rPr lang="ko-KR" altLang="en-US" sz="2000" dirty="0"/>
              <a:t>하는 노드 생성 </a:t>
            </a:r>
            <a:r>
              <a:rPr lang="en-US" altLang="ko-KR" sz="2000" dirty="0"/>
              <a:t>-&gt; </a:t>
            </a:r>
            <a:r>
              <a:rPr lang="ko-KR" altLang="en-US" sz="2000" dirty="0"/>
              <a:t>이미지 토픽을 </a:t>
            </a:r>
            <a:r>
              <a:rPr lang="en-US" altLang="ko-KR" sz="2000" dirty="0"/>
              <a:t>bag</a:t>
            </a:r>
            <a:r>
              <a:rPr lang="ko-KR" altLang="en-US" sz="2000" dirty="0"/>
              <a:t>파일로 저장 </a:t>
            </a:r>
            <a:r>
              <a:rPr lang="en-US" altLang="ko-KR" sz="2000" dirty="0"/>
              <a:t>-&gt; bag</a:t>
            </a:r>
            <a:r>
              <a:rPr lang="ko-KR" altLang="en-US" sz="2000" dirty="0"/>
              <a:t>파일에서 이미지 추출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37C0026-C241-A314-1983-E2E1BC5D9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4" y="3379936"/>
            <a:ext cx="2995279" cy="15009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9B54FA-AC82-7492-734F-C9A38142584A}"/>
              </a:ext>
            </a:extLst>
          </p:cNvPr>
          <p:cNvSpPr txBox="1"/>
          <p:nvPr/>
        </p:nvSpPr>
        <p:spPr>
          <a:xfrm>
            <a:off x="449885" y="5163128"/>
            <a:ext cx="188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토픽 리스트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57C080-7399-332B-0256-3EDE52574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25" y="3887742"/>
            <a:ext cx="4825867" cy="6573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09A5ED-849C-7B85-DBDA-A682701EDBA9}"/>
              </a:ext>
            </a:extLst>
          </p:cNvPr>
          <p:cNvSpPr txBox="1"/>
          <p:nvPr/>
        </p:nvSpPr>
        <p:spPr>
          <a:xfrm>
            <a:off x="4763266" y="4978462"/>
            <a:ext cx="396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토픽을 </a:t>
            </a:r>
            <a:r>
              <a:rPr lang="en-US" altLang="ko-KR" dirty="0"/>
              <a:t>bag</a:t>
            </a:r>
            <a:r>
              <a:rPr lang="ko-KR" altLang="en-US" dirty="0"/>
              <a:t>파일로 저장</a:t>
            </a:r>
          </a:p>
        </p:txBody>
      </p:sp>
    </p:spTree>
    <p:extLst>
      <p:ext uri="{BB962C8B-B14F-4D97-AF65-F5344CB8AC3E}">
        <p14:creationId xmlns:p14="http://schemas.microsoft.com/office/powerpoint/2010/main" val="129105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C42931E-C6AC-62A2-A4AE-596F84539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53" y="1466576"/>
            <a:ext cx="4683494" cy="1962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10FC5-71C8-3D9C-66B6-5CD5B730CED2}"/>
              </a:ext>
            </a:extLst>
          </p:cNvPr>
          <p:cNvSpPr txBox="1"/>
          <p:nvPr/>
        </p:nvSpPr>
        <p:spPr>
          <a:xfrm>
            <a:off x="681608" y="3657902"/>
            <a:ext cx="324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bag</a:t>
            </a:r>
            <a:r>
              <a:rPr lang="ko-KR" altLang="en-US" dirty="0"/>
              <a:t>파일 정보</a:t>
            </a:r>
          </a:p>
        </p:txBody>
      </p:sp>
      <p:pic>
        <p:nvPicPr>
          <p:cNvPr id="8" name="그림 7" descr="텍스트, 모니터, 스크린샷, 전자제품이(가) 표시된 사진&#10;&#10;자동 생성된 설명">
            <a:extLst>
              <a:ext uri="{FF2B5EF4-FFF2-40B4-BE49-F238E27FC236}">
                <a16:creationId xmlns:a16="http://schemas.microsoft.com/office/drawing/2014/main" id="{6D593F86-4278-9F2F-DDD8-CF3091F6D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482" y="1519425"/>
            <a:ext cx="5350910" cy="3537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14AD4-A9B0-68B5-FBE2-C51CA0E88F2D}"/>
              </a:ext>
            </a:extLst>
          </p:cNvPr>
          <p:cNvSpPr txBox="1"/>
          <p:nvPr/>
        </p:nvSpPr>
        <p:spPr>
          <a:xfrm>
            <a:off x="6096000" y="5338575"/>
            <a:ext cx="324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생성 결과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F959A4-66DC-0C5B-D074-3D159AB08B4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>
                <a:latin typeface="+mn-lt"/>
              </a:rPr>
              <a:t>ROS</a:t>
            </a:r>
            <a:r>
              <a:rPr lang="ko-KR" altLang="en-US" sz="3200">
                <a:latin typeface="+mn-lt"/>
              </a:rPr>
              <a:t>를 활용한 이미지 파일 전송</a:t>
            </a:r>
            <a:endParaRPr lang="ko-KR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265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A3A52E-3E0D-2202-1216-6ADC66CE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ROS</a:t>
            </a:r>
            <a:r>
              <a:rPr lang="ko-KR" altLang="en-US" sz="3200" dirty="0">
                <a:latin typeface="+mn-lt"/>
              </a:rPr>
              <a:t>를 활용한 이미지 파일 전송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2FD37B6-D55B-F123-164B-EFA6AEFB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183991"/>
            <a:ext cx="11176000" cy="86648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이미지 </a:t>
            </a:r>
            <a:r>
              <a:rPr lang="en-US" altLang="ko-KR" sz="2000" b="1" dirty="0"/>
              <a:t>publish </a:t>
            </a:r>
            <a:r>
              <a:rPr lang="ko-KR" altLang="en-US" sz="2000" b="1" dirty="0"/>
              <a:t>코드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B6788B-319D-17DC-BB40-C51B3AC2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32" y="1767316"/>
            <a:ext cx="6897063" cy="419158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27E0573-D939-D697-A000-66E46CAEFCF6}"/>
              </a:ext>
            </a:extLst>
          </p:cNvPr>
          <p:cNvCxnSpPr>
            <a:cxnSpLocks/>
          </p:cNvCxnSpPr>
          <p:nvPr/>
        </p:nvCxnSpPr>
        <p:spPr>
          <a:xfrm>
            <a:off x="4357396" y="3429000"/>
            <a:ext cx="34473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69C5BD-1058-D950-14F4-E3A51CFAC207}"/>
              </a:ext>
            </a:extLst>
          </p:cNvPr>
          <p:cNvSpPr txBox="1"/>
          <p:nvPr/>
        </p:nvSpPr>
        <p:spPr>
          <a:xfrm>
            <a:off x="7937404" y="3259723"/>
            <a:ext cx="374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erif KR"/>
              </a:rPr>
              <a:t>이미지 형태를 </a:t>
            </a:r>
            <a:r>
              <a:rPr lang="en-US" altLang="ko-KR" sz="1600" b="1" i="0" dirty="0">
                <a:solidFill>
                  <a:schemeClr val="accent1"/>
                </a:solidFill>
                <a:effectLst/>
                <a:latin typeface="Noto Serif KR"/>
              </a:rPr>
              <a:t>ROS</a:t>
            </a:r>
            <a:r>
              <a:rPr lang="ko-KR" altLang="en-US" sz="1600" b="1" i="0" dirty="0">
                <a:solidFill>
                  <a:schemeClr val="accent1"/>
                </a:solidFill>
                <a:effectLst/>
                <a:latin typeface="Noto Serif KR"/>
              </a:rPr>
              <a:t>형식에 맞추어 변환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CD30F3-A4AA-10E0-57D8-503A17A3E751}"/>
              </a:ext>
            </a:extLst>
          </p:cNvPr>
          <p:cNvCxnSpPr>
            <a:cxnSpLocks/>
          </p:cNvCxnSpPr>
          <p:nvPr/>
        </p:nvCxnSpPr>
        <p:spPr>
          <a:xfrm>
            <a:off x="2574777" y="4297218"/>
            <a:ext cx="3653899" cy="4527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E1E7FC-8029-D240-0046-63F7F89157A7}"/>
              </a:ext>
            </a:extLst>
          </p:cNvPr>
          <p:cNvSpPr txBox="1"/>
          <p:nvPr/>
        </p:nvSpPr>
        <p:spPr>
          <a:xfrm>
            <a:off x="6321039" y="4684416"/>
            <a:ext cx="5125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accent1"/>
                </a:solidFill>
                <a:latin typeface="Noto Serif KR"/>
              </a:rPr>
              <a:t>c</a:t>
            </a:r>
            <a:r>
              <a:rPr lang="en-US" altLang="ko-KR" sz="1600" b="1" i="0" dirty="0" err="1">
                <a:solidFill>
                  <a:schemeClr val="accent1"/>
                </a:solidFill>
                <a:effectLst/>
                <a:latin typeface="Noto Serif KR"/>
              </a:rPr>
              <a:t>v_bridge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erif KR"/>
              </a:rPr>
              <a:t>는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erif KR"/>
              </a:rPr>
              <a:t>ros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erif KR"/>
              </a:rPr>
              <a:t>와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erif KR"/>
              </a:rPr>
              <a:t>opencv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erif KR"/>
              </a:rPr>
              <a:t>를 </a:t>
            </a:r>
            <a:r>
              <a:rPr lang="ko-KR" altLang="en-US" sz="1600" b="1" i="0" dirty="0">
                <a:solidFill>
                  <a:schemeClr val="accent1"/>
                </a:solidFill>
                <a:effectLst/>
                <a:latin typeface="Noto Serif KR"/>
              </a:rPr>
              <a:t>이어주는 역할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erif KR"/>
              </a:rPr>
              <a:t>의 구조체의 이미지를 이미지 메세지로 변환시켜 준다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199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8C1DAD6-94CB-8A74-A6C5-199091B4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ROS</a:t>
            </a:r>
            <a:r>
              <a:rPr lang="ko-KR" altLang="en-US" sz="3200" dirty="0">
                <a:latin typeface="+mn-lt"/>
              </a:rPr>
              <a:t>를 활용한 이미지 파일 전송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DF841BF-C2A5-B46D-C0A4-C356EDF529B1}"/>
              </a:ext>
            </a:extLst>
          </p:cNvPr>
          <p:cNvSpPr txBox="1">
            <a:spLocks/>
          </p:cNvSpPr>
          <p:nvPr/>
        </p:nvSpPr>
        <p:spPr>
          <a:xfrm>
            <a:off x="360218" y="1183991"/>
            <a:ext cx="11176000" cy="41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Bag</a:t>
            </a:r>
            <a:r>
              <a:rPr lang="ko-KR" altLang="en-US" sz="2000" b="1" dirty="0"/>
              <a:t>파일에서 이미지를 추출하는 코드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CC6720-0A11-02BF-8BF6-CCB170E47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14" y="1640956"/>
            <a:ext cx="5466163" cy="4851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69BB08-91CC-3305-EA15-DDF35C279238}"/>
              </a:ext>
            </a:extLst>
          </p:cNvPr>
          <p:cNvSpPr txBox="1"/>
          <p:nvPr/>
        </p:nvSpPr>
        <p:spPr>
          <a:xfrm>
            <a:off x="7029577" y="2921000"/>
            <a:ext cx="459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cv_bridge</a:t>
            </a:r>
            <a:r>
              <a:rPr lang="ko-KR" altLang="en-US" dirty="0"/>
              <a:t>를 사용하여 이미지 토픽에 있는 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32641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7A2146-9610-52E0-92BF-DA8E7853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ROS</a:t>
            </a:r>
            <a:r>
              <a:rPr lang="ko-KR" altLang="en-US" sz="3200" dirty="0">
                <a:latin typeface="+mn-lt"/>
              </a:rPr>
              <a:t>를 활용한 이미지 파일 전송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7CF3A62-460E-EF35-06ED-81AEA8EDC0F1}"/>
              </a:ext>
            </a:extLst>
          </p:cNvPr>
          <p:cNvSpPr txBox="1">
            <a:spLocks/>
          </p:cNvSpPr>
          <p:nvPr/>
        </p:nvSpPr>
        <p:spPr>
          <a:xfrm>
            <a:off x="360218" y="1183991"/>
            <a:ext cx="11176000" cy="99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상위 패키지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- publish </a:t>
            </a:r>
            <a:r>
              <a:rPr lang="ko-KR" altLang="en-US" sz="2000" b="1" dirty="0"/>
              <a:t>와 토픽에서 이미지를 추출하는 상위 패키지가 존재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53B7A1-D885-012F-2FF1-48513C51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9" y="2340845"/>
            <a:ext cx="4220164" cy="24101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6A1549-02EF-0266-7BC9-F6B6F7CFA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152" y="2340845"/>
            <a:ext cx="6185749" cy="1810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0DE8F2-D707-E70B-BFD4-201DF1EB9060}"/>
              </a:ext>
            </a:extLst>
          </p:cNvPr>
          <p:cNvSpPr txBox="1"/>
          <p:nvPr/>
        </p:nvSpPr>
        <p:spPr>
          <a:xfrm>
            <a:off x="476099" y="5066522"/>
            <a:ext cx="39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image publisher </a:t>
            </a:r>
            <a:r>
              <a:rPr lang="ko-KR" altLang="en-US" dirty="0">
                <a:hlinkClick r:id="rId4"/>
              </a:rPr>
              <a:t>패키지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75327-4B75-2DCF-38A0-0E25A853DD98}"/>
              </a:ext>
            </a:extLst>
          </p:cNvPr>
          <p:cNvSpPr txBox="1"/>
          <p:nvPr/>
        </p:nvSpPr>
        <p:spPr>
          <a:xfrm>
            <a:off x="5645258" y="5066522"/>
            <a:ext cx="39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image view </a:t>
            </a:r>
            <a:r>
              <a:rPr lang="ko-KR" altLang="en-US" dirty="0">
                <a:hlinkClick r:id="rId5"/>
              </a:rPr>
              <a:t>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08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194</Words>
  <Application>Microsoft Office PowerPoint</Application>
  <PresentationFormat>와이드스크린</PresentationFormat>
  <Paragraphs>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Serif KR</vt:lpstr>
      <vt:lpstr>맑은 고딕</vt:lpstr>
      <vt:lpstr>Arial</vt:lpstr>
      <vt:lpstr>Wingdings</vt:lpstr>
      <vt:lpstr>Office 테마</vt:lpstr>
      <vt:lpstr>캡스톤 디자인 </vt:lpstr>
      <vt:lpstr>ROS talker.py listener.py 코드 살펴보기</vt:lpstr>
      <vt:lpstr>PowerPoint 프레젠테이션</vt:lpstr>
      <vt:lpstr>ROS 이미지를 publish, subscribe 하는 코드 살펴보기</vt:lpstr>
      <vt:lpstr>ROS를 활용한 이미지 파일 전송</vt:lpstr>
      <vt:lpstr>PowerPoint 프레젠테이션</vt:lpstr>
      <vt:lpstr>ROS를 활용한 이미지 파일 전송</vt:lpstr>
      <vt:lpstr>ROS를 활용한 이미지 파일 전송</vt:lpstr>
      <vt:lpstr>ROS를 활용한 이미지 파일 전송</vt:lpstr>
      <vt:lpstr>mqtt를 활용한 이미지 파일 전송</vt:lpstr>
      <vt:lpstr>mqtt를 활용한 이미지 파일 전송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박상기</dc:creator>
  <cp:lastModifiedBy>박상기</cp:lastModifiedBy>
  <cp:revision>2</cp:revision>
  <dcterms:created xsi:type="dcterms:W3CDTF">2023-04-03T17:39:04Z</dcterms:created>
  <dcterms:modified xsi:type="dcterms:W3CDTF">2023-04-04T04:37:04Z</dcterms:modified>
</cp:coreProperties>
</file>