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573A3-33F0-451D-A4DC-93A13116E1FC}" v="22" dt="2023-06-12T14:22:4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B6D0B-74E2-5909-A8C0-BFB4AA26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59DD9C-434B-00CB-FC00-5B4D6CDBB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CCCAB-DE9E-A37B-9D14-1E2E5DFF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6715A-74A6-A80F-8762-F71B2FA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ED5DA-89B9-4788-79ED-D7C6517D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0158-0462-02F9-0E40-6713CCAE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F1EEE-4202-3456-0806-C796C6E7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4EBBF-07FC-8BA5-B929-B6C107AA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51FF2-4378-843D-A865-23EFC1CE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DB42A-334A-B6BA-4EE1-5F1B0175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7AE617-31EC-B5B8-858C-04CBCCA32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7ACC4-E419-0726-BD1C-6A65A816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3EF9E-4DEB-9C25-A4AB-B4C13314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1A034-9740-CBC6-CF66-B489BC85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019C3-B53C-4C5D-0769-2A77AA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14B88-D21E-3973-D92E-765A153D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7549-D53C-5E82-07FB-B796B207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A4D26-98C1-81F0-D2B1-DD68303E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19E43-AB78-01FB-C112-80FB5EB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5E830-8D63-CC70-8DFE-1EBB2F8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143F4-51B8-DAA6-3349-4789913E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C18B8-BE44-F52A-B726-DE3451E3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3604-730F-D684-9211-C3197A7C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DFD5E-5858-EF6B-5345-9ED0EB71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1E72-1300-DDD2-DD46-CF42C0E2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8C90-407E-43DD-C89F-54A90CD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4298-458A-7C82-1C6E-8B022627C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CE925-4771-FDA2-FB51-F8C6E7C0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19A81-C735-7CBF-C7C6-13448E11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814CA-1EB8-5F38-D48F-A6D5F0FA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C2050-82B9-0361-D7E5-FDB39891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F9FB6-2A14-5036-ADE5-1BDC0A4A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A90A7-15EF-DCF9-6847-3A8DAA66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45A8B-7A9C-69AB-F45C-70D8196D0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06280-7222-7D7F-3AAE-7016EFA50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CEBDE-2BD5-BDAF-F83B-546ADCC1D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29891B-EBFE-33E5-5E17-A3AEF72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2CFC01-5654-C764-F760-9EA11A05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6A3937-54F5-4246-BF51-8A01B55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224E-C99D-6EB9-FD31-44F6688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B98AD-97E0-1063-C3AE-55F6CCCE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ADED3-47A2-BC90-AE05-5BE9D8A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2E47E-682D-75E0-8D21-FAFE3B3D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3FD06-CC81-B0D7-E507-E9F513CF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2EBFA4-BD1D-114E-92FE-B54BA659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CD9EC-03D4-3448-D262-1B8348D3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E9399-CDEC-6A8C-C801-F9499CB0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3AEBA-25A0-D398-B1A2-D642D00BE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63683-884A-43DA-EC7A-E8684DD7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96B99-79CC-507B-A579-E5A9B278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D09EE-2535-2074-67BD-C435E3BD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7582F-4BBE-08E8-284D-0EAA417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31D8-6A55-1777-BD94-0C57EA18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1F14F-1F2E-8DA8-E8AD-A04F2D92B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C3118-71CC-7BC6-26AF-B082BE91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BE8EA-4B51-D98F-C3FA-293D6D1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11549-53BA-9477-2DD3-2066157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B2F34-0822-469B-6857-446A33F1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9575B3-83A3-BD11-448C-50AE89AD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9A2D-FA1F-CF7E-EF0E-CD9677B6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786D2-A1AD-CE93-97D1-8FAC216D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8F88-E093-4873-A554-1D33A694F1BD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6F325-D0F3-5C31-7A95-F7F9FC2B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1894E-0454-AD6F-9B8F-9B63C6047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4043-229B-4D85-B988-FB17F115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7DB7-BD52-18C3-D7C7-11C9FD38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F1036C2-0758-B54F-30DB-68400561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520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9FE4-8592-80BE-FEF7-719E1FF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1838B6D4-8535-6BA8-F1B8-9EF3D0ED3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64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3A9D9-2378-EA3C-EFAF-C134E5B0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원, 그래픽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D7B179FE-7DD0-FE12-7A6C-1CCF99390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23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F5F2C-6EE1-02EF-5DCE-5DB9A7A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ED754AB-97C2-92B6-D535-4DF4DCE41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6886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5F25-71DF-C046-8855-BEE847FE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DA6AB919-5DD8-4887-BBFA-A0E03F4C7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309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02B0C-B105-7E2E-3020-7DB39C89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44EB6EE5-5A1A-A165-D111-8678BD30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40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5432-65AD-2F87-9C3B-E1208195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FA77E473-D5A5-7794-1C60-B0BB17B5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59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5432-65AD-2F87-9C3B-E1208195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2CBFBA46-FB6B-57FA-8195-AB828E10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39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5432-65AD-2F87-9C3B-E1208195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D0D0AFE1-0FEF-067D-C8AD-BE864385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278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5432-65AD-2F87-9C3B-E1208195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5273AA15-BAE5-58CA-41CD-69E6A786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737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5432-65AD-2F87-9C3B-E1208195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14DDB55-BE0F-B20B-E7D6-C628535E3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0782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0996F-2ACE-253C-35A6-85CA3153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BBD4694-B23B-B667-2A8E-742EEE9B1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666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83729-786A-F0CF-3B5A-219F675E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077E11FB-C626-CD31-30A3-EA2262F4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470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2277-8FF1-2AB7-101E-D2262C4C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9E92C45-55B1-E245-7086-79E3D5F4D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5069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7E30775B7B132449CC896F0644EC1A1" ma:contentTypeVersion="10" ma:contentTypeDescription="새 문서를 만듭니다." ma:contentTypeScope="" ma:versionID="841ca56f8813d2242bc7f2f7585f1c2f">
  <xsd:schema xmlns:xsd="http://www.w3.org/2001/XMLSchema" xmlns:xs="http://www.w3.org/2001/XMLSchema" xmlns:p="http://schemas.microsoft.com/office/2006/metadata/properties" xmlns:ns3="1d779efa-f06f-48ef-9e17-2ddc2e3bf62d" targetNamespace="http://schemas.microsoft.com/office/2006/metadata/properties" ma:root="true" ma:fieldsID="bff243fdba16c103140e1a1a1918479e" ns3:_="">
    <xsd:import namespace="1d779efa-f06f-48ef-9e17-2ddc2e3bf6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79efa-f06f-48ef-9e17-2ddc2e3bf6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779efa-f06f-48ef-9e17-2ddc2e3bf62d" xsi:nil="true"/>
  </documentManagement>
</p:properties>
</file>

<file path=customXml/itemProps1.xml><?xml version="1.0" encoding="utf-8"?>
<ds:datastoreItem xmlns:ds="http://schemas.openxmlformats.org/officeDocument/2006/customXml" ds:itemID="{03CA4E50-41C7-4BA0-BC34-897F3E7C8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B3824F-BEE8-40B6-BDB4-05BAA12DB184}">
  <ds:schemaRefs>
    <ds:schemaRef ds:uri="1d779efa-f06f-48ef-9e17-2ddc2e3bf6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F6E44A-F637-45A0-91B0-1A9795D6CA15}">
  <ds:schemaRefs>
    <ds:schemaRef ds:uri="1d779efa-f06f-48ef-9e17-2ddc2e3bf62d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홍현표</dc:creator>
  <cp:lastModifiedBy>홍현표</cp:lastModifiedBy>
  <cp:revision>2</cp:revision>
  <dcterms:created xsi:type="dcterms:W3CDTF">2023-06-10T06:11:33Z</dcterms:created>
  <dcterms:modified xsi:type="dcterms:W3CDTF">2023-06-12T16:52:26Z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0x01010057E30775B7B132449CC896F0644EC1A1</vt:lpwstr>
  </property>
</Properties>
</file>