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82" r:id="rId4"/>
    <p:sldId id="281" r:id="rId5"/>
    <p:sldId id="280" r:id="rId6"/>
    <p:sldId id="283" r:id="rId7"/>
    <p:sldId id="290" r:id="rId8"/>
    <p:sldId id="29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341" autoAdjust="0"/>
  </p:normalViewPr>
  <p:slideViewPr>
    <p:cSldViewPr snapToGrid="0">
      <p:cViewPr varScale="1">
        <p:scale>
          <a:sx n="105" d="100"/>
          <a:sy n="10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2F9-BA9E-4FC7-A7D0-A715EE974A7C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25D7B-E5CB-48C1-BA93-A9F078BC8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5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5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1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45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참고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https://jow1025.tistory.com/294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5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</a:rPr>
              <a:t>버킷</a:t>
            </a:r>
            <a:r>
              <a:rPr lang="en-US" altLang="ko-KR" b="0" dirty="0">
                <a:effectLst/>
              </a:rPr>
              <a:t>: </a:t>
            </a:r>
            <a:r>
              <a:rPr lang="ko-KR" altLang="en-US" b="0" dirty="0">
                <a:effectLst/>
              </a:rPr>
              <a:t>데이터를 담는 개념</a:t>
            </a:r>
          </a:p>
          <a:p>
            <a:pPr rtl="0"/>
            <a:endParaRPr lang="ko-KR" altLang="en-US" b="0" dirty="0">
              <a:effectLst/>
            </a:endParaRPr>
          </a:p>
          <a:p>
            <a:pPr rtl="0"/>
            <a:r>
              <a:rPr lang="en-US" altLang="ko-KR" b="0" dirty="0">
                <a:effectLst/>
              </a:rPr>
              <a:t>- </a:t>
            </a:r>
            <a:r>
              <a:rPr lang="ko-KR" altLang="en-US" b="0" dirty="0" err="1">
                <a:effectLst/>
              </a:rPr>
              <a:t>버킷안에는</a:t>
            </a:r>
            <a:r>
              <a:rPr lang="ko-KR" altLang="en-US" b="0" dirty="0">
                <a:effectLst/>
              </a:rPr>
              <a:t> 버킷을 만들 수 없다</a:t>
            </a:r>
          </a:p>
          <a:p>
            <a:pPr rtl="0"/>
            <a:r>
              <a:rPr lang="en-US" altLang="ko-KR" b="0" dirty="0">
                <a:effectLst/>
              </a:rPr>
              <a:t>- </a:t>
            </a:r>
            <a:r>
              <a:rPr lang="ko-KR" altLang="en-US" b="0" dirty="0">
                <a:effectLst/>
              </a:rPr>
              <a:t>이름이 </a:t>
            </a:r>
            <a:r>
              <a:rPr lang="en-US" altLang="ko-KR" b="0" dirty="0">
                <a:effectLst/>
              </a:rPr>
              <a:t>GCP </a:t>
            </a:r>
            <a:r>
              <a:rPr lang="ko-KR" altLang="en-US" b="0" dirty="0">
                <a:effectLst/>
              </a:rPr>
              <a:t>내에서 </a:t>
            </a:r>
            <a:r>
              <a:rPr lang="en-US" altLang="ko-KR" b="0" dirty="0">
                <a:effectLst/>
              </a:rPr>
              <a:t>Globally unique</a:t>
            </a:r>
            <a:r>
              <a:rPr lang="ko-KR" altLang="en-US" b="0" dirty="0">
                <a:effectLst/>
              </a:rPr>
              <a:t>해야 한다</a:t>
            </a:r>
            <a:r>
              <a:rPr lang="en-US" altLang="ko-KR" b="0" dirty="0">
                <a:effectLst/>
              </a:rPr>
              <a:t>.</a:t>
            </a:r>
          </a:p>
          <a:p>
            <a:pPr rtl="0"/>
            <a:r>
              <a:rPr lang="en-US" altLang="ko-KR" b="0" dirty="0">
                <a:effectLst/>
              </a:rPr>
              <a:t>- </a:t>
            </a:r>
            <a:r>
              <a:rPr lang="ko-KR" altLang="en-US" b="0" dirty="0">
                <a:effectLst/>
              </a:rPr>
              <a:t>버킷 수는 작고 객체가 많을수록 좋은 설계이다</a:t>
            </a:r>
          </a:p>
          <a:p>
            <a:pPr rtl="0"/>
            <a:r>
              <a:rPr lang="en-US" altLang="ko-KR" b="0" dirty="0">
                <a:effectLst/>
              </a:rPr>
              <a:t>- </a:t>
            </a:r>
            <a:r>
              <a:rPr lang="ko-KR" altLang="en-US" b="0" dirty="0">
                <a:effectLst/>
              </a:rPr>
              <a:t>버킷 생성시 버킷의 </a:t>
            </a:r>
            <a:r>
              <a:rPr lang="en-US" altLang="ko-KR" b="0" dirty="0">
                <a:effectLst/>
              </a:rPr>
              <a:t>'</a:t>
            </a:r>
            <a:r>
              <a:rPr lang="ko-KR" altLang="en-US" b="0" dirty="0">
                <a:effectLst/>
              </a:rPr>
              <a:t>이름</a:t>
            </a:r>
            <a:r>
              <a:rPr lang="en-US" altLang="ko-KR" b="0" dirty="0">
                <a:effectLst/>
              </a:rPr>
              <a:t>', '</a:t>
            </a:r>
            <a:r>
              <a:rPr lang="ko-KR" altLang="en-US" b="0" dirty="0">
                <a:effectLst/>
              </a:rPr>
              <a:t>지리적 위치</a:t>
            </a:r>
            <a:r>
              <a:rPr lang="en-US" altLang="ko-KR" b="0" dirty="0">
                <a:effectLst/>
              </a:rPr>
              <a:t>', 'Repository </a:t>
            </a:r>
            <a:r>
              <a:rPr lang="ko-KR" altLang="en-US" b="0" dirty="0">
                <a:effectLst/>
              </a:rPr>
              <a:t>등급</a:t>
            </a:r>
            <a:r>
              <a:rPr lang="en-US" altLang="ko-KR" b="0" dirty="0">
                <a:effectLst/>
              </a:rPr>
              <a:t>'</a:t>
            </a:r>
            <a:r>
              <a:rPr lang="ko-KR" altLang="en-US" b="0" dirty="0">
                <a:effectLst/>
              </a:rPr>
              <a:t>을 지정할 수 있다</a:t>
            </a:r>
          </a:p>
          <a:p>
            <a:pPr rtl="0"/>
            <a:r>
              <a:rPr lang="en-US" altLang="ko-KR" b="0" dirty="0">
                <a:effectLst/>
              </a:rPr>
              <a:t>- </a:t>
            </a:r>
            <a:r>
              <a:rPr lang="ko-KR" altLang="en-US" b="0" dirty="0">
                <a:effectLst/>
              </a:rPr>
              <a:t>라벨을 달 수 있으며</a:t>
            </a:r>
            <a:r>
              <a:rPr lang="en-US" altLang="ko-KR" b="0" dirty="0">
                <a:effectLst/>
              </a:rPr>
              <a:t>, key-value </a:t>
            </a:r>
            <a:r>
              <a:rPr lang="ko-KR" altLang="en-US" b="0" dirty="0">
                <a:effectLst/>
              </a:rPr>
              <a:t>형태로 </a:t>
            </a:r>
            <a:r>
              <a:rPr lang="en-US" altLang="ko-KR" b="0" dirty="0">
                <a:effectLst/>
              </a:rPr>
              <a:t>GCP</a:t>
            </a:r>
            <a:r>
              <a:rPr lang="ko-KR" altLang="en-US" b="0" dirty="0">
                <a:effectLst/>
              </a:rPr>
              <a:t>의 다른 리소스와 그룹화가 가능하다</a:t>
            </a:r>
            <a:r>
              <a:rPr lang="en-US" altLang="ko-KR" b="0" dirty="0">
                <a:effectLst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25D7B-E5CB-48C1-BA93-A9F078BC8E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600" y="184064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생체 정보를 활용한</a:t>
            </a:r>
            <a:endParaRPr lang="en-US" altLang="ko-KR" sz="36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l"/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스마트 </a:t>
            </a:r>
            <a:r>
              <a:rPr lang="ko-KR" altLang="en-US" sz="36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도어락</a:t>
            </a:r>
            <a:r>
              <a:rPr lang="ko-KR" altLang="en-US" sz="36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2923540" y="3060428"/>
            <a:ext cx="2508458" cy="1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3526790" y="3091239"/>
            <a:ext cx="203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구나영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고수연</a:t>
            </a:r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송가은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/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지도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이재흥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교수님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12F1DD04-8E35-458D-9DEB-5827C9CE6292}"/>
              </a:ext>
            </a:extLst>
          </p:cNvPr>
          <p:cNvSpPr txBox="1">
            <a:spLocks/>
          </p:cNvSpPr>
          <p:nvPr/>
        </p:nvSpPr>
        <p:spPr>
          <a:xfrm>
            <a:off x="4847044" y="4848376"/>
            <a:ext cx="7548156" cy="115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0" spc="-150" dirty="0" err="1">
                <a:solidFill>
                  <a:srgbClr val="E6E6E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FrameRUN</a:t>
            </a:r>
            <a:endParaRPr lang="ko-KR" altLang="en-US" sz="10000" spc="-150" dirty="0">
              <a:solidFill>
                <a:srgbClr val="E6E6E6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C37887-418B-4A2E-AD6C-A5F4CE1FF149}"/>
              </a:ext>
            </a:extLst>
          </p:cNvPr>
          <p:cNvGrpSpPr/>
          <p:nvPr/>
        </p:nvGrpSpPr>
        <p:grpSpPr>
          <a:xfrm>
            <a:off x="852233" y="1395409"/>
            <a:ext cx="3080233" cy="338554"/>
            <a:chOff x="3187217" y="2405059"/>
            <a:chExt cx="3080233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E4A51-697B-4E13-AAF5-13B6ABB6AB54}"/>
                </a:ext>
              </a:extLst>
            </p:cNvPr>
            <p:cNvSpPr txBox="1"/>
            <p:nvPr/>
          </p:nvSpPr>
          <p:spPr>
            <a:xfrm>
              <a:off x="3187217" y="240505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캡스톤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중간 발표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40D29F-DFAC-4F7B-AA7A-25E0124213C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2911624" y="2018004"/>
            <a:ext cx="3080526" cy="2467202"/>
            <a:chOff x="56600" y="1363038"/>
            <a:chExt cx="3080526" cy="24672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600" y="3327602"/>
              <a:ext cx="3080526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1225748" y="1242340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6773428" y="2018004"/>
            <a:ext cx="2233283" cy="2821992"/>
            <a:chOff x="3239054" y="1759981"/>
            <a:chExt cx="2233283" cy="2821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233283" cy="50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라즈베리파이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5F68AB8-7B77-456A-BF55-8A06CFC3EDBB}"/>
              </a:ext>
            </a:extLst>
          </p:cNvPr>
          <p:cNvSpPr txBox="1"/>
          <p:nvPr/>
        </p:nvSpPr>
        <p:spPr>
          <a:xfrm>
            <a:off x="3329188" y="4332278"/>
            <a:ext cx="2233283" cy="50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얼굴 인식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7EB8E08-BF53-4CD3-AAB0-19EED42297F3}"/>
              </a:ext>
            </a:extLst>
          </p:cNvPr>
          <p:cNvCxnSpPr>
            <a:cxnSpLocks/>
          </p:cNvCxnSpPr>
          <p:nvPr/>
        </p:nvCxnSpPr>
        <p:spPr>
          <a:xfrm>
            <a:off x="4472788" y="2974673"/>
            <a:ext cx="0" cy="12818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0B37A7-89B2-4F69-980B-B76BC956A2AA}"/>
              </a:ext>
            </a:extLst>
          </p:cNvPr>
          <p:cNvCxnSpPr/>
          <p:nvPr/>
        </p:nvCxnSpPr>
        <p:spPr>
          <a:xfrm>
            <a:off x="2228850" y="67022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C9EA2-EDDF-4EDF-B5DC-0138712CDCDA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49D52-1A99-4D8F-B8CB-BB175B0CDCBB}"/>
              </a:ext>
            </a:extLst>
          </p:cNvPr>
          <p:cNvSpPr/>
          <p:nvPr/>
        </p:nvSpPr>
        <p:spPr>
          <a:xfrm>
            <a:off x="4960874" y="1195723"/>
            <a:ext cx="2270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Vaildation</a:t>
            </a:r>
            <a:r>
              <a:rPr lang="en-US" altLang="ko-KR" dirty="0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dirty="0" err="1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accuary</a:t>
            </a:r>
            <a:endParaRPr lang="en-US" altLang="ko-KR" dirty="0">
              <a:ln>
                <a:solidFill>
                  <a:schemeClr val="bg1">
                    <a:alpha val="1000"/>
                  </a:scheme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B095A-F126-40A8-BC9A-47A59921CADF}"/>
              </a:ext>
            </a:extLst>
          </p:cNvPr>
          <p:cNvSpPr txBox="1"/>
          <p:nvPr/>
        </p:nvSpPr>
        <p:spPr>
          <a:xfrm>
            <a:off x="4343715" y="656833"/>
            <a:ext cx="3504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Face Recognition</a:t>
            </a:r>
            <a:endParaRPr lang="ko-KR" altLang="en-US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98E744-C5B2-40C9-8A19-48769727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80" y="2080625"/>
            <a:ext cx="4843948" cy="4683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0EA716-BA1B-4F81-ABE4-7BFEF2418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71" r="15751"/>
          <a:stretch/>
        </p:blipFill>
        <p:spPr>
          <a:xfrm>
            <a:off x="1694280" y="2834553"/>
            <a:ext cx="9044239" cy="346146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3F0CCE-4A4C-4931-B117-4D7307D07E5B}"/>
              </a:ext>
            </a:extLst>
          </p:cNvPr>
          <p:cNvSpPr/>
          <p:nvPr/>
        </p:nvSpPr>
        <p:spPr>
          <a:xfrm>
            <a:off x="1628775" y="3581400"/>
            <a:ext cx="933450" cy="23709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528266-5AB5-446D-A58E-AB350197703F}"/>
              </a:ext>
            </a:extLst>
          </p:cNvPr>
          <p:cNvSpPr/>
          <p:nvPr/>
        </p:nvSpPr>
        <p:spPr>
          <a:xfrm>
            <a:off x="1628775" y="4564254"/>
            <a:ext cx="933450" cy="23709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27583A-7AD2-4B75-BC9B-C37B2592384B}"/>
              </a:ext>
            </a:extLst>
          </p:cNvPr>
          <p:cNvSpPr/>
          <p:nvPr/>
        </p:nvSpPr>
        <p:spPr>
          <a:xfrm>
            <a:off x="1628775" y="5323311"/>
            <a:ext cx="933450" cy="23709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EC39BD-7C58-4FE9-AE48-C468D4EF3E5D}"/>
              </a:ext>
            </a:extLst>
          </p:cNvPr>
          <p:cNvSpPr/>
          <p:nvPr/>
        </p:nvSpPr>
        <p:spPr>
          <a:xfrm>
            <a:off x="1628775" y="6092512"/>
            <a:ext cx="933450" cy="23709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1505C5-422A-4455-9993-A68C94777E2D}"/>
              </a:ext>
            </a:extLst>
          </p:cNvPr>
          <p:cNvGrpSpPr/>
          <p:nvPr/>
        </p:nvGrpSpPr>
        <p:grpSpPr>
          <a:xfrm>
            <a:off x="-551542" y="-19050"/>
            <a:ext cx="1976818" cy="933525"/>
            <a:chOff x="10911609" y="124840"/>
            <a:chExt cx="1976818" cy="9335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7EF087-AF7F-460D-BD3A-B066BCE7F00C}"/>
                </a:ext>
              </a:extLst>
            </p:cNvPr>
            <p:cNvSpPr txBox="1"/>
            <p:nvPr/>
          </p:nvSpPr>
          <p:spPr>
            <a:xfrm>
              <a:off x="10911609" y="555727"/>
              <a:ext cx="1976818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얼굴 인식</a:t>
              </a:r>
              <a:endPara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0D364-FB97-4263-8C59-19C0FD399B74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9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1D8C61-D5B2-47F7-8C16-A673EC20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5" y="2274021"/>
            <a:ext cx="4275526" cy="985712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0B37A7-89B2-4F69-980B-B76BC956A2AA}"/>
              </a:ext>
            </a:extLst>
          </p:cNvPr>
          <p:cNvCxnSpPr/>
          <p:nvPr/>
        </p:nvCxnSpPr>
        <p:spPr>
          <a:xfrm>
            <a:off x="2228850" y="67022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C9EA2-EDDF-4EDF-B5DC-0138712CDCDA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49D52-1A99-4D8F-B8CB-BB175B0CDCBB}"/>
              </a:ext>
            </a:extLst>
          </p:cNvPr>
          <p:cNvSpPr/>
          <p:nvPr/>
        </p:nvSpPr>
        <p:spPr>
          <a:xfrm>
            <a:off x="4960872" y="1193332"/>
            <a:ext cx="2270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Vaildation</a:t>
            </a:r>
            <a:r>
              <a:rPr lang="en-US" altLang="ko-KR" dirty="0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dirty="0" err="1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accuary</a:t>
            </a:r>
            <a:endParaRPr lang="en-US" altLang="ko-KR" dirty="0">
              <a:ln>
                <a:solidFill>
                  <a:schemeClr val="bg1">
                    <a:alpha val="1000"/>
                  </a:scheme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B78DED-7FE2-414F-9F2D-6C0FE704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493" y="2274021"/>
            <a:ext cx="1362265" cy="3343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4C0FFE-2C66-4F92-829A-FDC817CC2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850" y="2283954"/>
            <a:ext cx="1343212" cy="336279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4B5FD37-CA12-4870-AE27-DDB43E66005D}"/>
              </a:ext>
            </a:extLst>
          </p:cNvPr>
          <p:cNvSpPr/>
          <p:nvPr/>
        </p:nvSpPr>
        <p:spPr>
          <a:xfrm>
            <a:off x="4559818" y="2766877"/>
            <a:ext cx="1929119" cy="23143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BA862-ADAE-470A-8659-AE2144D9D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863" y="3491165"/>
            <a:ext cx="3677163" cy="18862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4190AC-E42A-4C3B-853A-39D52B0FEDD7}"/>
              </a:ext>
            </a:extLst>
          </p:cNvPr>
          <p:cNvSpPr txBox="1"/>
          <p:nvPr/>
        </p:nvSpPr>
        <p:spPr>
          <a:xfrm>
            <a:off x="4343715" y="656833"/>
            <a:ext cx="3504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Face Recognition</a:t>
            </a:r>
            <a:endParaRPr lang="ko-KR" altLang="en-US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61A96A-40F0-4FA2-9EA3-F50F6CDC5686}"/>
              </a:ext>
            </a:extLst>
          </p:cNvPr>
          <p:cNvGrpSpPr/>
          <p:nvPr/>
        </p:nvGrpSpPr>
        <p:grpSpPr>
          <a:xfrm>
            <a:off x="-551542" y="-19050"/>
            <a:ext cx="1976818" cy="933525"/>
            <a:chOff x="10911609" y="124840"/>
            <a:chExt cx="1976818" cy="9335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1FC6A-7505-44D3-910F-80057E734843}"/>
                </a:ext>
              </a:extLst>
            </p:cNvPr>
            <p:cNvSpPr txBox="1"/>
            <p:nvPr/>
          </p:nvSpPr>
          <p:spPr>
            <a:xfrm>
              <a:off x="10911609" y="555727"/>
              <a:ext cx="1976818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얼굴 인식</a:t>
              </a:r>
              <a:endPara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FA5E15-7E19-4075-A0BC-78752EB52A70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78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0B37A7-89B2-4F69-980B-B76BC956A2AA}"/>
              </a:ext>
            </a:extLst>
          </p:cNvPr>
          <p:cNvCxnSpPr/>
          <p:nvPr/>
        </p:nvCxnSpPr>
        <p:spPr>
          <a:xfrm>
            <a:off x="2228850" y="67022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C9EA2-EDDF-4EDF-B5DC-0138712CDCDA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49D52-1A99-4D8F-B8CB-BB175B0CDCBB}"/>
              </a:ext>
            </a:extLst>
          </p:cNvPr>
          <p:cNvSpPr/>
          <p:nvPr/>
        </p:nvSpPr>
        <p:spPr>
          <a:xfrm>
            <a:off x="3467078" y="1205069"/>
            <a:ext cx="5257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Test : Face detection + Face alignment -&gt; input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6E7F215C-295E-494B-8A4D-BCA00F4CF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004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27C50B-AECD-4BFA-8AE9-1E8C447E6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" t="3398" r="1629" b="977"/>
          <a:stretch/>
        </p:blipFill>
        <p:spPr>
          <a:xfrm>
            <a:off x="2529303" y="1883253"/>
            <a:ext cx="3453708" cy="2433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8513E-599C-426C-911F-75AA9952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59" y="4733313"/>
            <a:ext cx="5436951" cy="19527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BA5D76-DC36-4E38-A851-707B0996F6D0}"/>
              </a:ext>
            </a:extLst>
          </p:cNvPr>
          <p:cNvSpPr/>
          <p:nvPr/>
        </p:nvSpPr>
        <p:spPr>
          <a:xfrm>
            <a:off x="2228850" y="1573069"/>
            <a:ext cx="13147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err="1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RetinaFace</a:t>
            </a:r>
            <a:endParaRPr lang="en-US" altLang="ko-KR" sz="1500" dirty="0">
              <a:ln>
                <a:solidFill>
                  <a:schemeClr val="bg1">
                    <a:alpha val="1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6E23C7-F0BC-4104-864A-0C91D2985C49}"/>
              </a:ext>
            </a:extLst>
          </p:cNvPr>
          <p:cNvSpPr/>
          <p:nvPr/>
        </p:nvSpPr>
        <p:spPr>
          <a:xfrm>
            <a:off x="2228850" y="4410147"/>
            <a:ext cx="16521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Face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4AFEC-612B-4D4C-B4F4-82B6F28B5C7B}"/>
              </a:ext>
            </a:extLst>
          </p:cNvPr>
          <p:cNvSpPr txBox="1"/>
          <p:nvPr/>
        </p:nvSpPr>
        <p:spPr>
          <a:xfrm>
            <a:off x="4343715" y="656833"/>
            <a:ext cx="3504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Face Recognition</a:t>
            </a:r>
            <a:endParaRPr lang="ko-KR" altLang="en-US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1D247-3538-4BF0-8869-7F2816D56B19}"/>
              </a:ext>
            </a:extLst>
          </p:cNvPr>
          <p:cNvGrpSpPr/>
          <p:nvPr/>
        </p:nvGrpSpPr>
        <p:grpSpPr>
          <a:xfrm>
            <a:off x="-551542" y="-19050"/>
            <a:ext cx="1976818" cy="933525"/>
            <a:chOff x="10911609" y="124840"/>
            <a:chExt cx="1976818" cy="9335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851038-EBA4-4B0B-B35D-9AD9DFCB0EB1}"/>
                </a:ext>
              </a:extLst>
            </p:cNvPr>
            <p:cNvSpPr txBox="1"/>
            <p:nvPr/>
          </p:nvSpPr>
          <p:spPr>
            <a:xfrm>
              <a:off x="10911609" y="555727"/>
              <a:ext cx="1976818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얼굴 인식</a:t>
              </a:r>
              <a:endPara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EA5D0B-E17C-46E8-82DE-CC2140F7D378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1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0B37A7-89B2-4F69-980B-B76BC956A2AA}"/>
              </a:ext>
            </a:extLst>
          </p:cNvPr>
          <p:cNvCxnSpPr/>
          <p:nvPr/>
        </p:nvCxnSpPr>
        <p:spPr>
          <a:xfrm>
            <a:off x="2228850" y="67022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C9EA2-EDDF-4EDF-B5DC-0138712CDCDA}"/>
              </a:ext>
            </a:extLst>
          </p:cNvPr>
          <p:cNvCxnSpPr/>
          <p:nvPr/>
        </p:nvCxnSpPr>
        <p:spPr>
          <a:xfrm>
            <a:off x="2174875" y="15568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6E7F215C-295E-494B-8A4D-BCA00F4CF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615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1F7BB5-5A46-43EC-BEF3-5272CD80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22" y="1637239"/>
            <a:ext cx="5549897" cy="49676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0592B9-A01F-4145-99F6-A2ED30A36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2" t="1505" r="3382"/>
          <a:stretch/>
        </p:blipFill>
        <p:spPr>
          <a:xfrm>
            <a:off x="8017284" y="1645015"/>
            <a:ext cx="1849057" cy="23024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BF78AA-5904-4C85-B711-F48ABDE0D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284" y="4034722"/>
            <a:ext cx="1849057" cy="257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68CA3-581A-4942-8C90-068C91A0E3B7}"/>
              </a:ext>
            </a:extLst>
          </p:cNvPr>
          <p:cNvSpPr/>
          <p:nvPr/>
        </p:nvSpPr>
        <p:spPr>
          <a:xfrm>
            <a:off x="3467078" y="1205069"/>
            <a:ext cx="5257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100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Test : Face detection + Face alignment -&gt;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88E73-4B18-4BE3-A3E6-1C627832FED1}"/>
              </a:ext>
            </a:extLst>
          </p:cNvPr>
          <p:cNvSpPr txBox="1"/>
          <p:nvPr/>
        </p:nvSpPr>
        <p:spPr>
          <a:xfrm>
            <a:off x="4343715" y="656833"/>
            <a:ext cx="3504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Face Recognition</a:t>
            </a:r>
            <a:endParaRPr lang="ko-KR" altLang="en-US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A8C7F7-794A-4E9D-9EB6-4BBA1874B2A5}"/>
              </a:ext>
            </a:extLst>
          </p:cNvPr>
          <p:cNvGrpSpPr/>
          <p:nvPr/>
        </p:nvGrpSpPr>
        <p:grpSpPr>
          <a:xfrm>
            <a:off x="-551542" y="-19050"/>
            <a:ext cx="1976818" cy="933525"/>
            <a:chOff x="10911609" y="124840"/>
            <a:chExt cx="1976818" cy="93352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7187C0-F5DF-439D-A7A5-C3517B11C569}"/>
                </a:ext>
              </a:extLst>
            </p:cNvPr>
            <p:cNvSpPr txBox="1"/>
            <p:nvPr/>
          </p:nvSpPr>
          <p:spPr>
            <a:xfrm>
              <a:off x="10911609" y="555727"/>
              <a:ext cx="1976818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얼굴 인식</a:t>
              </a:r>
              <a:endPara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A5C477-70A0-4B95-B2E2-66FCB8D85448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88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0B37A7-89B2-4F69-980B-B76BC956A2AA}"/>
              </a:ext>
            </a:extLst>
          </p:cNvPr>
          <p:cNvCxnSpPr/>
          <p:nvPr/>
        </p:nvCxnSpPr>
        <p:spPr>
          <a:xfrm>
            <a:off x="2228850" y="67022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C9EA2-EDDF-4EDF-B5DC-0138712CDCDA}"/>
              </a:ext>
            </a:extLst>
          </p:cNvPr>
          <p:cNvCxnSpPr/>
          <p:nvPr/>
        </p:nvCxnSpPr>
        <p:spPr>
          <a:xfrm>
            <a:off x="2233855" y="95598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7D71997-88D0-4242-E01D-483DA681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71" y="2225365"/>
            <a:ext cx="4876039" cy="2373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2B71F5-381D-7B00-1661-7DCB43D0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68" y="1337896"/>
            <a:ext cx="4253187" cy="24626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BBD655A-5EA9-28E8-29F1-900F4DF9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81" y="4573758"/>
            <a:ext cx="2793216" cy="209491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A70A9F6-F9F3-3791-D47C-9A0D8BA3C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68" y="4082741"/>
            <a:ext cx="4181835" cy="23557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8000C3-3EDC-C08D-7384-F51613451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892" y="995899"/>
            <a:ext cx="4876039" cy="11700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1EEEBE-B01B-25AC-FE7A-901667A52E37}"/>
              </a:ext>
            </a:extLst>
          </p:cNvPr>
          <p:cNvSpPr/>
          <p:nvPr/>
        </p:nvSpPr>
        <p:spPr>
          <a:xfrm>
            <a:off x="2535526" y="4599288"/>
            <a:ext cx="875071" cy="1976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1B015-F803-8DE8-ECAA-DC37DC346918}"/>
              </a:ext>
            </a:extLst>
          </p:cNvPr>
          <p:cNvSpPr txBox="1"/>
          <p:nvPr/>
        </p:nvSpPr>
        <p:spPr>
          <a:xfrm>
            <a:off x="4376297" y="4651337"/>
            <a:ext cx="224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날짜와 시간 표시</a:t>
            </a:r>
            <a:endParaRPr lang="en-US" altLang="ko-KR" sz="1000" dirty="0">
              <a:solidFill>
                <a:srgbClr val="0070C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단</a:t>
            </a:r>
            <a:r>
              <a:rPr lang="en-US" altLang="ko-KR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얼굴인식 성능 저하 발생 시 삭제</a:t>
            </a:r>
            <a:r>
              <a:rPr lang="en-US" altLang="ko-KR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  <a:endParaRPr lang="ko-KR" altLang="en-US" sz="1000" dirty="0">
              <a:solidFill>
                <a:srgbClr val="0070C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818C2-DAE4-554A-DD81-DB21B26B1E1D}"/>
              </a:ext>
            </a:extLst>
          </p:cNvPr>
          <p:cNvSpPr txBox="1"/>
          <p:nvPr/>
        </p:nvSpPr>
        <p:spPr>
          <a:xfrm>
            <a:off x="8619201" y="3248549"/>
            <a:ext cx="2418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사진 해상도</a:t>
            </a:r>
            <a:r>
              <a:rPr lang="en-US" altLang="ko-KR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사이즈 설정</a:t>
            </a:r>
            <a:endParaRPr lang="en-US" altLang="ko-KR" sz="1000" dirty="0">
              <a:solidFill>
                <a:srgbClr val="0070C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→ 얼굴 인식에 적합하도록 설정해야 함</a:t>
            </a:r>
            <a:r>
              <a:rPr lang="en-US" altLang="ko-KR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  <a:r>
              <a:rPr lang="ko-KR" altLang="en-US" sz="1000" dirty="0">
                <a:solidFill>
                  <a:srgbClr val="0070C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파일 크기도 고려</a:t>
            </a:r>
            <a:endParaRPr lang="en-US" altLang="ko-KR" sz="1000" dirty="0">
              <a:solidFill>
                <a:srgbClr val="0070C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FB269-772C-044E-0333-EBD0E43C5304}"/>
              </a:ext>
            </a:extLst>
          </p:cNvPr>
          <p:cNvSpPr txBox="1"/>
          <p:nvPr/>
        </p:nvSpPr>
        <p:spPr>
          <a:xfrm>
            <a:off x="7795039" y="6420036"/>
            <a:ext cx="2679088" cy="27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https://jow1025.tistory.com/294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05B7F1-D4D5-4B27-A918-3399624835B4}"/>
              </a:ext>
            </a:extLst>
          </p:cNvPr>
          <p:cNvGrpSpPr/>
          <p:nvPr/>
        </p:nvGrpSpPr>
        <p:grpSpPr>
          <a:xfrm>
            <a:off x="-102870" y="-19050"/>
            <a:ext cx="2071689" cy="933525"/>
            <a:chOff x="11360281" y="124840"/>
            <a:chExt cx="2071689" cy="9335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EE8E0-684C-4CB0-87E5-9FFC3E0A9A6D}"/>
                </a:ext>
              </a:extLst>
            </p:cNvPr>
            <p:cNvSpPr txBox="1"/>
            <p:nvPr/>
          </p:nvSpPr>
          <p:spPr>
            <a:xfrm>
              <a:off x="11360281" y="555727"/>
              <a:ext cx="2071689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라즈베리파이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FE6B0-52DC-4A51-95DB-8E47E460CFCB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47E93F-27C8-450D-B1BB-C8F717A0D71F}"/>
              </a:ext>
            </a:extLst>
          </p:cNvPr>
          <p:cNvSpPr/>
          <p:nvPr/>
        </p:nvSpPr>
        <p:spPr>
          <a:xfrm>
            <a:off x="3540886" y="626761"/>
            <a:ext cx="5110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초음파 센서 → 카메라 → 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Firebase(Cloud) 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B5C7C2-4BCB-412C-BCEC-C04BAADBD53F}"/>
              </a:ext>
            </a:extLst>
          </p:cNvPr>
          <p:cNvSpPr txBox="1"/>
          <p:nvPr/>
        </p:nvSpPr>
        <p:spPr>
          <a:xfrm>
            <a:off x="4343716" y="114263"/>
            <a:ext cx="3504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Firebase</a:t>
            </a:r>
            <a:endParaRPr lang="ko-KR" altLang="en-US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37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0B37A7-89B2-4F69-980B-B76BC956A2AA}"/>
              </a:ext>
            </a:extLst>
          </p:cNvPr>
          <p:cNvCxnSpPr/>
          <p:nvPr/>
        </p:nvCxnSpPr>
        <p:spPr>
          <a:xfrm>
            <a:off x="2228850" y="67022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C9EA2-EDDF-4EDF-B5DC-0138712CDCDA}"/>
              </a:ext>
            </a:extLst>
          </p:cNvPr>
          <p:cNvCxnSpPr/>
          <p:nvPr/>
        </p:nvCxnSpPr>
        <p:spPr>
          <a:xfrm>
            <a:off x="2233855" y="95598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4FDDDB0-5E49-0572-6377-51801D45A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07" t="2221" r="1007" b="-689"/>
          <a:stretch/>
        </p:blipFill>
        <p:spPr>
          <a:xfrm>
            <a:off x="1970218" y="1580381"/>
            <a:ext cx="3915878" cy="21887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EC0F89-8792-2729-855C-73F37B8F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40" y="3968390"/>
            <a:ext cx="2578170" cy="193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AE0CF6-57CB-090C-D7AD-3FB3DB23F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671" y="1580381"/>
            <a:ext cx="4103239" cy="2188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4FFDAF-FB8B-52FC-5F03-EF2E175AB325}"/>
              </a:ext>
            </a:extLst>
          </p:cNvPr>
          <p:cNvSpPr txBox="1"/>
          <p:nvPr/>
        </p:nvSpPr>
        <p:spPr>
          <a:xfrm>
            <a:off x="1968819" y="1283335"/>
            <a:ext cx="1881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Img_type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=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jpg</a:t>
            </a:r>
            <a:endParaRPr lang="ko-KR" altLang="en-US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F03E4-8FB0-34D5-B607-868A1BC55CED}"/>
              </a:ext>
            </a:extLst>
          </p:cNvPr>
          <p:cNvSpPr txBox="1"/>
          <p:nvPr/>
        </p:nvSpPr>
        <p:spPr>
          <a:xfrm>
            <a:off x="6214671" y="1306499"/>
            <a:ext cx="1881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Img_type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=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png</a:t>
            </a:r>
            <a:endParaRPr lang="ko-KR" altLang="en-US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FA623-207D-55AD-083C-21073533C3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05"/>
          <a:stretch/>
        </p:blipFill>
        <p:spPr>
          <a:xfrm>
            <a:off x="4731756" y="3968389"/>
            <a:ext cx="2728485" cy="150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3AAD2-A523-8BAF-0005-372918C50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189" y="3968389"/>
            <a:ext cx="2640251" cy="15020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8A9AC-5121-A68B-F5F2-B4AA2A698457}"/>
              </a:ext>
            </a:extLst>
          </p:cNvPr>
          <p:cNvSpPr txBox="1"/>
          <p:nvPr/>
        </p:nvSpPr>
        <p:spPr>
          <a:xfrm>
            <a:off x="2454025" y="5667953"/>
            <a:ext cx="4555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여러 요인에 따라 다르겠지만 대략적인 결과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Jpg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150~250 KB, 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속도는 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0.3~0.5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</a:t>
            </a:r>
            <a:endParaRPr lang="en-US" altLang="ko-KR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en-US" altLang="ko-KR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Png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350~450 KB, 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속도는 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0.4~0.6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CBEC68-1063-48F5-BFB1-E7BA0CAA242D}"/>
              </a:ext>
            </a:extLst>
          </p:cNvPr>
          <p:cNvGrpSpPr/>
          <p:nvPr/>
        </p:nvGrpSpPr>
        <p:grpSpPr>
          <a:xfrm>
            <a:off x="-102870" y="-19050"/>
            <a:ext cx="2071689" cy="933525"/>
            <a:chOff x="11360281" y="124840"/>
            <a:chExt cx="2071689" cy="9335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DE9642-0AF1-4C13-A5FC-8ED3BFCEC525}"/>
                </a:ext>
              </a:extLst>
            </p:cNvPr>
            <p:cNvSpPr txBox="1"/>
            <p:nvPr/>
          </p:nvSpPr>
          <p:spPr>
            <a:xfrm>
              <a:off x="11360281" y="555727"/>
              <a:ext cx="2071689" cy="502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라즈베리파이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CE630D-261B-479C-9FC4-274534D7FF5A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AA673E-09B9-4B94-923A-3355CA758F18}"/>
              </a:ext>
            </a:extLst>
          </p:cNvPr>
          <p:cNvSpPr/>
          <p:nvPr/>
        </p:nvSpPr>
        <p:spPr>
          <a:xfrm>
            <a:off x="3540886" y="626761"/>
            <a:ext cx="5110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초음파 센서 → 카메라 → 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Firebase(Cloud) 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8EA895-2AD4-4519-9780-96CD5F0FD321}"/>
              </a:ext>
            </a:extLst>
          </p:cNvPr>
          <p:cNvSpPr txBox="1"/>
          <p:nvPr/>
        </p:nvSpPr>
        <p:spPr>
          <a:xfrm>
            <a:off x="4343716" y="114263"/>
            <a:ext cx="3504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Firebase</a:t>
            </a:r>
            <a:endParaRPr lang="ko-KR" altLang="en-US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33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248</Words>
  <Application>Microsoft Office PowerPoint</Application>
  <PresentationFormat>와이드스크린</PresentationFormat>
  <Paragraphs>62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Arial</vt:lpstr>
      <vt:lpstr>에스코어 드림 2 ExtraLight</vt:lpstr>
      <vt:lpstr>맑은 고딕</vt:lpstr>
      <vt:lpstr>에스코어 드림 3 Light</vt:lpstr>
      <vt:lpstr>에스코어 드림 5 Medium</vt:lpstr>
      <vt:lpstr>에스코어 드림 8 Heavy</vt:lpstr>
      <vt:lpstr>에스코어 드림 7 ExtraBold</vt:lpstr>
      <vt:lpstr>에스코어 드림 9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nayoung</cp:lastModifiedBy>
  <cp:revision>177</cp:revision>
  <dcterms:created xsi:type="dcterms:W3CDTF">2020-11-26T12:57:00Z</dcterms:created>
  <dcterms:modified xsi:type="dcterms:W3CDTF">2023-10-21T09:24:12Z</dcterms:modified>
</cp:coreProperties>
</file>