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8" r:id="rId2"/>
    <p:sldId id="279" r:id="rId3"/>
    <p:sldId id="280" r:id="rId4"/>
    <p:sldId id="281" r:id="rId5"/>
    <p:sldId id="285" r:id="rId6"/>
    <p:sldId id="284" r:id="rId7"/>
    <p:sldId id="286" r:id="rId8"/>
    <p:sldId id="283" r:id="rId9"/>
    <p:sldId id="282" r:id="rId10"/>
    <p:sldId id="287" r:id="rId11"/>
    <p:sldId id="288" r:id="rId12"/>
    <p:sldId id="289" r:id="rId13"/>
    <p:sldId id="29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44B29-E18A-45CA-90CA-87BC8CAA245E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752FF-7FA2-49CF-8E57-B7D3C79F7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094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752FF-7FA2-49CF-8E57-B7D3C79F707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07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8A269-6A83-456C-BF09-EEE1711C9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6C562E-CBAC-67FA-8E46-CD2CF8BF2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BA521-6028-45A8-516D-AAA254CF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397D-34BF-4656-8B53-85811B6429B2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4A626-6CEC-9709-D761-766B8E8B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5AC5D-2C7D-A899-2F6E-385D7169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7C88-F69E-43E7-8AE4-A348674F7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6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EEF90-00DB-8D04-11FE-79C670AD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A64B30-F17C-9856-4D73-EFF5C7FC8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7034E1-61B4-7953-8799-B5C6E700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397D-34BF-4656-8B53-85811B6429B2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3EA7DC-C58E-0C4B-7391-83316D8C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575D2-16DB-02E4-D0D3-00942EDD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7C88-F69E-43E7-8AE4-A348674F7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19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9AFDE4-8D35-3FA4-F172-1B89C0CB8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62DFDA-8343-D54F-FF45-BB23049B5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681D0-D628-4CB3-209C-2D9052C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397D-34BF-4656-8B53-85811B6429B2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C37E9-D661-C35D-349B-10ED0E52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42404-337C-F45D-BE9D-04C93E17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7C88-F69E-43E7-8AE4-A348674F7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990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37E864-2A9B-4657-393C-5C3980FB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397D-34BF-4656-8B53-85811B6429B2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D45CDA-17F2-C4EC-EBC8-416E8778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43715A-7BB2-8A72-0F7A-3391C1945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7C88-F69E-43E7-8AE4-A348674F77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88ABC3-CFA5-A533-2BB0-F7F53A132D12}"/>
              </a:ext>
            </a:extLst>
          </p:cNvPr>
          <p:cNvSpPr/>
          <p:nvPr userDrawn="1"/>
        </p:nvSpPr>
        <p:spPr>
          <a:xfrm flipV="1">
            <a:off x="1023067" y="1204622"/>
            <a:ext cx="10145865" cy="45719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10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73250-4BAD-6DCC-8093-9F10EEB6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6C0A88-69CC-B6BE-1F91-8B65065EE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816C07-AC55-1C1D-DBFC-154EDDF8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397D-34BF-4656-8B53-85811B6429B2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BCD74-60C4-F493-DDAE-414191CE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873A0-9B1D-BD68-2DC5-5134530A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7C88-F69E-43E7-8AE4-A348674F7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04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24928-ADB0-8EA5-B584-28968F5B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2066E9-2FF0-56C1-ACBB-C430746FD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AB185-C80F-4F1F-D3D6-44BC6B5F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397D-34BF-4656-8B53-85811B6429B2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588BB-724F-94A1-D2B4-247DF21E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9D518-8752-1164-B3C8-93C5EDDB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7C88-F69E-43E7-8AE4-A348674F7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70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000FC-1840-848E-EEBE-94240CD6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F10C8A-A149-52AE-C055-B3C46D54A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519C1B-8F72-2560-AB4F-67B023F22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AC8D18-F4B6-F8F7-3D6D-38B07A7F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397D-34BF-4656-8B53-85811B6429B2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DBA182-8F25-5A72-A251-4A3FC9C9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ADA69-DF06-CFFF-6A1F-521349F1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7C88-F69E-43E7-8AE4-A348674F7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14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2F5F5-9695-A20F-5521-80E2B90E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CB490-2583-A47F-0AFC-8F85C4832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3CE9F8-3715-1088-804B-B2F7F95F0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DC056E-0D77-D734-1D3D-87FAB21E8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F449D6-ED6E-396F-044F-726C24D7A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D77425-1876-839E-4A5E-892D7434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397D-34BF-4656-8B53-85811B6429B2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9167D8-8AA0-8FE5-9CB7-E1FEA5E1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DD2E58-803A-3049-6277-08795E96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7C88-F69E-43E7-8AE4-A348674F7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71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1F248-936D-BA3D-7876-EC41973A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E018ED-D7B4-F5A1-A904-9969C4F9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397D-34BF-4656-8B53-85811B6429B2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ABEB27-6332-BE54-D6B4-19F71811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C51574-6F35-7053-AC6F-52A5B87F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7C88-F69E-43E7-8AE4-A348674F7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44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93C06D-B58E-4681-2B7C-FEE2A41E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397D-34BF-4656-8B53-85811B6429B2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E54F8C-E10A-1455-E3FE-9CD627B6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C20412-58F3-03DA-7238-89670FDD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7C88-F69E-43E7-8AE4-A348674F7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51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C0C49-E4D9-0E04-99D9-644108B0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5E4FD-3316-7E71-DBBE-2CBBAF374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FA730D-E232-E898-C708-297BCEE55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957B20-D1E3-437D-1ADE-96CBF481C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397D-34BF-4656-8B53-85811B6429B2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4DF66F-2372-12FA-704F-9ED1110A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7620B0-ED1C-7763-EB1C-91AEB42A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7C88-F69E-43E7-8AE4-A348674F7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83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86EB2-9AB2-DB25-88EF-A9847063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F95A97-53FE-185F-329C-C952F2629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F4402D-F2F8-8AAD-A5B3-608226BC8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E0E0A4-B1E3-46A8-AE25-4E3EA005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397D-34BF-4656-8B53-85811B6429B2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18FCF2-C5CF-94A1-0332-F162DD34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97006A-508D-E583-CC81-162AC299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7C88-F69E-43E7-8AE4-A348674F7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60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D120EF-73F0-C99C-BBE0-AD3F055F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15889B-F93B-5D6A-DE22-D5654B1C0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9F81A-2C56-D0DA-8490-B615FF9B4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C397D-34BF-4656-8B53-85811B6429B2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21A06-A35C-8DB9-793B-51290C6D6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6B489-C5DE-5332-7C87-EAD8BA6BD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67C88-F69E-43E7-8AE4-A348674F7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74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D9CE1E-E4E7-4D15-B331-416A405E1E04}"/>
              </a:ext>
            </a:extLst>
          </p:cNvPr>
          <p:cNvSpPr txBox="1"/>
          <p:nvPr/>
        </p:nvSpPr>
        <p:spPr>
          <a:xfrm>
            <a:off x="8332968" y="4667416"/>
            <a:ext cx="1972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20191793 </a:t>
            </a:r>
            <a:r>
              <a:rPr lang="ko-KR" altLang="en-US" dirty="0"/>
              <a:t>한민우</a:t>
            </a:r>
            <a:endParaRPr lang="en-US" altLang="ko-KR" dirty="0"/>
          </a:p>
          <a:p>
            <a:r>
              <a:rPr lang="en-US" altLang="ko-KR" dirty="0"/>
              <a:t>20182658 </a:t>
            </a:r>
            <a:r>
              <a:rPr lang="ko-KR" altLang="en-US" dirty="0"/>
              <a:t>이창민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638F417-AD17-93CB-E2AF-F095FFADEB34}"/>
              </a:ext>
            </a:extLst>
          </p:cNvPr>
          <p:cNvGrpSpPr/>
          <p:nvPr/>
        </p:nvGrpSpPr>
        <p:grpSpPr>
          <a:xfrm>
            <a:off x="1023067" y="1403405"/>
            <a:ext cx="10145865" cy="1574358"/>
            <a:chOff x="1025718" y="1256306"/>
            <a:chExt cx="10145865" cy="15743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EBDD28-1392-BD71-19AB-8791F9DCBCAD}"/>
                </a:ext>
              </a:extLst>
            </p:cNvPr>
            <p:cNvSpPr txBox="1"/>
            <p:nvPr/>
          </p:nvSpPr>
          <p:spPr>
            <a:xfrm>
              <a:off x="1107610" y="1751097"/>
              <a:ext cx="100639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err="1"/>
                <a:t>웹크롤링을</a:t>
              </a:r>
              <a:r>
                <a:rPr lang="ko-KR" altLang="en-US" sz="3200" b="1" dirty="0"/>
                <a:t> 통한 여행지 추천 및 분석</a:t>
              </a:r>
              <a:r>
                <a:rPr lang="en-US" altLang="ko-KR" sz="3200" b="1" dirty="0"/>
                <a:t>, </a:t>
              </a:r>
              <a:r>
                <a:rPr lang="ko-KR" altLang="en-US" sz="3200" b="1" dirty="0"/>
                <a:t>일정 관리 어플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5E15636-DB10-3A42-EC49-4AE8A4E6E898}"/>
                </a:ext>
              </a:extLst>
            </p:cNvPr>
            <p:cNvSpPr/>
            <p:nvPr/>
          </p:nvSpPr>
          <p:spPr>
            <a:xfrm>
              <a:off x="1025718" y="1256306"/>
              <a:ext cx="10145865" cy="1574358"/>
            </a:xfrm>
            <a:prstGeom prst="rect">
              <a:avLst/>
            </a:pr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52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5D6F07-6851-8DE8-3AEA-788A83C21F1E}"/>
              </a:ext>
            </a:extLst>
          </p:cNvPr>
          <p:cNvSpPr txBox="1"/>
          <p:nvPr/>
        </p:nvSpPr>
        <p:spPr>
          <a:xfrm>
            <a:off x="1269196" y="446055"/>
            <a:ext cx="8662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3-2. </a:t>
            </a:r>
            <a:r>
              <a:rPr lang="ko-KR" altLang="en-US" sz="3200" b="1" dirty="0"/>
              <a:t>추진 전략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여행지 추천 및 평가의 지표화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2A4316-1C79-F14E-A9F9-F4FD2E62A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29" y="3429000"/>
            <a:ext cx="2905729" cy="704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77C6C2-72AB-9BDE-C11D-CF93273EB6A3}"/>
              </a:ext>
            </a:extLst>
          </p:cNvPr>
          <p:cNvSpPr txBox="1"/>
          <p:nvPr/>
        </p:nvSpPr>
        <p:spPr>
          <a:xfrm>
            <a:off x="997683" y="4230294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여행지 정보 및 리뷰 </a:t>
            </a:r>
            <a:r>
              <a:rPr lang="ko-KR" altLang="en-US" b="1" dirty="0" err="1"/>
              <a:t>크롤링</a:t>
            </a:r>
            <a:endParaRPr lang="ko-KR" altLang="en-US" b="1" dirty="0"/>
          </a:p>
        </p:txBody>
      </p:sp>
      <p:pic>
        <p:nvPicPr>
          <p:cNvPr id="1026" name="Picture 2" descr="데이터 처리 무료 아이콘">
            <a:extLst>
              <a:ext uri="{FF2B5EF4-FFF2-40B4-BE49-F238E27FC236}">
                <a16:creationId xmlns:a16="http://schemas.microsoft.com/office/drawing/2014/main" id="{475EA311-4623-D487-245E-026E9BA30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962" y="2943970"/>
            <a:ext cx="1637969" cy="163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069A3F-8F81-B15A-4632-350C8DA619B4}"/>
              </a:ext>
            </a:extLst>
          </p:cNvPr>
          <p:cNvSpPr txBox="1"/>
          <p:nvPr/>
        </p:nvSpPr>
        <p:spPr>
          <a:xfrm>
            <a:off x="4585864" y="4733677"/>
            <a:ext cx="3974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/>
              <a:t>텍스트마이닝</a:t>
            </a:r>
            <a:r>
              <a:rPr lang="ko-KR" altLang="en-US" b="1" dirty="0"/>
              <a:t> 또는 그 외의 방법으로</a:t>
            </a:r>
            <a:endParaRPr lang="en-US" altLang="ko-KR" b="1" dirty="0"/>
          </a:p>
          <a:p>
            <a:pPr algn="ctr"/>
            <a:r>
              <a:rPr lang="ko-KR" altLang="en-US" b="1" dirty="0"/>
              <a:t>사용할 정보 분석 및 가공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ED8007B-5AAF-FD3B-8007-4892FA6B9E46}"/>
              </a:ext>
            </a:extLst>
          </p:cNvPr>
          <p:cNvSpPr/>
          <p:nvPr/>
        </p:nvSpPr>
        <p:spPr>
          <a:xfrm>
            <a:off x="7962203" y="3470566"/>
            <a:ext cx="1159707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데이터 베이스 무료 아이콘">
            <a:extLst>
              <a:ext uri="{FF2B5EF4-FFF2-40B4-BE49-F238E27FC236}">
                <a16:creationId xmlns:a16="http://schemas.microsoft.com/office/drawing/2014/main" id="{9EA822BC-3D16-F261-9CC7-8A531F303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182" y="3199073"/>
            <a:ext cx="1215887" cy="121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60DD12E-08EF-C98A-2C4E-C950FA47A368}"/>
              </a:ext>
            </a:extLst>
          </p:cNvPr>
          <p:cNvSpPr/>
          <p:nvPr/>
        </p:nvSpPr>
        <p:spPr>
          <a:xfrm>
            <a:off x="4165406" y="3514630"/>
            <a:ext cx="1159707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ED27F3-B8AA-72F7-195D-831D0A3E606F}"/>
              </a:ext>
            </a:extLst>
          </p:cNvPr>
          <p:cNvSpPr txBox="1"/>
          <p:nvPr/>
        </p:nvSpPr>
        <p:spPr>
          <a:xfrm>
            <a:off x="9243585" y="4733677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데이터베이스 저장</a:t>
            </a:r>
          </a:p>
        </p:txBody>
      </p:sp>
    </p:spTree>
    <p:extLst>
      <p:ext uri="{BB962C8B-B14F-4D97-AF65-F5344CB8AC3E}">
        <p14:creationId xmlns:p14="http://schemas.microsoft.com/office/powerpoint/2010/main" val="309887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5D6F07-6851-8DE8-3AEA-788A83C21F1E}"/>
              </a:ext>
            </a:extLst>
          </p:cNvPr>
          <p:cNvSpPr txBox="1"/>
          <p:nvPr/>
        </p:nvSpPr>
        <p:spPr>
          <a:xfrm>
            <a:off x="1269196" y="446055"/>
            <a:ext cx="4241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3-3. </a:t>
            </a:r>
            <a:r>
              <a:rPr lang="ko-KR" altLang="en-US" sz="3200" b="1" dirty="0"/>
              <a:t>전체 시스템 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2A4316-1C79-F14E-A9F9-F4FD2E62A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800" y="1552493"/>
            <a:ext cx="2905729" cy="704855"/>
          </a:xfrm>
          <a:prstGeom prst="rect">
            <a:avLst/>
          </a:prstGeom>
        </p:spPr>
      </p:pic>
      <p:pic>
        <p:nvPicPr>
          <p:cNvPr id="1026" name="Picture 2" descr="데이터 처리 무료 아이콘">
            <a:extLst>
              <a:ext uri="{FF2B5EF4-FFF2-40B4-BE49-F238E27FC236}">
                <a16:creationId xmlns:a16="http://schemas.microsoft.com/office/drawing/2014/main" id="{475EA311-4623-D487-245E-026E9BA30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594" y="3319492"/>
            <a:ext cx="1637969" cy="163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ED8007B-5AAF-FD3B-8007-4892FA6B9E46}"/>
              </a:ext>
            </a:extLst>
          </p:cNvPr>
          <p:cNvSpPr/>
          <p:nvPr/>
        </p:nvSpPr>
        <p:spPr>
          <a:xfrm rot="10800000">
            <a:off x="7198572" y="3937196"/>
            <a:ext cx="1159707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데이터 베이스 무료 아이콘">
            <a:extLst>
              <a:ext uri="{FF2B5EF4-FFF2-40B4-BE49-F238E27FC236}">
                <a16:creationId xmlns:a16="http://schemas.microsoft.com/office/drawing/2014/main" id="{9EA822BC-3D16-F261-9CC7-8A531F303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370" y="3653445"/>
            <a:ext cx="1215887" cy="121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60DD12E-08EF-C98A-2C4E-C950FA47A368}"/>
              </a:ext>
            </a:extLst>
          </p:cNvPr>
          <p:cNvSpPr/>
          <p:nvPr/>
        </p:nvSpPr>
        <p:spPr>
          <a:xfrm rot="5400000">
            <a:off x="9386311" y="2496032"/>
            <a:ext cx="736537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915C5A-AD36-009E-85B9-F78210469BE8}"/>
              </a:ext>
            </a:extLst>
          </p:cNvPr>
          <p:cNvSpPr txBox="1"/>
          <p:nvPr/>
        </p:nvSpPr>
        <p:spPr>
          <a:xfrm>
            <a:off x="8500870" y="5120265"/>
            <a:ext cx="250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웹크롤링</a:t>
            </a:r>
            <a:r>
              <a:rPr lang="ko-KR" altLang="en-US" dirty="0"/>
              <a:t> 개발 및 분석</a:t>
            </a:r>
            <a:endParaRPr lang="en-US" altLang="ko-KR" dirty="0"/>
          </a:p>
          <a:p>
            <a:pPr algn="ctr"/>
            <a:r>
              <a:rPr lang="ko-KR" altLang="en-US" dirty="0"/>
              <a:t>개발 언어 </a:t>
            </a:r>
            <a:r>
              <a:rPr lang="en-US" altLang="ko-KR" dirty="0"/>
              <a:t>: Python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8E706D-8382-73B0-6BD7-40E075C6ABCA}"/>
              </a:ext>
            </a:extLst>
          </p:cNvPr>
          <p:cNvSpPr txBox="1"/>
          <p:nvPr/>
        </p:nvSpPr>
        <p:spPr>
          <a:xfrm>
            <a:off x="4742977" y="5120264"/>
            <a:ext cx="2343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데이터베이스에 저장</a:t>
            </a:r>
            <a:endParaRPr lang="en-US" altLang="ko-KR" dirty="0"/>
          </a:p>
          <a:p>
            <a:pPr algn="ctr"/>
            <a:r>
              <a:rPr lang="ko-KR" altLang="en-US" dirty="0"/>
              <a:t>사용 </a:t>
            </a:r>
            <a:r>
              <a:rPr lang="en-US" altLang="ko-KR" dirty="0"/>
              <a:t>: MySQL</a:t>
            </a:r>
            <a:endParaRPr lang="ko-KR" altLang="en-US" dirty="0"/>
          </a:p>
        </p:txBody>
      </p:sp>
      <p:pic>
        <p:nvPicPr>
          <p:cNvPr id="8" name="Picture 6" descr="스마트 폰 무료 아이콘">
            <a:extLst>
              <a:ext uri="{FF2B5EF4-FFF2-40B4-BE49-F238E27FC236}">
                <a16:creationId xmlns:a16="http://schemas.microsoft.com/office/drawing/2014/main" id="{24CDB3CF-6E47-1293-F1D6-701481416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331" y="3257968"/>
            <a:ext cx="2006840" cy="200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FE607E-1A8C-483D-5C25-DD1E3DB1DF33}"/>
              </a:ext>
            </a:extLst>
          </p:cNvPr>
          <p:cNvSpPr txBox="1"/>
          <p:nvPr/>
        </p:nvSpPr>
        <p:spPr>
          <a:xfrm>
            <a:off x="1391211" y="5120264"/>
            <a:ext cx="2113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어플리케이션 개발</a:t>
            </a:r>
            <a:endParaRPr lang="en-US" altLang="ko-KR" dirty="0"/>
          </a:p>
          <a:p>
            <a:pPr algn="ctr"/>
            <a:r>
              <a:rPr lang="ko-KR" altLang="en-US" dirty="0"/>
              <a:t>개발 언어 </a:t>
            </a:r>
            <a:r>
              <a:rPr lang="en-US" altLang="ko-KR" dirty="0"/>
              <a:t>: JAVA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3A8244D-A3A5-A3CC-220B-70AB263205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928" y="1640526"/>
            <a:ext cx="2405643" cy="616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021428-17A2-0613-D507-90E87E9E2F81}"/>
              </a:ext>
            </a:extLst>
          </p:cNvPr>
          <p:cNvSpPr txBox="1"/>
          <p:nvPr/>
        </p:nvSpPr>
        <p:spPr>
          <a:xfrm>
            <a:off x="1567089" y="2265424"/>
            <a:ext cx="162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en-US" altLang="ko-KR" dirty="0" err="1"/>
              <a:t>Tmap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909290E-5EE0-249E-2B92-FAFD501E89BA}"/>
              </a:ext>
            </a:extLst>
          </p:cNvPr>
          <p:cNvSpPr/>
          <p:nvPr/>
        </p:nvSpPr>
        <p:spPr>
          <a:xfrm rot="10800000">
            <a:off x="3504290" y="4301647"/>
            <a:ext cx="1159707" cy="299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7365D1F-B027-2420-2E13-42340D974650}"/>
              </a:ext>
            </a:extLst>
          </p:cNvPr>
          <p:cNvSpPr/>
          <p:nvPr/>
        </p:nvSpPr>
        <p:spPr>
          <a:xfrm rot="5400000">
            <a:off x="2259916" y="2913911"/>
            <a:ext cx="736537" cy="293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B586BBB-7563-9EF5-F303-478E374CEEC8}"/>
              </a:ext>
            </a:extLst>
          </p:cNvPr>
          <p:cNvSpPr/>
          <p:nvPr/>
        </p:nvSpPr>
        <p:spPr>
          <a:xfrm rot="16200000">
            <a:off x="1862863" y="2913910"/>
            <a:ext cx="736537" cy="293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FCB0C0E3-0214-9453-3A27-9CAAC9E0DF7B}"/>
              </a:ext>
            </a:extLst>
          </p:cNvPr>
          <p:cNvSpPr/>
          <p:nvPr/>
        </p:nvSpPr>
        <p:spPr>
          <a:xfrm>
            <a:off x="3517220" y="3910731"/>
            <a:ext cx="1159707" cy="299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4FA5A4-D760-5ECF-1BE7-1359E7175E64}"/>
              </a:ext>
            </a:extLst>
          </p:cNvPr>
          <p:cNvSpPr txBox="1"/>
          <p:nvPr/>
        </p:nvSpPr>
        <p:spPr>
          <a:xfrm>
            <a:off x="7519219" y="2511420"/>
            <a:ext cx="2095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여행지 정보 및 리뷰 </a:t>
            </a:r>
            <a:r>
              <a:rPr lang="ko-KR" altLang="en-US" sz="1200" dirty="0" err="1"/>
              <a:t>크롤링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EA20A3-25EB-5B86-0613-FAC617FCF480}"/>
              </a:ext>
            </a:extLst>
          </p:cNvPr>
          <p:cNvSpPr txBox="1"/>
          <p:nvPr/>
        </p:nvSpPr>
        <p:spPr>
          <a:xfrm>
            <a:off x="6843914" y="3633732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여행지 및 지표 정보 전달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CCB6D4-1C93-37D4-282E-6A2D1CE4288F}"/>
              </a:ext>
            </a:extLst>
          </p:cNvPr>
          <p:cNvSpPr txBox="1"/>
          <p:nvPr/>
        </p:nvSpPr>
        <p:spPr>
          <a:xfrm>
            <a:off x="3022099" y="3653445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어플 내 리뷰 작성 내용 저장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F3F88A-D17B-CE6C-E598-9D1AAE611FB0}"/>
              </a:ext>
            </a:extLst>
          </p:cNvPr>
          <p:cNvSpPr txBox="1"/>
          <p:nvPr/>
        </p:nvSpPr>
        <p:spPr>
          <a:xfrm>
            <a:off x="3113364" y="4645801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여행지 및 지표 정보 전달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27E14E-D3F3-9F20-5CD3-32AAD9D8A7F7}"/>
              </a:ext>
            </a:extLst>
          </p:cNvPr>
          <p:cNvSpPr txBox="1"/>
          <p:nvPr/>
        </p:nvSpPr>
        <p:spPr>
          <a:xfrm>
            <a:off x="792505" y="2841584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여행지간 출발지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도착지 정보 전달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FDDB8F-56D5-235C-9B21-F1DEE679DB79}"/>
              </a:ext>
            </a:extLst>
          </p:cNvPr>
          <p:cNvSpPr txBox="1"/>
          <p:nvPr/>
        </p:nvSpPr>
        <p:spPr>
          <a:xfrm>
            <a:off x="2706096" y="2855073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지도 정보 전달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33313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C2D9F4-87EC-8E98-5307-4B635F544E42}"/>
              </a:ext>
            </a:extLst>
          </p:cNvPr>
          <p:cNvSpPr txBox="1"/>
          <p:nvPr/>
        </p:nvSpPr>
        <p:spPr>
          <a:xfrm>
            <a:off x="1269196" y="446055"/>
            <a:ext cx="2048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4. </a:t>
            </a:r>
            <a:r>
              <a:rPr lang="ko-KR" altLang="en-US" sz="3200" b="1" dirty="0"/>
              <a:t>팀 역할</a:t>
            </a:r>
            <a:endParaRPr lang="en-US" altLang="ko-KR" sz="3200" b="1" dirty="0"/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FB5200BC-DE70-F692-9C77-FC755D1E4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336773"/>
              </p:ext>
            </p:extLst>
          </p:nvPr>
        </p:nvGraphicFramePr>
        <p:xfrm>
          <a:off x="1022183" y="2206560"/>
          <a:ext cx="10141448" cy="122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942">
                  <a:extLst>
                    <a:ext uri="{9D8B030D-6E8A-4147-A177-3AD203B41FA5}">
                      <a16:colId xmlns:a16="http://schemas.microsoft.com/office/drawing/2014/main" val="1665927300"/>
                    </a:ext>
                  </a:extLst>
                </a:gridCol>
                <a:gridCol w="8571506">
                  <a:extLst>
                    <a:ext uri="{9D8B030D-6E8A-4147-A177-3AD203B41FA5}">
                      <a16:colId xmlns:a16="http://schemas.microsoft.com/office/drawing/2014/main" val="1187330666"/>
                    </a:ext>
                  </a:extLst>
                </a:gridCol>
              </a:tblGrid>
              <a:tr h="611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한민우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지도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API,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데이터베이스 설계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안드로이드 어플 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316970"/>
                  </a:ext>
                </a:extLst>
              </a:tr>
              <a:tr h="611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이창민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웹크롤링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개발 및 분석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안드로이드 어플 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994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01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A672A0C-53CC-F905-41DA-FFC9CF92B7FA}"/>
              </a:ext>
            </a:extLst>
          </p:cNvPr>
          <p:cNvGrpSpPr/>
          <p:nvPr/>
        </p:nvGrpSpPr>
        <p:grpSpPr>
          <a:xfrm>
            <a:off x="911748" y="2515763"/>
            <a:ext cx="10145865" cy="1574358"/>
            <a:chOff x="914399" y="1446313"/>
            <a:chExt cx="10145865" cy="157435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8331889-FA30-75F9-5118-F652A074717B}"/>
                </a:ext>
              </a:extLst>
            </p:cNvPr>
            <p:cNvSpPr txBox="1"/>
            <p:nvPr/>
          </p:nvSpPr>
          <p:spPr>
            <a:xfrm>
              <a:off x="4356115" y="1817993"/>
              <a:ext cx="32624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dirty="0"/>
                <a:t>감사합니다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93DBC3-1107-0247-61DB-FA693007B437}"/>
                </a:ext>
              </a:extLst>
            </p:cNvPr>
            <p:cNvSpPr/>
            <p:nvPr/>
          </p:nvSpPr>
          <p:spPr>
            <a:xfrm>
              <a:off x="914399" y="1446313"/>
              <a:ext cx="10145865" cy="1574358"/>
            </a:xfrm>
            <a:prstGeom prst="rect">
              <a:avLst/>
            </a:pr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57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5D6F07-6851-8DE8-3AEA-788A83C21F1E}"/>
              </a:ext>
            </a:extLst>
          </p:cNvPr>
          <p:cNvSpPr txBox="1"/>
          <p:nvPr/>
        </p:nvSpPr>
        <p:spPr>
          <a:xfrm>
            <a:off x="1269196" y="44605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51547A-ADDD-A482-63BE-84742603697F}"/>
              </a:ext>
            </a:extLst>
          </p:cNvPr>
          <p:cNvSpPr txBox="1"/>
          <p:nvPr/>
        </p:nvSpPr>
        <p:spPr>
          <a:xfrm>
            <a:off x="1661823" y="1773141"/>
            <a:ext cx="299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ko-KR" altLang="en-US" sz="2800" b="1" dirty="0"/>
              <a:t>배경 및 필요성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336331-0054-4FEC-B15E-2487CE54BBD6}"/>
              </a:ext>
            </a:extLst>
          </p:cNvPr>
          <p:cNvSpPr txBox="1"/>
          <p:nvPr/>
        </p:nvSpPr>
        <p:spPr>
          <a:xfrm>
            <a:off x="1661822" y="3038672"/>
            <a:ext cx="217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2. </a:t>
            </a:r>
            <a:r>
              <a:rPr lang="ko-KR" altLang="en-US" sz="2800" b="1" dirty="0"/>
              <a:t>개발 목표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A9C7FC-098D-2D3D-E344-2C64CD668917}"/>
              </a:ext>
            </a:extLst>
          </p:cNvPr>
          <p:cNvSpPr txBox="1"/>
          <p:nvPr/>
        </p:nvSpPr>
        <p:spPr>
          <a:xfrm>
            <a:off x="1661822" y="4304203"/>
            <a:ext cx="217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3. </a:t>
            </a:r>
            <a:r>
              <a:rPr lang="ko-KR" altLang="en-US" sz="2800" b="1" dirty="0"/>
              <a:t>추진 전략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E2C74E-01B2-2CE2-1221-B36A9660D540}"/>
              </a:ext>
            </a:extLst>
          </p:cNvPr>
          <p:cNvSpPr txBox="1"/>
          <p:nvPr/>
        </p:nvSpPr>
        <p:spPr>
          <a:xfrm>
            <a:off x="1661822" y="5569734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4. </a:t>
            </a:r>
            <a:r>
              <a:rPr lang="ko-KR" altLang="en-US" sz="2800" b="1" dirty="0"/>
              <a:t>팀 역할</a:t>
            </a:r>
          </a:p>
        </p:txBody>
      </p:sp>
    </p:spTree>
    <p:extLst>
      <p:ext uri="{BB962C8B-B14F-4D97-AF65-F5344CB8AC3E}">
        <p14:creationId xmlns:p14="http://schemas.microsoft.com/office/powerpoint/2010/main" val="341332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5D6F07-6851-8DE8-3AEA-788A83C21F1E}"/>
              </a:ext>
            </a:extLst>
          </p:cNvPr>
          <p:cNvSpPr txBox="1"/>
          <p:nvPr/>
        </p:nvSpPr>
        <p:spPr>
          <a:xfrm>
            <a:off x="1269196" y="446055"/>
            <a:ext cx="3424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1. </a:t>
            </a:r>
            <a:r>
              <a:rPr lang="ko-KR" altLang="en-US" sz="3200" b="1" dirty="0"/>
              <a:t>배경 및 필요성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4A30F77-1587-4699-1F09-083DF40ED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149" y="1582057"/>
            <a:ext cx="4584589" cy="27556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BB655D-94D5-5133-BE69-998815A08FB5}"/>
              </a:ext>
            </a:extLst>
          </p:cNvPr>
          <p:cNvSpPr txBox="1"/>
          <p:nvPr/>
        </p:nvSpPr>
        <p:spPr>
          <a:xfrm>
            <a:off x="7159251" y="4337688"/>
            <a:ext cx="3932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출처 </a:t>
            </a:r>
            <a:r>
              <a:rPr lang="en-US" altLang="ko-KR" sz="1100" dirty="0"/>
              <a:t>: 2022</a:t>
            </a:r>
            <a:r>
              <a:rPr lang="ko-KR" altLang="en-US" sz="1100" dirty="0"/>
              <a:t>년 </a:t>
            </a:r>
            <a:r>
              <a:rPr lang="ko-KR" altLang="en-US" sz="1100" dirty="0" err="1"/>
              <a:t>컨슈머인사이트</a:t>
            </a:r>
            <a:r>
              <a:rPr lang="ko-KR" altLang="en-US" sz="1100" dirty="0"/>
              <a:t> 여행 행태 및 계획 주례 조사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4F5A2F2-81BA-3563-151B-CCD2F8403911}"/>
              </a:ext>
            </a:extLst>
          </p:cNvPr>
          <p:cNvGrpSpPr/>
          <p:nvPr/>
        </p:nvGrpSpPr>
        <p:grpSpPr>
          <a:xfrm>
            <a:off x="1269196" y="1893125"/>
            <a:ext cx="4512775" cy="2133494"/>
            <a:chOff x="1269195" y="1989530"/>
            <a:chExt cx="4512775" cy="21334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BC2B84-3510-97EC-F222-17D3BC627032}"/>
                </a:ext>
              </a:extLst>
            </p:cNvPr>
            <p:cNvSpPr txBox="1"/>
            <p:nvPr/>
          </p:nvSpPr>
          <p:spPr>
            <a:xfrm>
              <a:off x="1269195" y="1989530"/>
              <a:ext cx="3910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 b="1" dirty="0"/>
                <a:t>코로나 종료 이후 여행객 증가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22C8C0-61C2-B8EC-66BA-120E65E1D602}"/>
                </a:ext>
              </a:extLst>
            </p:cNvPr>
            <p:cNvSpPr txBox="1"/>
            <p:nvPr/>
          </p:nvSpPr>
          <p:spPr>
            <a:xfrm>
              <a:off x="1269196" y="3722914"/>
              <a:ext cx="45127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 b="1" dirty="0"/>
                <a:t>여행지 및 리뷰의 정보 전달 비효율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7EB7DC9-0ACA-F958-1F52-2F05FBA1B048}"/>
                </a:ext>
              </a:extLst>
            </p:cNvPr>
            <p:cNvSpPr txBox="1"/>
            <p:nvPr/>
          </p:nvSpPr>
          <p:spPr>
            <a:xfrm>
              <a:off x="1269195" y="2856222"/>
              <a:ext cx="39998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 b="1" dirty="0"/>
                <a:t>여행 계획 시 조사할 자료 다수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E1F556-BB9E-4AD9-817D-45EFCDAD88CF}"/>
              </a:ext>
            </a:extLst>
          </p:cNvPr>
          <p:cNvGrpSpPr/>
          <p:nvPr/>
        </p:nvGrpSpPr>
        <p:grpSpPr>
          <a:xfrm>
            <a:off x="1023067" y="5145271"/>
            <a:ext cx="10145865" cy="892888"/>
            <a:chOff x="1025718" y="1256306"/>
            <a:chExt cx="10145865" cy="157435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3D0922-E1D8-A636-7043-15DBD4CD6FF7}"/>
                </a:ext>
              </a:extLst>
            </p:cNvPr>
            <p:cNvSpPr txBox="1"/>
            <p:nvPr/>
          </p:nvSpPr>
          <p:spPr>
            <a:xfrm>
              <a:off x="1423331" y="1527941"/>
              <a:ext cx="9350637" cy="1031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/>
                <a:t>추천</a:t>
              </a:r>
              <a:r>
                <a:rPr lang="en-US" altLang="ko-KR" sz="3200" b="1" dirty="0"/>
                <a:t>, </a:t>
              </a:r>
              <a:r>
                <a:rPr lang="ko-KR" altLang="en-US" sz="3200" b="1" dirty="0"/>
                <a:t>분석</a:t>
              </a:r>
              <a:r>
                <a:rPr lang="en-US" altLang="ko-KR" sz="3200" b="1" dirty="0"/>
                <a:t>, </a:t>
              </a:r>
              <a:r>
                <a:rPr lang="ko-KR" altLang="en-US" sz="3200" b="1" dirty="0"/>
                <a:t>일정 계획이 다 되는 편리한 어플 필요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A1622E-E886-8915-EADD-83D34D136748}"/>
                </a:ext>
              </a:extLst>
            </p:cNvPr>
            <p:cNvSpPr/>
            <p:nvPr/>
          </p:nvSpPr>
          <p:spPr>
            <a:xfrm>
              <a:off x="1025718" y="1256306"/>
              <a:ext cx="10145865" cy="1574358"/>
            </a:xfrm>
            <a:prstGeom prst="rect">
              <a:avLst/>
            </a:pr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58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5D6F07-6851-8DE8-3AEA-788A83C21F1E}"/>
              </a:ext>
            </a:extLst>
          </p:cNvPr>
          <p:cNvSpPr txBox="1"/>
          <p:nvPr/>
        </p:nvSpPr>
        <p:spPr>
          <a:xfrm>
            <a:off x="1269196" y="446055"/>
            <a:ext cx="4940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1-1. </a:t>
            </a:r>
            <a:r>
              <a:rPr lang="ko-KR" altLang="en-US" sz="3200" b="1" dirty="0" err="1"/>
              <a:t>차별점</a:t>
            </a:r>
            <a:r>
              <a:rPr lang="ko-KR" altLang="en-US" sz="3200" b="1" dirty="0"/>
              <a:t> 및 주요 기능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CBB05C9-6A9D-335D-8FB0-584C625C6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96" y="1526649"/>
            <a:ext cx="2224134" cy="49425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1611A9C-1DC7-4318-06B5-41A4A0D4B8A6}"/>
              </a:ext>
            </a:extLst>
          </p:cNvPr>
          <p:cNvSpPr txBox="1"/>
          <p:nvPr/>
        </p:nvSpPr>
        <p:spPr>
          <a:xfrm>
            <a:off x="1039010" y="6469169"/>
            <a:ext cx="28344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사진 출처 </a:t>
            </a:r>
            <a:r>
              <a:rPr lang="en-US" altLang="ko-KR" sz="1100" dirty="0"/>
              <a:t>: ‘</a:t>
            </a:r>
            <a:r>
              <a:rPr lang="ko-KR" altLang="en-US" sz="1100" dirty="0"/>
              <a:t>대동여행지도</a:t>
            </a:r>
            <a:r>
              <a:rPr lang="en-US" altLang="ko-KR" sz="1100" dirty="0"/>
              <a:t>’ </a:t>
            </a:r>
            <a:r>
              <a:rPr lang="ko-KR" altLang="en-US" sz="1100" dirty="0"/>
              <a:t>여행지 추천 앱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FBB7F15-AD6B-CAE7-2B94-6D405C913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299" y="1526650"/>
            <a:ext cx="2213047" cy="491788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A25704B-6806-B21F-64A2-B27316C81BD5}"/>
              </a:ext>
            </a:extLst>
          </p:cNvPr>
          <p:cNvSpPr txBox="1"/>
          <p:nvPr/>
        </p:nvSpPr>
        <p:spPr>
          <a:xfrm>
            <a:off x="3940806" y="6453780"/>
            <a:ext cx="2408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사진 출처 </a:t>
            </a:r>
            <a:r>
              <a:rPr lang="en-US" altLang="ko-KR" sz="1200" dirty="0"/>
              <a:t>: ‘</a:t>
            </a:r>
            <a:r>
              <a:rPr lang="ko-KR" altLang="en-US" sz="1200" dirty="0" err="1"/>
              <a:t>트리플</a:t>
            </a:r>
            <a:r>
              <a:rPr lang="en-US" altLang="ko-KR" sz="1200" dirty="0"/>
              <a:t>’ </a:t>
            </a:r>
            <a:r>
              <a:rPr lang="ko-KR" altLang="en-US" sz="1200" dirty="0"/>
              <a:t>여행관리 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D79621-1499-D360-0BA6-FF53ADD3ED5E}"/>
              </a:ext>
            </a:extLst>
          </p:cNvPr>
          <p:cNvSpPr txBox="1"/>
          <p:nvPr/>
        </p:nvSpPr>
        <p:spPr>
          <a:xfrm>
            <a:off x="6948639" y="3224609"/>
            <a:ext cx="3974165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여행지 위치를 지도에 보여주기만 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E9536A-7316-EA08-2E00-EB32819B8A65}"/>
              </a:ext>
            </a:extLst>
          </p:cNvPr>
          <p:cNvSpPr txBox="1"/>
          <p:nvPr/>
        </p:nvSpPr>
        <p:spPr>
          <a:xfrm>
            <a:off x="6948638" y="3593941"/>
            <a:ext cx="3974165" cy="6463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여행갈</a:t>
            </a:r>
            <a:r>
              <a:rPr lang="ko-KR" altLang="en-US" dirty="0"/>
              <a:t> 때 이동 경로와 시간에 대해</a:t>
            </a:r>
            <a:endParaRPr lang="en-US" altLang="ko-KR" dirty="0"/>
          </a:p>
          <a:p>
            <a:r>
              <a:rPr lang="ko-KR" altLang="en-US" dirty="0"/>
              <a:t>인터넷을 따로 실행하여 조사해야 함</a:t>
            </a:r>
          </a:p>
        </p:txBody>
      </p:sp>
    </p:spTree>
    <p:extLst>
      <p:ext uri="{BB962C8B-B14F-4D97-AF65-F5344CB8AC3E}">
        <p14:creationId xmlns:p14="http://schemas.microsoft.com/office/powerpoint/2010/main" val="167923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5D6F07-6851-8DE8-3AEA-788A83C21F1E}"/>
              </a:ext>
            </a:extLst>
          </p:cNvPr>
          <p:cNvSpPr txBox="1"/>
          <p:nvPr/>
        </p:nvSpPr>
        <p:spPr>
          <a:xfrm>
            <a:off x="1269196" y="446055"/>
            <a:ext cx="4796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1-1. </a:t>
            </a:r>
            <a:r>
              <a:rPr lang="ko-KR" altLang="en-US" sz="3200" b="1" dirty="0" err="1"/>
              <a:t>차별점</a:t>
            </a:r>
            <a:r>
              <a:rPr lang="ko-KR" altLang="en-US" sz="3200" b="1" dirty="0"/>
              <a:t> 및 주요 기능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C69ECD6-6B1F-9000-FC0B-04C2AF69E0AC}"/>
              </a:ext>
            </a:extLst>
          </p:cNvPr>
          <p:cNvGrpSpPr/>
          <p:nvPr/>
        </p:nvGrpSpPr>
        <p:grpSpPr>
          <a:xfrm>
            <a:off x="1448598" y="1660803"/>
            <a:ext cx="2911131" cy="4743191"/>
            <a:chOff x="1840483" y="1665515"/>
            <a:chExt cx="2478425" cy="410850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B681BD9-3418-B933-67E9-40F5E26761CA}"/>
                </a:ext>
              </a:extLst>
            </p:cNvPr>
            <p:cNvSpPr/>
            <p:nvPr/>
          </p:nvSpPr>
          <p:spPr>
            <a:xfrm>
              <a:off x="1850880" y="3886550"/>
              <a:ext cx="2468028" cy="261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4376C87-CFE4-70DF-E020-E86E6C2CD0FF}"/>
                </a:ext>
              </a:extLst>
            </p:cNvPr>
            <p:cNvSpPr/>
            <p:nvPr/>
          </p:nvSpPr>
          <p:spPr>
            <a:xfrm>
              <a:off x="1850879" y="4148160"/>
              <a:ext cx="2468028" cy="2616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C08E42E-2C22-9F06-4F43-5FBEC54BD26E}"/>
                </a:ext>
              </a:extLst>
            </p:cNvPr>
            <p:cNvSpPr/>
            <p:nvPr/>
          </p:nvSpPr>
          <p:spPr>
            <a:xfrm>
              <a:off x="1850879" y="4409113"/>
              <a:ext cx="2468028" cy="2616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85BC76C-7B2F-CFCA-73E9-7D86637DC231}"/>
                </a:ext>
              </a:extLst>
            </p:cNvPr>
            <p:cNvSpPr/>
            <p:nvPr/>
          </p:nvSpPr>
          <p:spPr>
            <a:xfrm>
              <a:off x="1850880" y="1665515"/>
              <a:ext cx="2468028" cy="41017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E493C2C-8318-14FD-D7F1-0963243C39F5}"/>
                </a:ext>
              </a:extLst>
            </p:cNvPr>
            <p:cNvSpPr/>
            <p:nvPr/>
          </p:nvSpPr>
          <p:spPr>
            <a:xfrm>
              <a:off x="1850880" y="3624940"/>
              <a:ext cx="2468028" cy="12504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C3FB4FD-B297-7DF3-9CD2-1B10A9C23AD3}"/>
                </a:ext>
              </a:extLst>
            </p:cNvPr>
            <p:cNvSpPr/>
            <p:nvPr/>
          </p:nvSpPr>
          <p:spPr>
            <a:xfrm>
              <a:off x="1850880" y="4875426"/>
              <a:ext cx="2468028" cy="8985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64DBD3-4832-9AD7-35B5-5A8B6291B547}"/>
                </a:ext>
              </a:extLst>
            </p:cNvPr>
            <p:cNvSpPr txBox="1"/>
            <p:nvPr/>
          </p:nvSpPr>
          <p:spPr>
            <a:xfrm>
              <a:off x="1850880" y="3624940"/>
              <a:ext cx="5549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Day 1</a:t>
              </a:r>
              <a:endParaRPr lang="ko-KR" altLang="en-US" sz="11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EB300D9-0C7D-9FCC-6ABB-B8A8713E82A1}"/>
                </a:ext>
              </a:extLst>
            </p:cNvPr>
            <p:cNvSpPr txBox="1"/>
            <p:nvPr/>
          </p:nvSpPr>
          <p:spPr>
            <a:xfrm>
              <a:off x="2010375" y="3886550"/>
              <a:ext cx="12875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1. </a:t>
              </a:r>
              <a:r>
                <a:rPr lang="ko-KR" altLang="en-US" sz="1100" dirty="0"/>
                <a:t>전주 한옥 마을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26EE4CB-B700-8C26-ADA4-45CF4BA0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7854" y="1880251"/>
              <a:ext cx="1594077" cy="126692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DA1EA7-CF3E-0E58-C7F1-0BA5B649E513}"/>
                </a:ext>
              </a:extLst>
            </p:cNvPr>
            <p:cNvSpPr txBox="1"/>
            <p:nvPr/>
          </p:nvSpPr>
          <p:spPr>
            <a:xfrm>
              <a:off x="2010375" y="4140763"/>
              <a:ext cx="9060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2. </a:t>
              </a:r>
              <a:r>
                <a:rPr lang="ko-KR" altLang="en-US" sz="1100" dirty="0" err="1"/>
                <a:t>객리단길</a:t>
              </a:r>
              <a:endParaRPr lang="ko-KR" altLang="en-US" sz="11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B64994-F4B9-B634-59B4-E9F5F5574C87}"/>
                </a:ext>
              </a:extLst>
            </p:cNvPr>
            <p:cNvSpPr txBox="1"/>
            <p:nvPr/>
          </p:nvSpPr>
          <p:spPr>
            <a:xfrm>
              <a:off x="2010375" y="4400261"/>
              <a:ext cx="9557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3. </a:t>
              </a:r>
              <a:r>
                <a:rPr lang="ko-KR" altLang="en-US" sz="1100" dirty="0"/>
                <a:t>덕진 공원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954659-D571-172F-8674-BDA2574A5D24}"/>
                </a:ext>
              </a:extLst>
            </p:cNvPr>
            <p:cNvSpPr txBox="1"/>
            <p:nvPr/>
          </p:nvSpPr>
          <p:spPr>
            <a:xfrm>
              <a:off x="1840483" y="4865917"/>
              <a:ext cx="5549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Day 2</a:t>
              </a:r>
              <a:endParaRPr lang="ko-KR" altLang="en-US" sz="11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80ECD66-8D62-20D1-3FE1-9015B0C37E7D}"/>
              </a:ext>
            </a:extLst>
          </p:cNvPr>
          <p:cNvSpPr txBox="1"/>
          <p:nvPr/>
        </p:nvSpPr>
        <p:spPr>
          <a:xfrm>
            <a:off x="1899413" y="3372972"/>
            <a:ext cx="2021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예시 사진 </a:t>
            </a:r>
            <a:r>
              <a:rPr lang="en-US" altLang="ko-KR" sz="1050" dirty="0"/>
              <a:t>: </a:t>
            </a:r>
            <a:r>
              <a:rPr lang="ko-KR" altLang="en-US" sz="1050" dirty="0"/>
              <a:t>네이버지도 </a:t>
            </a:r>
            <a:r>
              <a:rPr lang="ko-KR" altLang="en-US" sz="1050" dirty="0" err="1"/>
              <a:t>길찾기</a:t>
            </a:r>
            <a:endParaRPr lang="ko-KR" alt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9A72F-6B04-2580-F9C7-1277CF8CE63C}"/>
              </a:ext>
            </a:extLst>
          </p:cNvPr>
          <p:cNvSpPr txBox="1"/>
          <p:nvPr/>
        </p:nvSpPr>
        <p:spPr>
          <a:xfrm>
            <a:off x="5391267" y="2430161"/>
            <a:ext cx="5416867" cy="7078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지도에 </a:t>
            </a:r>
            <a:r>
              <a:rPr lang="ko-KR" altLang="en-US" sz="2000" dirty="0" err="1"/>
              <a:t>표시뿐만</a:t>
            </a:r>
            <a:r>
              <a:rPr lang="ko-KR" altLang="en-US" sz="2000" dirty="0"/>
              <a:t> 아니라 자동차 </a:t>
            </a:r>
            <a:r>
              <a:rPr lang="ko-KR" altLang="en-US" sz="2000" b="1" dirty="0"/>
              <a:t>이동 경로와 </a:t>
            </a:r>
            <a:endParaRPr lang="en-US" altLang="ko-KR" sz="2000" b="1" dirty="0"/>
          </a:p>
          <a:p>
            <a:r>
              <a:rPr lang="ko-KR" altLang="en-US" sz="2000" b="1" dirty="0"/>
              <a:t>소요시간</a:t>
            </a:r>
            <a:r>
              <a:rPr lang="ko-KR" altLang="en-US" sz="2000" dirty="0"/>
              <a:t>도 보여주어 이동 계획에 도움을 줌</a:t>
            </a: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E5BEBB33-F781-1EBC-38FB-2152694C5466}"/>
              </a:ext>
            </a:extLst>
          </p:cNvPr>
          <p:cNvSpPr/>
          <p:nvPr/>
        </p:nvSpPr>
        <p:spPr>
          <a:xfrm>
            <a:off x="7751127" y="4071065"/>
            <a:ext cx="620202" cy="738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399EBE-D887-E656-A09B-7EAC4A42B431}"/>
              </a:ext>
            </a:extLst>
          </p:cNvPr>
          <p:cNvSpPr txBox="1"/>
          <p:nvPr/>
        </p:nvSpPr>
        <p:spPr>
          <a:xfrm>
            <a:off x="5192494" y="5081763"/>
            <a:ext cx="5737468" cy="400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인터넷을 실행시킬 필요 없이 </a:t>
            </a:r>
            <a:r>
              <a:rPr lang="en-US" altLang="ko-KR" sz="2000" dirty="0"/>
              <a:t>1</a:t>
            </a:r>
            <a:r>
              <a:rPr lang="ko-KR" altLang="en-US" sz="2000" dirty="0"/>
              <a:t>개의 어플로 해결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3FDA49-1712-6B6C-1187-DED302733D0F}"/>
              </a:ext>
            </a:extLst>
          </p:cNvPr>
          <p:cNvSpPr/>
          <p:nvPr/>
        </p:nvSpPr>
        <p:spPr>
          <a:xfrm>
            <a:off x="3715385" y="3738372"/>
            <a:ext cx="644338" cy="184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일정추천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9C7D2B-2E32-0069-1C2A-F5C1230D0E01}"/>
              </a:ext>
            </a:extLst>
          </p:cNvPr>
          <p:cNvSpPr txBox="1"/>
          <p:nvPr/>
        </p:nvSpPr>
        <p:spPr>
          <a:xfrm>
            <a:off x="5391266" y="3140238"/>
            <a:ext cx="5416868" cy="7078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여행지 방문 순서 및 활동 시간</a:t>
            </a:r>
            <a:r>
              <a:rPr lang="ko-KR" altLang="en-US" sz="2000" dirty="0"/>
              <a:t>도</a:t>
            </a:r>
            <a:r>
              <a:rPr lang="ko-KR" altLang="en-US" sz="2000" b="1" dirty="0"/>
              <a:t> </a:t>
            </a:r>
            <a:r>
              <a:rPr lang="ko-KR" altLang="en-US" sz="2000" dirty="0"/>
              <a:t>알려주어 </a:t>
            </a:r>
            <a:endParaRPr lang="en-US" altLang="ko-KR" sz="2000" dirty="0"/>
          </a:p>
          <a:p>
            <a:r>
              <a:rPr lang="ko-KR" altLang="en-US" sz="2000" dirty="0"/>
              <a:t>자동으로 여행계획을 추천해주는 편리함 제공</a:t>
            </a:r>
          </a:p>
        </p:txBody>
      </p:sp>
    </p:spTree>
    <p:extLst>
      <p:ext uri="{BB962C8B-B14F-4D97-AF65-F5344CB8AC3E}">
        <p14:creationId xmlns:p14="http://schemas.microsoft.com/office/powerpoint/2010/main" val="188141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5D6F07-6851-8DE8-3AEA-788A83C21F1E}"/>
              </a:ext>
            </a:extLst>
          </p:cNvPr>
          <p:cNvSpPr txBox="1"/>
          <p:nvPr/>
        </p:nvSpPr>
        <p:spPr>
          <a:xfrm>
            <a:off x="1269196" y="446055"/>
            <a:ext cx="4796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1-2. </a:t>
            </a:r>
            <a:r>
              <a:rPr lang="ko-KR" altLang="en-US" sz="3200" b="1" dirty="0" err="1"/>
              <a:t>차별점</a:t>
            </a:r>
            <a:r>
              <a:rPr lang="ko-KR" altLang="en-US" sz="3200" b="1" dirty="0"/>
              <a:t> 및 주요 기능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9232B4D-1E39-B37C-30BF-96E4F8477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77" y="1522369"/>
            <a:ext cx="3902322" cy="478427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2E43821-A570-72F1-2748-7B16C9E0E1A9}"/>
              </a:ext>
            </a:extLst>
          </p:cNvPr>
          <p:cNvSpPr/>
          <p:nvPr/>
        </p:nvSpPr>
        <p:spPr>
          <a:xfrm>
            <a:off x="1042448" y="3126898"/>
            <a:ext cx="2552866" cy="14532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A390E-99F6-A32D-9DA6-E73D6D78FB99}"/>
              </a:ext>
            </a:extLst>
          </p:cNvPr>
          <p:cNvSpPr txBox="1"/>
          <p:nvPr/>
        </p:nvSpPr>
        <p:spPr>
          <a:xfrm>
            <a:off x="2318881" y="6306640"/>
            <a:ext cx="2408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사진 출처 </a:t>
            </a:r>
            <a:r>
              <a:rPr lang="en-US" altLang="ko-KR" sz="1200" dirty="0"/>
              <a:t>: ‘</a:t>
            </a:r>
            <a:r>
              <a:rPr lang="ko-KR" altLang="en-US" sz="1200" dirty="0" err="1"/>
              <a:t>트리플</a:t>
            </a:r>
            <a:r>
              <a:rPr lang="en-US" altLang="ko-KR" sz="1200" dirty="0"/>
              <a:t>’ </a:t>
            </a:r>
            <a:r>
              <a:rPr lang="ko-KR" altLang="en-US" sz="1200" dirty="0"/>
              <a:t>여행관리 앱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756531E-C5CD-BEE1-F651-C0D37519B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454" y="1522369"/>
            <a:ext cx="3419984" cy="2991037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E445DAB6-8ED3-B74F-44A3-FFFCB79C929D}"/>
              </a:ext>
            </a:extLst>
          </p:cNvPr>
          <p:cNvSpPr/>
          <p:nvPr/>
        </p:nvSpPr>
        <p:spPr>
          <a:xfrm>
            <a:off x="5367928" y="3329729"/>
            <a:ext cx="882595" cy="5847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95D9CF-229B-BADB-8E46-648B5E20C10F}"/>
              </a:ext>
            </a:extLst>
          </p:cNvPr>
          <p:cNvSpPr txBox="1"/>
          <p:nvPr/>
        </p:nvSpPr>
        <p:spPr>
          <a:xfrm>
            <a:off x="8670074" y="5110465"/>
            <a:ext cx="3118161" cy="6463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사진찍고</a:t>
            </a:r>
            <a:r>
              <a:rPr lang="ko-KR" altLang="en-US" dirty="0"/>
              <a:t> </a:t>
            </a:r>
            <a:r>
              <a:rPr lang="ko-KR" altLang="en-US" dirty="0" err="1"/>
              <a:t>경치구경하기</a:t>
            </a:r>
            <a:r>
              <a:rPr lang="ko-KR" altLang="en-US" dirty="0"/>
              <a:t> 좋은</a:t>
            </a:r>
            <a:endParaRPr lang="en-US" altLang="ko-KR" dirty="0"/>
          </a:p>
          <a:p>
            <a:r>
              <a:rPr lang="en-US" altLang="ko-KR" b="1" dirty="0"/>
              <a:t>‘</a:t>
            </a:r>
            <a:r>
              <a:rPr lang="ko-KR" altLang="en-US" b="1" dirty="0"/>
              <a:t>풍경 중심</a:t>
            </a:r>
            <a:r>
              <a:rPr lang="en-US" altLang="ko-KR" b="1" dirty="0"/>
              <a:t>‘ </a:t>
            </a:r>
            <a:r>
              <a:rPr lang="ko-KR" altLang="en-US" dirty="0"/>
              <a:t>여행지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C1FB3B-9BB4-FB8C-2E33-F55C84CBEC2E}"/>
              </a:ext>
            </a:extLst>
          </p:cNvPr>
          <p:cNvSpPr txBox="1"/>
          <p:nvPr/>
        </p:nvSpPr>
        <p:spPr>
          <a:xfrm>
            <a:off x="4767752" y="5110466"/>
            <a:ext cx="2656496" cy="6463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넓은 공간에서 체험하며</a:t>
            </a:r>
            <a:endParaRPr lang="en-US" altLang="ko-KR" dirty="0"/>
          </a:p>
          <a:p>
            <a:r>
              <a:rPr lang="ko-KR" altLang="en-US" dirty="0"/>
              <a:t>놀거리가 많은 여행지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90BC736E-3479-70A2-53A4-F21C9C9FFF2D}"/>
              </a:ext>
            </a:extLst>
          </p:cNvPr>
          <p:cNvSpPr/>
          <p:nvPr/>
        </p:nvSpPr>
        <p:spPr>
          <a:xfrm>
            <a:off x="7762599" y="5240216"/>
            <a:ext cx="570367" cy="39038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05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5D6F07-6851-8DE8-3AEA-788A83C21F1E}"/>
              </a:ext>
            </a:extLst>
          </p:cNvPr>
          <p:cNvSpPr txBox="1"/>
          <p:nvPr/>
        </p:nvSpPr>
        <p:spPr>
          <a:xfrm>
            <a:off x="1269196" y="446055"/>
            <a:ext cx="4796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1-2. </a:t>
            </a:r>
            <a:r>
              <a:rPr lang="ko-KR" altLang="en-US" sz="3200" b="1" dirty="0" err="1"/>
              <a:t>차별점</a:t>
            </a:r>
            <a:r>
              <a:rPr lang="ko-KR" altLang="en-US" sz="3200" b="1" dirty="0"/>
              <a:t> 및 주요 기능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EAA5A7-72EC-1E49-A9FB-BF629CD895FD}"/>
              </a:ext>
            </a:extLst>
          </p:cNvPr>
          <p:cNvSpPr/>
          <p:nvPr/>
        </p:nvSpPr>
        <p:spPr>
          <a:xfrm>
            <a:off x="1613842" y="1844702"/>
            <a:ext cx="3194968" cy="48191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BAA90F-0769-078E-D0D2-20BFF08E3D7C}"/>
              </a:ext>
            </a:extLst>
          </p:cNvPr>
          <p:cNvSpPr/>
          <p:nvPr/>
        </p:nvSpPr>
        <p:spPr>
          <a:xfrm>
            <a:off x="1607465" y="2215106"/>
            <a:ext cx="3188591" cy="94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DA6DCC-AAC4-8F53-5764-938AC936A2D1}"/>
              </a:ext>
            </a:extLst>
          </p:cNvPr>
          <p:cNvSpPr/>
          <p:nvPr/>
        </p:nvSpPr>
        <p:spPr>
          <a:xfrm>
            <a:off x="1607465" y="3167379"/>
            <a:ext cx="3194968" cy="984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60399A-20B8-1522-991D-AE2CC95BF0F4}"/>
              </a:ext>
            </a:extLst>
          </p:cNvPr>
          <p:cNvSpPr/>
          <p:nvPr/>
        </p:nvSpPr>
        <p:spPr>
          <a:xfrm>
            <a:off x="1607465" y="4156709"/>
            <a:ext cx="3194968" cy="1066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1352A0-C4BA-41C3-2A2D-CD840AB99464}"/>
              </a:ext>
            </a:extLst>
          </p:cNvPr>
          <p:cNvSpPr/>
          <p:nvPr/>
        </p:nvSpPr>
        <p:spPr>
          <a:xfrm>
            <a:off x="1613842" y="5222960"/>
            <a:ext cx="3194968" cy="1035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E59A5-3027-7E58-9F60-7704D9660F62}"/>
              </a:ext>
            </a:extLst>
          </p:cNvPr>
          <p:cNvSpPr txBox="1"/>
          <p:nvPr/>
        </p:nvSpPr>
        <p:spPr>
          <a:xfrm>
            <a:off x="2284183" y="2532868"/>
            <a:ext cx="1062557" cy="333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에코랜드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7EE736-1ABB-D5C1-BAC3-912DCD829A0B}"/>
              </a:ext>
            </a:extLst>
          </p:cNvPr>
          <p:cNvSpPr txBox="1"/>
          <p:nvPr/>
        </p:nvSpPr>
        <p:spPr>
          <a:xfrm>
            <a:off x="2172520" y="3527284"/>
            <a:ext cx="1362324" cy="333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스파크 랜드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355D7-01A5-45AB-9B9E-1348B7CB9333}"/>
              </a:ext>
            </a:extLst>
          </p:cNvPr>
          <p:cNvSpPr txBox="1"/>
          <p:nvPr/>
        </p:nvSpPr>
        <p:spPr>
          <a:xfrm>
            <a:off x="1682685" y="4523177"/>
            <a:ext cx="2326188" cy="333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동대문 디자인 플라자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637B6-E062-CAB9-3252-AD53D027E188}"/>
              </a:ext>
            </a:extLst>
          </p:cNvPr>
          <p:cNvSpPr txBox="1"/>
          <p:nvPr/>
        </p:nvSpPr>
        <p:spPr>
          <a:xfrm>
            <a:off x="1801271" y="5622140"/>
            <a:ext cx="2104822" cy="333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만천하 스카이 워크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DBFCDE2-8653-6217-1E1B-533303E0CD37}"/>
              </a:ext>
            </a:extLst>
          </p:cNvPr>
          <p:cNvGrpSpPr/>
          <p:nvPr/>
        </p:nvGrpSpPr>
        <p:grpSpPr>
          <a:xfrm>
            <a:off x="3977323" y="2470322"/>
            <a:ext cx="521440" cy="431572"/>
            <a:chOff x="5481741" y="1620124"/>
            <a:chExt cx="1535244" cy="1097353"/>
          </a:xfrm>
        </p:grpSpPr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CADAD5E7-9D66-38A5-85DD-4E0D6B84A8CE}"/>
                </a:ext>
              </a:extLst>
            </p:cNvPr>
            <p:cNvSpPr/>
            <p:nvPr/>
          </p:nvSpPr>
          <p:spPr>
            <a:xfrm>
              <a:off x="5481741" y="1620124"/>
              <a:ext cx="1535244" cy="109735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4E6DDBB-DDA0-B02F-C95F-2AEDAB212123}"/>
                </a:ext>
              </a:extLst>
            </p:cNvPr>
            <p:cNvCxnSpPr/>
            <p:nvPr/>
          </p:nvCxnSpPr>
          <p:spPr>
            <a:xfrm flipH="1">
              <a:off x="5967774" y="1809129"/>
              <a:ext cx="281589" cy="63565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3BBD954-7B96-C3E5-8D61-2E33608D4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7493" y="2444780"/>
              <a:ext cx="607927" cy="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95682F27-B054-C9E5-7778-E040575365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49364" y="1827844"/>
              <a:ext cx="291757" cy="5936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B80ECD9-7C5F-F1CC-E6DB-6837C20477E3}"/>
              </a:ext>
            </a:extLst>
          </p:cNvPr>
          <p:cNvGrpSpPr/>
          <p:nvPr/>
        </p:nvGrpSpPr>
        <p:grpSpPr>
          <a:xfrm>
            <a:off x="4023780" y="3424745"/>
            <a:ext cx="521440" cy="431572"/>
            <a:chOff x="5481741" y="1620124"/>
            <a:chExt cx="1535244" cy="1097353"/>
          </a:xfrm>
        </p:grpSpPr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C3A1361D-4847-1DFF-B07A-95C9E571669A}"/>
                </a:ext>
              </a:extLst>
            </p:cNvPr>
            <p:cNvSpPr/>
            <p:nvPr/>
          </p:nvSpPr>
          <p:spPr>
            <a:xfrm>
              <a:off x="5481741" y="1620124"/>
              <a:ext cx="1535244" cy="109735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13B5B3-C6BE-E4F4-701A-BCFD97ED81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6072" y="2008351"/>
              <a:ext cx="423290" cy="5598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E1A8AAB-F6D4-ED04-4380-4A05670E45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10972" y="2557405"/>
              <a:ext cx="876975" cy="4094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3BE0598-8784-C160-1309-04488337CC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49362" y="2008351"/>
              <a:ext cx="438585" cy="59833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F956C3-9511-C729-B1C1-3096FA6A7CBC}"/>
              </a:ext>
            </a:extLst>
          </p:cNvPr>
          <p:cNvGrpSpPr/>
          <p:nvPr/>
        </p:nvGrpSpPr>
        <p:grpSpPr>
          <a:xfrm>
            <a:off x="4041662" y="4426591"/>
            <a:ext cx="521440" cy="431572"/>
            <a:chOff x="5481741" y="1620124"/>
            <a:chExt cx="1535244" cy="1097353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89803ACA-1A01-1D32-19A6-6337EAD95331}"/>
                </a:ext>
              </a:extLst>
            </p:cNvPr>
            <p:cNvSpPr/>
            <p:nvPr/>
          </p:nvSpPr>
          <p:spPr>
            <a:xfrm>
              <a:off x="5481741" y="1620124"/>
              <a:ext cx="1535244" cy="109735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B8F6B55-7B79-BA01-DDE7-BFD4A53E77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6926" y="2088856"/>
              <a:ext cx="502435" cy="53502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0C099F6-4A11-AF04-2194-1BE137B32F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7198" y="2598347"/>
              <a:ext cx="930748" cy="1435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595DDA6-90B1-CF36-CC53-1C558307BF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66198" y="2088856"/>
              <a:ext cx="421748" cy="51783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EC6F7BC-4364-CB8F-8775-780DBC3B78DC}"/>
              </a:ext>
            </a:extLst>
          </p:cNvPr>
          <p:cNvGrpSpPr/>
          <p:nvPr/>
        </p:nvGrpSpPr>
        <p:grpSpPr>
          <a:xfrm>
            <a:off x="4027980" y="5537278"/>
            <a:ext cx="521440" cy="431572"/>
            <a:chOff x="5481741" y="1620124"/>
            <a:chExt cx="1535244" cy="1097353"/>
          </a:xfrm>
        </p:grpSpPr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263F2FBC-F363-4938-822F-3F773F73A573}"/>
                </a:ext>
              </a:extLst>
            </p:cNvPr>
            <p:cNvSpPr/>
            <p:nvPr/>
          </p:nvSpPr>
          <p:spPr>
            <a:xfrm>
              <a:off x="5481741" y="1620124"/>
              <a:ext cx="1535244" cy="109735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2F37DB6-7572-7716-8F61-621727801C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6235" y="2066696"/>
              <a:ext cx="204483" cy="4639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1D50186-D683-2E3B-690F-8AB8DAE2A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6235" y="2444782"/>
              <a:ext cx="438297" cy="590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19701A0-3E37-5B05-05C6-2C187A904C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0718" y="2066696"/>
              <a:ext cx="233814" cy="37808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0A30635-537A-9C61-3EC1-6778FDFAA408}"/>
              </a:ext>
            </a:extLst>
          </p:cNvPr>
          <p:cNvSpPr txBox="1"/>
          <p:nvPr/>
        </p:nvSpPr>
        <p:spPr>
          <a:xfrm>
            <a:off x="4051113" y="2304614"/>
            <a:ext cx="373862" cy="194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풍경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316538-71C6-AAD5-CC02-395DE9B7F2B2}"/>
              </a:ext>
            </a:extLst>
          </p:cNvPr>
          <p:cNvSpPr txBox="1"/>
          <p:nvPr/>
        </p:nvSpPr>
        <p:spPr>
          <a:xfrm>
            <a:off x="3660232" y="2875730"/>
            <a:ext cx="472248" cy="194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놀거리</a:t>
            </a:r>
            <a:endParaRPr lang="ko-KR" altLang="en-US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A27C33-CBE4-1892-C0E2-0B042FE5F422}"/>
              </a:ext>
            </a:extLst>
          </p:cNvPr>
          <p:cNvSpPr txBox="1"/>
          <p:nvPr/>
        </p:nvSpPr>
        <p:spPr>
          <a:xfrm>
            <a:off x="4141523" y="2877803"/>
            <a:ext cx="669017" cy="194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교통혼잡도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6F6B1B5-D0F5-FC82-6741-2E1E7D5BACF1}"/>
              </a:ext>
            </a:extLst>
          </p:cNvPr>
          <p:cNvSpPr/>
          <p:nvPr/>
        </p:nvSpPr>
        <p:spPr>
          <a:xfrm>
            <a:off x="3658859" y="2218613"/>
            <a:ext cx="1149951" cy="9369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7DB8FF-0CF0-6A6C-B746-70348E9C5718}"/>
              </a:ext>
            </a:extLst>
          </p:cNvPr>
          <p:cNvSpPr txBox="1"/>
          <p:nvPr/>
        </p:nvSpPr>
        <p:spPr>
          <a:xfrm>
            <a:off x="1414199" y="1441855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개발 어플 여행지 추천 </a:t>
            </a:r>
            <a:r>
              <a:rPr lang="ko-KR" altLang="en-US" dirty="0"/>
              <a:t>구도 예시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E24F6A-EDD7-B125-B898-8A7BAF334DE1}"/>
              </a:ext>
            </a:extLst>
          </p:cNvPr>
          <p:cNvSpPr txBox="1"/>
          <p:nvPr/>
        </p:nvSpPr>
        <p:spPr>
          <a:xfrm>
            <a:off x="5514105" y="3376195"/>
            <a:ext cx="5440913" cy="6463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여행지에 대한 평가 지표가 존재했다면 소개문구의</a:t>
            </a:r>
            <a:endParaRPr lang="en-US" altLang="ko-KR" dirty="0"/>
          </a:p>
          <a:p>
            <a:r>
              <a:rPr lang="ko-KR" altLang="en-US" dirty="0"/>
              <a:t>오해를 최소화하여 효율적인 조사 가능</a:t>
            </a:r>
          </a:p>
        </p:txBody>
      </p:sp>
    </p:spTree>
    <p:extLst>
      <p:ext uri="{BB962C8B-B14F-4D97-AF65-F5344CB8AC3E}">
        <p14:creationId xmlns:p14="http://schemas.microsoft.com/office/powerpoint/2010/main" val="1552730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5D6F07-6851-8DE8-3AEA-788A83C21F1E}"/>
              </a:ext>
            </a:extLst>
          </p:cNvPr>
          <p:cNvSpPr txBox="1"/>
          <p:nvPr/>
        </p:nvSpPr>
        <p:spPr>
          <a:xfrm>
            <a:off x="1269196" y="446055"/>
            <a:ext cx="2459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2. </a:t>
            </a:r>
            <a:r>
              <a:rPr lang="ko-KR" altLang="en-US" sz="3200" b="1" dirty="0"/>
              <a:t>개발 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5C35E0-C3D7-C350-EBC2-38C1C6966F6A}"/>
              </a:ext>
            </a:extLst>
          </p:cNvPr>
          <p:cNvSpPr txBox="1"/>
          <p:nvPr/>
        </p:nvSpPr>
        <p:spPr>
          <a:xfrm>
            <a:off x="840904" y="2146854"/>
            <a:ext cx="1079654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b="1" dirty="0"/>
              <a:t>대한민국에서 입장료가 없는 무료 여행지들을 추천하는 어플</a:t>
            </a:r>
            <a:endParaRPr lang="en-US" altLang="ko-KR" sz="2000" b="1" dirty="0"/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pPr marL="342900" indent="-342900">
              <a:buAutoNum type="arabicPeriod"/>
            </a:pPr>
            <a:r>
              <a:rPr lang="ko-KR" altLang="en-US" sz="2000" b="1" dirty="0"/>
              <a:t>여행지 평가의 지표화를 통해 오해를 최소화한 효율적인 조사 가능</a:t>
            </a:r>
            <a:endParaRPr lang="en-US" altLang="ko-KR" sz="2000" b="1" dirty="0"/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pPr marL="342900" indent="-342900">
              <a:buAutoNum type="arabicPeriod"/>
            </a:pPr>
            <a:r>
              <a:rPr lang="ko-KR" altLang="en-US" sz="2000" b="1" dirty="0"/>
              <a:t>여행지 경로와 방문 순서를 자동으로 계획해주는 편의 기능 제공</a:t>
            </a:r>
            <a:endParaRPr lang="en-US" altLang="ko-KR" sz="2000" b="1" dirty="0"/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pPr marL="342900" indent="-342900">
              <a:buAutoNum type="arabicPeriod"/>
            </a:pPr>
            <a:r>
              <a:rPr lang="ko-KR" altLang="en-US" sz="2000" b="1" dirty="0"/>
              <a:t>여행지를 추천하고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일정을 관리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계획하는 기능들이 하나의 어플로 이루어져 편리함 제공</a:t>
            </a:r>
          </a:p>
        </p:txBody>
      </p:sp>
    </p:spTree>
    <p:extLst>
      <p:ext uri="{BB962C8B-B14F-4D97-AF65-F5344CB8AC3E}">
        <p14:creationId xmlns:p14="http://schemas.microsoft.com/office/powerpoint/2010/main" val="470442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스마트 폰 무료 아이콘">
            <a:extLst>
              <a:ext uri="{FF2B5EF4-FFF2-40B4-BE49-F238E27FC236}">
                <a16:creationId xmlns:a16="http://schemas.microsoft.com/office/drawing/2014/main" id="{81E5D52B-DAAB-8142-57AB-397EE8313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297" y="1208598"/>
            <a:ext cx="5007715" cy="500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5D6F07-6851-8DE8-3AEA-788A83C21F1E}"/>
              </a:ext>
            </a:extLst>
          </p:cNvPr>
          <p:cNvSpPr txBox="1"/>
          <p:nvPr/>
        </p:nvSpPr>
        <p:spPr>
          <a:xfrm>
            <a:off x="1269196" y="446055"/>
            <a:ext cx="5912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3-1. </a:t>
            </a:r>
            <a:r>
              <a:rPr lang="ko-KR" altLang="en-US" sz="3200" b="1" dirty="0"/>
              <a:t>추진 전략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일정 계획 표시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pic>
        <p:nvPicPr>
          <p:cNvPr id="1030" name="Picture 6" descr="스마트 폰 무료 아이콘">
            <a:extLst>
              <a:ext uri="{FF2B5EF4-FFF2-40B4-BE49-F238E27FC236}">
                <a16:creationId xmlns:a16="http://schemas.microsoft.com/office/drawing/2014/main" id="{8CFD6636-7170-16F4-99B2-A99F73BC6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231" y="2611499"/>
            <a:ext cx="2006840" cy="200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9AC9B6-771B-B235-0779-61523F54D69B}"/>
              </a:ext>
            </a:extLst>
          </p:cNvPr>
          <p:cNvSpPr txBox="1"/>
          <p:nvPr/>
        </p:nvSpPr>
        <p:spPr>
          <a:xfrm>
            <a:off x="753487" y="4509084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/>
              <a:t>어플에서</a:t>
            </a:r>
            <a:r>
              <a:rPr lang="ko-KR" altLang="en-US" b="1" dirty="0"/>
              <a:t> 여행 일정 작성</a:t>
            </a:r>
            <a:endParaRPr lang="en-US" altLang="ko-KR" b="1" dirty="0"/>
          </a:p>
          <a:p>
            <a:pPr algn="ctr"/>
            <a:r>
              <a:rPr lang="ko-KR" altLang="en-US" b="1" dirty="0"/>
              <a:t>여행지 선택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E193E98-90CA-84AB-EF33-5C7EC00D5BBC}"/>
              </a:ext>
            </a:extLst>
          </p:cNvPr>
          <p:cNvSpPr/>
          <p:nvPr/>
        </p:nvSpPr>
        <p:spPr>
          <a:xfrm>
            <a:off x="2949463" y="3376380"/>
            <a:ext cx="1028703" cy="477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B0CCBDC-7347-8A99-70E9-66A1CBDECB6C}"/>
              </a:ext>
            </a:extLst>
          </p:cNvPr>
          <p:cNvSpPr/>
          <p:nvPr/>
        </p:nvSpPr>
        <p:spPr>
          <a:xfrm>
            <a:off x="6912689" y="3376380"/>
            <a:ext cx="1028703" cy="477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07F99CA-F471-BD92-DB97-CA61776E7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063" y="3022190"/>
            <a:ext cx="1903437" cy="148689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2C8B02C-1119-8CC1-34C8-61EC4832251B}"/>
              </a:ext>
            </a:extLst>
          </p:cNvPr>
          <p:cNvSpPr txBox="1"/>
          <p:nvPr/>
        </p:nvSpPr>
        <p:spPr>
          <a:xfrm>
            <a:off x="3942779" y="4659802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여행지 간 이동 경로 표시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2E0519-559E-D9ED-B79C-02232B33EC66}"/>
              </a:ext>
            </a:extLst>
          </p:cNvPr>
          <p:cNvSpPr txBox="1"/>
          <p:nvPr/>
        </p:nvSpPr>
        <p:spPr>
          <a:xfrm>
            <a:off x="4341926" y="2744514"/>
            <a:ext cx="2021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예시 사진 </a:t>
            </a:r>
            <a:r>
              <a:rPr lang="en-US" altLang="ko-KR" sz="1050" dirty="0"/>
              <a:t>: </a:t>
            </a:r>
            <a:r>
              <a:rPr lang="ko-KR" altLang="en-US" sz="1050" dirty="0"/>
              <a:t>네이버지도 </a:t>
            </a:r>
            <a:r>
              <a:rPr lang="ko-KR" altLang="en-US" sz="1050" dirty="0" err="1"/>
              <a:t>길찾기</a:t>
            </a:r>
            <a:endParaRPr lang="ko-KR" alt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217BC0-74EE-E2D7-267C-4F90F742A2E6}"/>
              </a:ext>
            </a:extLst>
          </p:cNvPr>
          <p:cNvSpPr txBox="1"/>
          <p:nvPr/>
        </p:nvSpPr>
        <p:spPr>
          <a:xfrm>
            <a:off x="8585131" y="3235379"/>
            <a:ext cx="19880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하루 여행 시간</a:t>
            </a:r>
            <a:endParaRPr lang="en-US" altLang="ko-KR" sz="1400" b="1" dirty="0"/>
          </a:p>
          <a:p>
            <a:r>
              <a:rPr lang="ko-KR" altLang="en-US" sz="1400" b="1" dirty="0"/>
              <a:t>여행지별 활동 시간</a:t>
            </a:r>
            <a:endParaRPr lang="en-US" altLang="ko-KR" sz="1400" b="1" dirty="0"/>
          </a:p>
          <a:p>
            <a:r>
              <a:rPr lang="ko-KR" altLang="en-US" sz="1400" b="1" dirty="0"/>
              <a:t>이동 </a:t>
            </a:r>
            <a:r>
              <a:rPr lang="ko-KR" altLang="en-US" sz="1400" b="1" dirty="0" err="1"/>
              <a:t>경로별</a:t>
            </a:r>
            <a:r>
              <a:rPr lang="ko-KR" altLang="en-US" sz="1400" b="1" dirty="0"/>
              <a:t> 소요 시간</a:t>
            </a:r>
            <a:endParaRPr lang="en-US" altLang="ko-KR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4682FD-C23C-782F-179C-00CAD88C673D}"/>
              </a:ext>
            </a:extLst>
          </p:cNvPr>
          <p:cNvSpPr txBox="1"/>
          <p:nvPr/>
        </p:nvSpPr>
        <p:spPr>
          <a:xfrm>
            <a:off x="8712569" y="560522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여행 계획 추천</a:t>
            </a:r>
          </a:p>
        </p:txBody>
      </p:sp>
    </p:spTree>
    <p:extLst>
      <p:ext uri="{BB962C8B-B14F-4D97-AF65-F5344CB8AC3E}">
        <p14:creationId xmlns:p14="http://schemas.microsoft.com/office/powerpoint/2010/main" val="783540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431</Words>
  <Application>Microsoft Office PowerPoint</Application>
  <PresentationFormat>와이드스크린</PresentationFormat>
  <Paragraphs>97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260</cp:revision>
  <dcterms:created xsi:type="dcterms:W3CDTF">2023-03-31T10:19:41Z</dcterms:created>
  <dcterms:modified xsi:type="dcterms:W3CDTF">2023-04-09T16:22:11Z</dcterms:modified>
</cp:coreProperties>
</file>