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5" r:id="rId3"/>
    <p:sldId id="270" r:id="rId4"/>
    <p:sldId id="261" r:id="rId5"/>
    <p:sldId id="262" r:id="rId6"/>
    <p:sldId id="271" r:id="rId7"/>
    <p:sldId id="263" r:id="rId8"/>
    <p:sldId id="264" r:id="rId9"/>
    <p:sldId id="267" r:id="rId10"/>
    <p:sldId id="268" r:id="rId11"/>
    <p:sldId id="266" r:id="rId12"/>
    <p:sldId id="257" r:id="rId13"/>
    <p:sldId id="258" r:id="rId14"/>
    <p:sldId id="259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8A269-6A83-456C-BF09-EEE1711C9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6C562E-CBAC-67FA-8E46-CD2CF8BF2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BA521-6028-45A8-516D-AAA254CF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97D-34BF-4656-8B53-85811B6429B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4A626-6CEC-9709-D761-766B8E8B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5AC5D-2C7D-A899-2F6E-385D7169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6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EEF90-00DB-8D04-11FE-79C670AD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A64B30-F17C-9856-4D73-EFF5C7FC8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034E1-61B4-7953-8799-B5C6E700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97D-34BF-4656-8B53-85811B6429B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EA7DC-C58E-0C4B-7391-83316D8C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575D2-16DB-02E4-D0D3-00942EDD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9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9AFDE4-8D35-3FA4-F172-1B89C0CB8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62DFDA-8343-D54F-FF45-BB23049B5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681D0-D628-4CB3-209C-2D9052C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97D-34BF-4656-8B53-85811B6429B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C37E9-D661-C35D-349B-10ED0E52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42404-337C-F45D-BE9D-04C93E17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9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73250-4BAD-6DCC-8093-9F10EEB6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C0A88-69CC-B6BE-1F91-8B65065E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16C07-AC55-1C1D-DBFC-154EDDF8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97D-34BF-4656-8B53-85811B6429B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BCD74-60C4-F493-DDAE-414191CE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873A0-9B1D-BD68-2DC5-5134530A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4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24928-ADB0-8EA5-B584-28968F5B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2066E9-2FF0-56C1-ACBB-C430746F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AB185-C80F-4F1F-D3D6-44BC6B5F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97D-34BF-4656-8B53-85811B6429B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588BB-724F-94A1-D2B4-247DF21E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9D518-8752-1164-B3C8-93C5EDDB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0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000FC-1840-848E-EEBE-94240CD6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10C8A-A149-52AE-C055-B3C46D54A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19C1B-8F72-2560-AB4F-67B023F22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C8D18-F4B6-F8F7-3D6D-38B07A7F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97D-34BF-4656-8B53-85811B6429B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DBA182-8F25-5A72-A251-4A3FC9C9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ADA69-DF06-CFFF-6A1F-521349F1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4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2F5F5-9695-A20F-5521-80E2B90E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CB490-2583-A47F-0AFC-8F85C4832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3CE9F8-3715-1088-804B-B2F7F95F0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C056E-0D77-D734-1D3D-87FAB21E8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F449D6-ED6E-396F-044F-726C24D7A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D77425-1876-839E-4A5E-892D7434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97D-34BF-4656-8B53-85811B6429B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9167D8-8AA0-8FE5-9CB7-E1FEA5E1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DD2E58-803A-3049-6277-08795E96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1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1F248-936D-BA3D-7876-EC41973A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E018ED-D7B4-F5A1-A904-9969C4F9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97D-34BF-4656-8B53-85811B6429B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ABEB27-6332-BE54-D6B4-19F71811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C51574-6F35-7053-AC6F-52A5B87F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44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93C06D-B58E-4681-2B7C-FEE2A41E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97D-34BF-4656-8B53-85811B6429B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E54F8C-E10A-1455-E3FE-9CD627B6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C20412-58F3-03DA-7238-89670FDD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1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C0C49-E4D9-0E04-99D9-644108B0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5E4FD-3316-7E71-DBBE-2CBBAF374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FA730D-E232-E898-C708-297BCEE55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957B20-D1E3-437D-1ADE-96CBF481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97D-34BF-4656-8B53-85811B6429B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4DF66F-2372-12FA-704F-9ED1110A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7620B0-ED1C-7763-EB1C-91AEB42A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3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86EB2-9AB2-DB25-88EF-A9847063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F95A97-53FE-185F-329C-C952F2629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F4402D-F2F8-8AAD-A5B3-608226BC8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E0E0A4-B1E3-46A8-AE25-4E3EA005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97D-34BF-4656-8B53-85811B6429B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18FCF2-C5CF-94A1-0332-F162DD34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7006A-508D-E583-CC81-162AC299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60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D120EF-73F0-C99C-BBE0-AD3F055F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15889B-F93B-5D6A-DE22-D5654B1C0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9F81A-2C56-D0DA-8490-B615FF9B4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C397D-34BF-4656-8B53-85811B6429B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21A06-A35C-8DB9-793B-51290C6D6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6B489-C5DE-5332-7C87-EAD8BA6BD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74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E7C5B-49D1-C043-45B5-035ECE44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만들고자 하는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FABD3-939B-577D-8742-CC3E05BA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대한민국에서 입장료가 없는 무료 여행지들을 추천하여 보여주는 어플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여행지 추천 시 리뷰에 대한 지표를 보여주는 기능이 가능한 어플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여행 일정에 작성한 여행지 간의 이동 경로를 보여주는 기능이 가능한 어플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5668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F96838-DA60-4CC7-2BE2-44CE20ED87F0}"/>
              </a:ext>
            </a:extLst>
          </p:cNvPr>
          <p:cNvSpPr/>
          <p:nvPr/>
        </p:nvSpPr>
        <p:spPr>
          <a:xfrm>
            <a:off x="1850880" y="3886550"/>
            <a:ext cx="2468028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CB968A-4339-464B-790F-80F1FB377219}"/>
              </a:ext>
            </a:extLst>
          </p:cNvPr>
          <p:cNvSpPr/>
          <p:nvPr/>
        </p:nvSpPr>
        <p:spPr>
          <a:xfrm>
            <a:off x="1850879" y="4148160"/>
            <a:ext cx="2468028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44C6CC-D162-7C4E-AE52-BC7517C601D8}"/>
              </a:ext>
            </a:extLst>
          </p:cNvPr>
          <p:cNvSpPr/>
          <p:nvPr/>
        </p:nvSpPr>
        <p:spPr>
          <a:xfrm>
            <a:off x="1850879" y="4409113"/>
            <a:ext cx="2468028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F0D71-42DA-41B5-76CC-EFFEE25A1BAE}"/>
              </a:ext>
            </a:extLst>
          </p:cNvPr>
          <p:cNvSpPr txBox="1"/>
          <p:nvPr/>
        </p:nvSpPr>
        <p:spPr>
          <a:xfrm>
            <a:off x="818984" y="508883"/>
            <a:ext cx="4176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다른 어플과의 </a:t>
            </a:r>
            <a:r>
              <a:rPr lang="ko-KR" altLang="en-US" sz="2400" dirty="0" err="1"/>
              <a:t>차별점</a:t>
            </a:r>
            <a:r>
              <a:rPr lang="ko-KR" altLang="en-US" sz="2400" dirty="0"/>
              <a:t> 예시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056A2-A918-6AB9-509A-E620B79B3897}"/>
              </a:ext>
            </a:extLst>
          </p:cNvPr>
          <p:cNvSpPr txBox="1"/>
          <p:nvPr/>
        </p:nvSpPr>
        <p:spPr>
          <a:xfrm>
            <a:off x="4885574" y="2581150"/>
            <a:ext cx="59170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지도에 장소를 보여주기만 하는 게 아닌 자동차 경로를 </a:t>
            </a:r>
            <a:endParaRPr lang="en-US" altLang="ko-KR" dirty="0"/>
          </a:p>
          <a:p>
            <a:r>
              <a:rPr lang="ko-KR" altLang="en-US" dirty="0"/>
              <a:t>보여주는 것으로 사전에 이동 과정을 파악할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통해</a:t>
            </a:r>
            <a:r>
              <a:rPr lang="en-US" altLang="ko-KR" dirty="0"/>
              <a:t>, </a:t>
            </a:r>
            <a:r>
              <a:rPr lang="ko-KR" altLang="en-US" dirty="0"/>
              <a:t>인터넷이나 다른 어플을 사용하지 않고도</a:t>
            </a:r>
            <a:endParaRPr lang="en-US" altLang="ko-KR" dirty="0"/>
          </a:p>
          <a:p>
            <a:r>
              <a:rPr lang="ko-KR" altLang="en-US" dirty="0"/>
              <a:t>여행지 사이의 이동 계획을 세울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B417EC-812E-9B6D-2B59-800F832B609E}"/>
              </a:ext>
            </a:extLst>
          </p:cNvPr>
          <p:cNvSpPr/>
          <p:nvPr/>
        </p:nvSpPr>
        <p:spPr>
          <a:xfrm>
            <a:off x="1850880" y="1665515"/>
            <a:ext cx="2468028" cy="4101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5066BE-A4CE-835A-764B-8AC69E7549E8}"/>
              </a:ext>
            </a:extLst>
          </p:cNvPr>
          <p:cNvSpPr/>
          <p:nvPr/>
        </p:nvSpPr>
        <p:spPr>
          <a:xfrm>
            <a:off x="1850880" y="3624940"/>
            <a:ext cx="2468028" cy="1250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4AB9AD-A314-D8CD-B517-908A5456EB66}"/>
              </a:ext>
            </a:extLst>
          </p:cNvPr>
          <p:cNvSpPr/>
          <p:nvPr/>
        </p:nvSpPr>
        <p:spPr>
          <a:xfrm>
            <a:off x="1850880" y="4875426"/>
            <a:ext cx="2468028" cy="898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06EF2-5F29-1065-E992-514A8CA5F2CC}"/>
              </a:ext>
            </a:extLst>
          </p:cNvPr>
          <p:cNvSpPr txBox="1"/>
          <p:nvPr/>
        </p:nvSpPr>
        <p:spPr>
          <a:xfrm>
            <a:off x="1850880" y="3624940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Day 1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62AE6-F91A-C1B9-38DB-397310754C31}"/>
              </a:ext>
            </a:extLst>
          </p:cNvPr>
          <p:cNvSpPr txBox="1"/>
          <p:nvPr/>
        </p:nvSpPr>
        <p:spPr>
          <a:xfrm>
            <a:off x="2010375" y="3886550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/>
              <a:t>전주 한옥 마을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4F0D58-FD91-D28E-9230-79C8C5592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854" y="1990449"/>
            <a:ext cx="1594077" cy="12669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0EE402-913D-6D2D-7A10-49B9B0C3815E}"/>
              </a:ext>
            </a:extLst>
          </p:cNvPr>
          <p:cNvSpPr txBox="1"/>
          <p:nvPr/>
        </p:nvSpPr>
        <p:spPr>
          <a:xfrm>
            <a:off x="2010375" y="4140763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2. </a:t>
            </a:r>
            <a:r>
              <a:rPr lang="ko-KR" altLang="en-US" sz="1100" dirty="0" err="1"/>
              <a:t>객리단길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427EEC-1FE9-3A4D-D8B4-B2890F8C26DE}"/>
              </a:ext>
            </a:extLst>
          </p:cNvPr>
          <p:cNvSpPr txBox="1"/>
          <p:nvPr/>
        </p:nvSpPr>
        <p:spPr>
          <a:xfrm>
            <a:off x="2010375" y="4400261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3. </a:t>
            </a:r>
            <a:r>
              <a:rPr lang="ko-KR" altLang="en-US" sz="1100" dirty="0"/>
              <a:t>덕진 공원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078C7A-EA23-8B0A-E61F-0941401AB37C}"/>
              </a:ext>
            </a:extLst>
          </p:cNvPr>
          <p:cNvSpPr txBox="1"/>
          <p:nvPr/>
        </p:nvSpPr>
        <p:spPr>
          <a:xfrm>
            <a:off x="1840483" y="4865917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Day 2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A7E182-945D-DB31-EB42-D254FBA72156}"/>
              </a:ext>
            </a:extLst>
          </p:cNvPr>
          <p:cNvSpPr txBox="1"/>
          <p:nvPr/>
        </p:nvSpPr>
        <p:spPr>
          <a:xfrm>
            <a:off x="2117963" y="1140096"/>
            <a:ext cx="2021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예시 사진 </a:t>
            </a:r>
            <a:r>
              <a:rPr lang="en-US" altLang="ko-KR" sz="1050" dirty="0"/>
              <a:t>: </a:t>
            </a:r>
            <a:r>
              <a:rPr lang="ko-KR" altLang="en-US" sz="1050" dirty="0"/>
              <a:t>네이버지도 </a:t>
            </a:r>
            <a:r>
              <a:rPr lang="ko-KR" altLang="en-US" sz="1050" dirty="0" err="1"/>
              <a:t>길찾기</a:t>
            </a:r>
            <a:endParaRPr lang="ko-KR" alt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0F2E14-ABAE-FC1A-D555-1EE46D812CF4}"/>
              </a:ext>
            </a:extLst>
          </p:cNvPr>
          <p:cNvSpPr txBox="1"/>
          <p:nvPr/>
        </p:nvSpPr>
        <p:spPr>
          <a:xfrm>
            <a:off x="1555308" y="1377832"/>
            <a:ext cx="3147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전주 한옥 마을에서 </a:t>
            </a:r>
            <a:r>
              <a:rPr lang="ko-KR" altLang="en-US" sz="1000" dirty="0" err="1"/>
              <a:t>객리단길로</a:t>
            </a:r>
            <a:r>
              <a:rPr lang="ko-KR" altLang="en-US" sz="1000" dirty="0"/>
              <a:t> 가는 경로를 보여줌</a:t>
            </a:r>
          </a:p>
        </p:txBody>
      </p:sp>
    </p:spTree>
    <p:extLst>
      <p:ext uri="{BB962C8B-B14F-4D97-AF65-F5344CB8AC3E}">
        <p14:creationId xmlns:p14="http://schemas.microsoft.com/office/powerpoint/2010/main" val="132767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596E61-04E1-0664-B6F8-AF99D70ABF6E}"/>
              </a:ext>
            </a:extLst>
          </p:cNvPr>
          <p:cNvSpPr txBox="1"/>
          <p:nvPr/>
        </p:nvSpPr>
        <p:spPr>
          <a:xfrm>
            <a:off x="244810" y="220401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주요 기능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285D41-3B87-5212-4849-2783269E4E70}"/>
              </a:ext>
            </a:extLst>
          </p:cNvPr>
          <p:cNvSpPr/>
          <p:nvPr/>
        </p:nvSpPr>
        <p:spPr>
          <a:xfrm>
            <a:off x="8601537" y="3599152"/>
            <a:ext cx="2468028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60BB8C-8A39-841A-0DB9-AF8623B52967}"/>
              </a:ext>
            </a:extLst>
          </p:cNvPr>
          <p:cNvSpPr/>
          <p:nvPr/>
        </p:nvSpPr>
        <p:spPr>
          <a:xfrm>
            <a:off x="8601536" y="3860762"/>
            <a:ext cx="2468028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1F49D1-7BB1-ACAD-16C4-CFE574F50F35}"/>
              </a:ext>
            </a:extLst>
          </p:cNvPr>
          <p:cNvSpPr/>
          <p:nvPr/>
        </p:nvSpPr>
        <p:spPr>
          <a:xfrm>
            <a:off x="8601536" y="4121715"/>
            <a:ext cx="2468028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2E1309-6CE7-08D0-5235-D44230B26433}"/>
              </a:ext>
            </a:extLst>
          </p:cNvPr>
          <p:cNvSpPr/>
          <p:nvPr/>
        </p:nvSpPr>
        <p:spPr>
          <a:xfrm>
            <a:off x="8601537" y="1378117"/>
            <a:ext cx="2468028" cy="4101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CDFD56-9197-D916-B8F5-E7D4ABAB6FEC}"/>
              </a:ext>
            </a:extLst>
          </p:cNvPr>
          <p:cNvSpPr/>
          <p:nvPr/>
        </p:nvSpPr>
        <p:spPr>
          <a:xfrm>
            <a:off x="8601537" y="3337542"/>
            <a:ext cx="2468028" cy="1250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33088E-5FBB-C414-CACC-EF871989687D}"/>
              </a:ext>
            </a:extLst>
          </p:cNvPr>
          <p:cNvSpPr/>
          <p:nvPr/>
        </p:nvSpPr>
        <p:spPr>
          <a:xfrm>
            <a:off x="8601537" y="4588028"/>
            <a:ext cx="2468028" cy="898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4DD84-B6D9-EC3E-178F-69899E6806A7}"/>
              </a:ext>
            </a:extLst>
          </p:cNvPr>
          <p:cNvSpPr txBox="1"/>
          <p:nvPr/>
        </p:nvSpPr>
        <p:spPr>
          <a:xfrm>
            <a:off x="8601537" y="3337542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Day 1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7185EF-EC1D-D5D2-88D2-7040369B2B70}"/>
              </a:ext>
            </a:extLst>
          </p:cNvPr>
          <p:cNvSpPr txBox="1"/>
          <p:nvPr/>
        </p:nvSpPr>
        <p:spPr>
          <a:xfrm>
            <a:off x="8761032" y="3599152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/>
              <a:t>전주 한옥 마을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3BAE8A-E348-7987-9FDE-8823B3FE4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511" y="1703055"/>
            <a:ext cx="1594077" cy="12669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CCD859-35C2-EB48-D24A-66FB529FE565}"/>
              </a:ext>
            </a:extLst>
          </p:cNvPr>
          <p:cNvSpPr txBox="1"/>
          <p:nvPr/>
        </p:nvSpPr>
        <p:spPr>
          <a:xfrm>
            <a:off x="8761032" y="3853365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2. </a:t>
            </a:r>
            <a:r>
              <a:rPr lang="ko-KR" altLang="en-US" sz="1100" dirty="0" err="1"/>
              <a:t>객리단길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8200C2-C7E4-AD43-11F5-DCBE9E824929}"/>
              </a:ext>
            </a:extLst>
          </p:cNvPr>
          <p:cNvSpPr txBox="1"/>
          <p:nvPr/>
        </p:nvSpPr>
        <p:spPr>
          <a:xfrm>
            <a:off x="8761032" y="4112863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3. </a:t>
            </a:r>
            <a:r>
              <a:rPr lang="ko-KR" altLang="en-US" sz="1100" dirty="0"/>
              <a:t>덕진 공원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4AF829-782A-D8DC-816C-B7F6703BBF3A}"/>
              </a:ext>
            </a:extLst>
          </p:cNvPr>
          <p:cNvSpPr txBox="1"/>
          <p:nvPr/>
        </p:nvSpPr>
        <p:spPr>
          <a:xfrm>
            <a:off x="8591140" y="4578519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Day 2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48B94D-C9A1-3B74-1E3A-D637C33274EA}"/>
              </a:ext>
            </a:extLst>
          </p:cNvPr>
          <p:cNvSpPr txBox="1"/>
          <p:nvPr/>
        </p:nvSpPr>
        <p:spPr>
          <a:xfrm>
            <a:off x="3788901" y="1990343"/>
            <a:ext cx="445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여행 날짜를 설정 후 일정 계획 화면에서 </a:t>
            </a:r>
            <a:endParaRPr lang="en-US" altLang="ko-KR" dirty="0"/>
          </a:p>
          <a:p>
            <a:r>
              <a:rPr lang="ko-KR" altLang="en-US" dirty="0"/>
              <a:t>여행지를 선택하면 일정이 작성됨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2C389D-25CA-1871-FE11-2766E35913F4}"/>
              </a:ext>
            </a:extLst>
          </p:cNvPr>
          <p:cNvSpPr/>
          <p:nvPr/>
        </p:nvSpPr>
        <p:spPr>
          <a:xfrm>
            <a:off x="859728" y="3605892"/>
            <a:ext cx="2468028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091893-B8BC-8658-8145-04DF10AB272E}"/>
              </a:ext>
            </a:extLst>
          </p:cNvPr>
          <p:cNvSpPr/>
          <p:nvPr/>
        </p:nvSpPr>
        <p:spPr>
          <a:xfrm>
            <a:off x="859728" y="1384857"/>
            <a:ext cx="2468028" cy="4101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3349F2-D3FC-4ACF-D220-587680A58513}"/>
              </a:ext>
            </a:extLst>
          </p:cNvPr>
          <p:cNvSpPr/>
          <p:nvPr/>
        </p:nvSpPr>
        <p:spPr>
          <a:xfrm>
            <a:off x="859728" y="3344282"/>
            <a:ext cx="2468028" cy="1250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0ED9D0-6C7D-3885-5B26-3EDBB2EDE13E}"/>
              </a:ext>
            </a:extLst>
          </p:cNvPr>
          <p:cNvSpPr/>
          <p:nvPr/>
        </p:nvSpPr>
        <p:spPr>
          <a:xfrm>
            <a:off x="859728" y="4594768"/>
            <a:ext cx="2468028" cy="898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C12E43-87CD-A319-9D34-5FF065733B7D}"/>
              </a:ext>
            </a:extLst>
          </p:cNvPr>
          <p:cNvSpPr txBox="1"/>
          <p:nvPr/>
        </p:nvSpPr>
        <p:spPr>
          <a:xfrm>
            <a:off x="859728" y="3344282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Day 1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BE4EF5-F917-9F79-3411-C1B4E0856A43}"/>
              </a:ext>
            </a:extLst>
          </p:cNvPr>
          <p:cNvSpPr txBox="1"/>
          <p:nvPr/>
        </p:nvSpPr>
        <p:spPr>
          <a:xfrm>
            <a:off x="1019223" y="360589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여행지 선택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FAFF4A-A948-A737-E1F3-42FAA2375B58}"/>
              </a:ext>
            </a:extLst>
          </p:cNvPr>
          <p:cNvSpPr txBox="1"/>
          <p:nvPr/>
        </p:nvSpPr>
        <p:spPr>
          <a:xfrm>
            <a:off x="849331" y="4585259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Day 2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DA3467-7FDB-A057-0141-6702160C9539}"/>
              </a:ext>
            </a:extLst>
          </p:cNvPr>
          <p:cNvSpPr/>
          <p:nvPr/>
        </p:nvSpPr>
        <p:spPr>
          <a:xfrm>
            <a:off x="1272356" y="1676964"/>
            <a:ext cx="1630018" cy="1283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B0405477-3BE4-9CDB-E0F3-2D21ECC7AD47}"/>
              </a:ext>
            </a:extLst>
          </p:cNvPr>
          <p:cNvSpPr/>
          <p:nvPr/>
        </p:nvSpPr>
        <p:spPr>
          <a:xfrm>
            <a:off x="4810539" y="3277466"/>
            <a:ext cx="2468028" cy="4325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5AB560F-3E38-3782-4201-F028ECFDDE22}"/>
              </a:ext>
            </a:extLst>
          </p:cNvPr>
          <p:cNvSpPr txBox="1"/>
          <p:nvPr/>
        </p:nvSpPr>
        <p:spPr>
          <a:xfrm>
            <a:off x="5479334" y="3605892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선택 과정 생략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E1C7899-E241-0259-591E-50EAF680D35F}"/>
              </a:ext>
            </a:extLst>
          </p:cNvPr>
          <p:cNvSpPr txBox="1"/>
          <p:nvPr/>
        </p:nvSpPr>
        <p:spPr>
          <a:xfrm>
            <a:off x="4226587" y="4221326"/>
            <a:ext cx="3594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작성된 여행지 간의 이동 경로를 </a:t>
            </a:r>
            <a:endParaRPr lang="en-US" altLang="ko-KR" dirty="0"/>
          </a:p>
          <a:p>
            <a:r>
              <a:rPr lang="ko-KR" altLang="en-US" dirty="0"/>
              <a:t>교통 수단별로 보여줌</a:t>
            </a:r>
          </a:p>
        </p:txBody>
      </p:sp>
    </p:spTree>
    <p:extLst>
      <p:ext uri="{BB962C8B-B14F-4D97-AF65-F5344CB8AC3E}">
        <p14:creationId xmlns:p14="http://schemas.microsoft.com/office/powerpoint/2010/main" val="178719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C3A88F7-B6CC-CD07-43E9-226C5C0273BB}"/>
              </a:ext>
            </a:extLst>
          </p:cNvPr>
          <p:cNvSpPr/>
          <p:nvPr/>
        </p:nvSpPr>
        <p:spPr>
          <a:xfrm>
            <a:off x="7475543" y="5323328"/>
            <a:ext cx="3331596" cy="887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C9E038-3E8B-9580-BF96-F794191A8D78}"/>
              </a:ext>
            </a:extLst>
          </p:cNvPr>
          <p:cNvSpPr/>
          <p:nvPr/>
        </p:nvSpPr>
        <p:spPr>
          <a:xfrm>
            <a:off x="1614115" y="862399"/>
            <a:ext cx="3331596" cy="5339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1E0DE8-4309-1BF5-247B-4AAD40D849C8}"/>
              </a:ext>
            </a:extLst>
          </p:cNvPr>
          <p:cNvSpPr/>
          <p:nvPr/>
        </p:nvSpPr>
        <p:spPr>
          <a:xfrm>
            <a:off x="7475551" y="862399"/>
            <a:ext cx="3331596" cy="5339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267D89-5D6B-E0BC-4936-395F22D0870E}"/>
              </a:ext>
            </a:extLst>
          </p:cNvPr>
          <p:cNvSpPr/>
          <p:nvPr/>
        </p:nvSpPr>
        <p:spPr>
          <a:xfrm>
            <a:off x="7475551" y="862400"/>
            <a:ext cx="3331596" cy="60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C1F310-02BF-1F64-F0AA-7107D9E895E8}"/>
              </a:ext>
            </a:extLst>
          </p:cNvPr>
          <p:cNvSpPr txBox="1"/>
          <p:nvPr/>
        </p:nvSpPr>
        <p:spPr>
          <a:xfrm>
            <a:off x="8300701" y="10002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명동 쇼핑 거리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019C10-665F-632B-1E3F-4CD9315056B7}"/>
              </a:ext>
            </a:extLst>
          </p:cNvPr>
          <p:cNvSpPr txBox="1"/>
          <p:nvPr/>
        </p:nvSpPr>
        <p:spPr>
          <a:xfrm>
            <a:off x="8869472" y="15854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풍경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F4A405-3837-4676-94CF-6C6E4E629DBE}"/>
              </a:ext>
            </a:extLst>
          </p:cNvPr>
          <p:cNvSpPr txBox="1"/>
          <p:nvPr/>
        </p:nvSpPr>
        <p:spPr>
          <a:xfrm>
            <a:off x="7697113" y="287359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놀거리</a:t>
            </a:r>
            <a:endParaRPr lang="ko-KR" altLang="en-US" sz="1400" dirty="0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0E0E83E0-62B8-C2DD-1127-CB25F62164ED}"/>
              </a:ext>
            </a:extLst>
          </p:cNvPr>
          <p:cNvSpPr/>
          <p:nvPr/>
        </p:nvSpPr>
        <p:spPr>
          <a:xfrm>
            <a:off x="8373719" y="1901522"/>
            <a:ext cx="1535244" cy="109735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41C917-33AD-F322-54AA-CB22F157A280}"/>
              </a:ext>
            </a:extLst>
          </p:cNvPr>
          <p:cNvCxnSpPr>
            <a:cxnSpLocks/>
          </p:cNvCxnSpPr>
          <p:nvPr/>
        </p:nvCxnSpPr>
        <p:spPr>
          <a:xfrm flipH="1">
            <a:off x="8602980" y="2303300"/>
            <a:ext cx="529837" cy="5928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5AFFF4F-6FFC-7BBD-9E66-A2F78B10D359}"/>
              </a:ext>
            </a:extLst>
          </p:cNvPr>
          <p:cNvCxnSpPr>
            <a:cxnSpLocks/>
          </p:cNvCxnSpPr>
          <p:nvPr/>
        </p:nvCxnSpPr>
        <p:spPr>
          <a:xfrm flipH="1">
            <a:off x="8589681" y="2879744"/>
            <a:ext cx="9902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238CFC4-9E5D-EBDD-0011-773789BA6762}"/>
              </a:ext>
            </a:extLst>
          </p:cNvPr>
          <p:cNvSpPr txBox="1"/>
          <p:nvPr/>
        </p:nvSpPr>
        <p:spPr>
          <a:xfrm>
            <a:off x="9918683" y="28449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교통</a:t>
            </a:r>
            <a:endParaRPr lang="ko-KR" altLang="en-US" sz="140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BB837CD-968B-6DE5-2AC0-223E362A0A14}"/>
              </a:ext>
            </a:extLst>
          </p:cNvPr>
          <p:cNvCxnSpPr>
            <a:cxnSpLocks/>
          </p:cNvCxnSpPr>
          <p:nvPr/>
        </p:nvCxnSpPr>
        <p:spPr>
          <a:xfrm flipH="1" flipV="1">
            <a:off x="9132817" y="2275193"/>
            <a:ext cx="447107" cy="612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87A15B-0E17-C32D-CE1C-DEED9722DCA7}"/>
              </a:ext>
            </a:extLst>
          </p:cNvPr>
          <p:cNvSpPr/>
          <p:nvPr/>
        </p:nvSpPr>
        <p:spPr>
          <a:xfrm>
            <a:off x="7475551" y="3267986"/>
            <a:ext cx="3331596" cy="204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883A90-333A-77EE-A4F6-F1C31054450D}"/>
              </a:ext>
            </a:extLst>
          </p:cNvPr>
          <p:cNvSpPr txBox="1"/>
          <p:nvPr/>
        </p:nvSpPr>
        <p:spPr>
          <a:xfrm>
            <a:off x="7475551" y="3290500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작성자</a:t>
            </a:r>
            <a:r>
              <a:rPr lang="en-US" altLang="ko-KR" sz="1200" dirty="0"/>
              <a:t>: elonmer12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9E5A39-D95D-612C-E098-0F6B405C065A}"/>
              </a:ext>
            </a:extLst>
          </p:cNvPr>
          <p:cNvSpPr txBox="1"/>
          <p:nvPr/>
        </p:nvSpPr>
        <p:spPr>
          <a:xfrm>
            <a:off x="7475551" y="3532367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2023</a:t>
            </a:r>
            <a:r>
              <a:rPr lang="ko-KR" altLang="en-US" sz="1050" dirty="0"/>
              <a:t>년 </a:t>
            </a:r>
            <a:r>
              <a:rPr lang="en-US" altLang="ko-KR" sz="1050" dirty="0"/>
              <a:t>3</a:t>
            </a:r>
            <a:r>
              <a:rPr lang="ko-KR" altLang="en-US" sz="1050" dirty="0"/>
              <a:t>월 </a:t>
            </a:r>
            <a:r>
              <a:rPr lang="en-US" altLang="ko-KR" sz="1050" dirty="0"/>
              <a:t>31</a:t>
            </a:r>
            <a:r>
              <a:rPr lang="ko-KR" altLang="en-US" sz="1050" dirty="0"/>
              <a:t>일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2AF285A-8446-5F52-0FC1-5383DD762541}"/>
              </a:ext>
            </a:extLst>
          </p:cNvPr>
          <p:cNvCxnSpPr>
            <a:cxnSpLocks/>
          </p:cNvCxnSpPr>
          <p:nvPr/>
        </p:nvCxnSpPr>
        <p:spPr>
          <a:xfrm>
            <a:off x="7475551" y="4108606"/>
            <a:ext cx="333159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4041740-F37B-3894-2E01-6AA564E1D73E}"/>
              </a:ext>
            </a:extLst>
          </p:cNvPr>
          <p:cNvSpPr/>
          <p:nvPr/>
        </p:nvSpPr>
        <p:spPr>
          <a:xfrm>
            <a:off x="9310267" y="5094550"/>
            <a:ext cx="751114" cy="220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추천 </a:t>
            </a:r>
            <a:r>
              <a:rPr lang="en-US" altLang="ko-KR" sz="900" dirty="0">
                <a:solidFill>
                  <a:schemeClr val="tx1"/>
                </a:solidFill>
              </a:rPr>
              <a:t>: 45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6AD5159-6565-10B4-82BF-93D4A7B08F07}"/>
              </a:ext>
            </a:extLst>
          </p:cNvPr>
          <p:cNvSpPr/>
          <p:nvPr/>
        </p:nvSpPr>
        <p:spPr>
          <a:xfrm>
            <a:off x="10061381" y="5094550"/>
            <a:ext cx="751114" cy="220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비추천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: 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D45B057B-CF11-DFA3-9EFE-E2E328025260}"/>
              </a:ext>
            </a:extLst>
          </p:cNvPr>
          <p:cNvSpPr/>
          <p:nvPr/>
        </p:nvSpPr>
        <p:spPr>
          <a:xfrm>
            <a:off x="5363936" y="3152763"/>
            <a:ext cx="1612224" cy="8169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82D9CF1-AF55-D8A7-F109-FC8370E4CB9B}"/>
              </a:ext>
            </a:extLst>
          </p:cNvPr>
          <p:cNvSpPr txBox="1"/>
          <p:nvPr/>
        </p:nvSpPr>
        <p:spPr>
          <a:xfrm>
            <a:off x="7475551" y="5315288"/>
            <a:ext cx="1550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작성자</a:t>
            </a:r>
            <a:r>
              <a:rPr lang="en-US" altLang="ko-KR" sz="1200" dirty="0"/>
              <a:t>: amitqee233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5AB6CC-8D7F-D80E-9F3C-0358581AF075}"/>
              </a:ext>
            </a:extLst>
          </p:cNvPr>
          <p:cNvSpPr txBox="1"/>
          <p:nvPr/>
        </p:nvSpPr>
        <p:spPr>
          <a:xfrm>
            <a:off x="7475551" y="5557155"/>
            <a:ext cx="1200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2023</a:t>
            </a:r>
            <a:r>
              <a:rPr lang="ko-KR" altLang="en-US" sz="1050" dirty="0"/>
              <a:t>년 </a:t>
            </a:r>
            <a:r>
              <a:rPr lang="en-US" altLang="ko-KR" sz="1050" dirty="0"/>
              <a:t>2</a:t>
            </a:r>
            <a:r>
              <a:rPr lang="ko-KR" altLang="en-US" sz="1050" dirty="0"/>
              <a:t>월 </a:t>
            </a:r>
            <a:r>
              <a:rPr lang="en-US" altLang="ko-KR" sz="1050" dirty="0"/>
              <a:t>28</a:t>
            </a:r>
            <a:r>
              <a:rPr lang="ko-KR" altLang="en-US" sz="1050" dirty="0"/>
              <a:t>일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DFE7330-444C-2BE4-4FF3-471ED69F2C93}"/>
              </a:ext>
            </a:extLst>
          </p:cNvPr>
          <p:cNvGrpSpPr/>
          <p:nvPr/>
        </p:nvGrpSpPr>
        <p:grpSpPr>
          <a:xfrm>
            <a:off x="10006803" y="5387731"/>
            <a:ext cx="712809" cy="648006"/>
            <a:chOff x="9151061" y="3535396"/>
            <a:chExt cx="1535244" cy="1097353"/>
          </a:xfrm>
        </p:grpSpPr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B9D33975-E645-D84E-F543-3C9ACBB54284}"/>
                </a:ext>
              </a:extLst>
            </p:cNvPr>
            <p:cNvSpPr/>
            <p:nvPr/>
          </p:nvSpPr>
          <p:spPr>
            <a:xfrm>
              <a:off x="9151061" y="3535396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3C85F405-F72B-6C01-81F8-ABD59F8845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6592" y="4041213"/>
              <a:ext cx="402848" cy="4206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E488D6F0-6DCD-06E4-B373-10A9B0EA06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46592" y="4461816"/>
              <a:ext cx="843092" cy="362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9B3072F-15EE-A237-AA5D-AF83AFF26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49440" y="4041213"/>
              <a:ext cx="440244" cy="4568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42C788B-4041-6B9D-AA85-09C25185FEE6}"/>
              </a:ext>
            </a:extLst>
          </p:cNvPr>
          <p:cNvSpPr txBox="1"/>
          <p:nvPr/>
        </p:nvSpPr>
        <p:spPr>
          <a:xfrm>
            <a:off x="7475543" y="6294986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여행지의 </a:t>
            </a:r>
            <a:r>
              <a:rPr lang="ko-KR" altLang="en-US"/>
              <a:t>리뷰 화면 예시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4DC3F2-9CB2-418F-7EF7-92576A9F5191}"/>
              </a:ext>
            </a:extLst>
          </p:cNvPr>
          <p:cNvSpPr txBox="1"/>
          <p:nvPr/>
        </p:nvSpPr>
        <p:spPr>
          <a:xfrm>
            <a:off x="2006960" y="627425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여행지 </a:t>
            </a:r>
            <a:r>
              <a:rPr lang="ko-KR" altLang="en-US"/>
              <a:t>추천 화면 예시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E6C932-0018-8F7E-CD5E-E8AC92D6E849}"/>
              </a:ext>
            </a:extLst>
          </p:cNvPr>
          <p:cNvSpPr/>
          <p:nvPr/>
        </p:nvSpPr>
        <p:spPr>
          <a:xfrm>
            <a:off x="1614115" y="865135"/>
            <a:ext cx="3324946" cy="792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74576B-BAD2-BD2B-37AC-860E976F3346}"/>
              </a:ext>
            </a:extLst>
          </p:cNvPr>
          <p:cNvSpPr/>
          <p:nvPr/>
        </p:nvSpPr>
        <p:spPr>
          <a:xfrm>
            <a:off x="1614115" y="1658123"/>
            <a:ext cx="3331596" cy="792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FA1080-F5FA-9757-785C-E55344279ADC}"/>
              </a:ext>
            </a:extLst>
          </p:cNvPr>
          <p:cNvSpPr/>
          <p:nvPr/>
        </p:nvSpPr>
        <p:spPr>
          <a:xfrm>
            <a:off x="1614115" y="2451111"/>
            <a:ext cx="3331596" cy="792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FBD62B-B7C3-8967-AF70-BEAD329D9359}"/>
              </a:ext>
            </a:extLst>
          </p:cNvPr>
          <p:cNvSpPr/>
          <p:nvPr/>
        </p:nvSpPr>
        <p:spPr>
          <a:xfrm>
            <a:off x="1614115" y="3244099"/>
            <a:ext cx="3331596" cy="792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F8462B-A9E7-6F60-D01F-FFD465616E5C}"/>
              </a:ext>
            </a:extLst>
          </p:cNvPr>
          <p:cNvSpPr/>
          <p:nvPr/>
        </p:nvSpPr>
        <p:spPr>
          <a:xfrm>
            <a:off x="1614115" y="4037087"/>
            <a:ext cx="3331596" cy="792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6AB86D-824F-A9B9-2022-21912E6F7188}"/>
              </a:ext>
            </a:extLst>
          </p:cNvPr>
          <p:cNvSpPr txBox="1"/>
          <p:nvPr/>
        </p:nvSpPr>
        <p:spPr>
          <a:xfrm>
            <a:off x="1984816" y="11071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명동 쇼핑 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6B937E-82DA-C982-48C3-A626036BE9DA}"/>
              </a:ext>
            </a:extLst>
          </p:cNvPr>
          <p:cNvSpPr txBox="1"/>
          <p:nvPr/>
        </p:nvSpPr>
        <p:spPr>
          <a:xfrm>
            <a:off x="1913932" y="190586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한국 전쟁 기념관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A7C80F-86D5-D87B-45E1-7BA394C7ECFD}"/>
              </a:ext>
            </a:extLst>
          </p:cNvPr>
          <p:cNvSpPr txBox="1"/>
          <p:nvPr/>
        </p:nvSpPr>
        <p:spPr>
          <a:xfrm>
            <a:off x="1919157" y="267898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북한산 국립공원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1FBDFF-CF0C-3414-9C6F-4B9473727BF8}"/>
              </a:ext>
            </a:extLst>
          </p:cNvPr>
          <p:cNvSpPr txBox="1"/>
          <p:nvPr/>
        </p:nvSpPr>
        <p:spPr>
          <a:xfrm>
            <a:off x="2457349" y="3490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인사동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3F22A-A5CA-8018-8721-5D0B41A8A7A0}"/>
              </a:ext>
            </a:extLst>
          </p:cNvPr>
          <p:cNvSpPr txBox="1"/>
          <p:nvPr/>
        </p:nvSpPr>
        <p:spPr>
          <a:xfrm>
            <a:off x="2098629" y="425741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북촌 한옥마을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F18479-0D92-90D8-5DC4-A47DD6E205EA}"/>
              </a:ext>
            </a:extLst>
          </p:cNvPr>
          <p:cNvSpPr txBox="1"/>
          <p:nvPr/>
        </p:nvSpPr>
        <p:spPr>
          <a:xfrm>
            <a:off x="2552364" y="5218569"/>
            <a:ext cx="644055" cy="35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등등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2892F5-18D2-C8B7-910E-323E90EA52DA}"/>
              </a:ext>
            </a:extLst>
          </p:cNvPr>
          <p:cNvGrpSpPr/>
          <p:nvPr/>
        </p:nvGrpSpPr>
        <p:grpSpPr>
          <a:xfrm>
            <a:off x="3654673" y="976367"/>
            <a:ext cx="543739" cy="607109"/>
            <a:chOff x="3369280" y="976691"/>
            <a:chExt cx="543739" cy="607109"/>
          </a:xfrm>
        </p:grpSpPr>
        <p:sp>
          <p:nvSpPr>
            <p:cNvPr id="83" name="화살표: 갈매기형 수장 82">
              <a:extLst>
                <a:ext uri="{FF2B5EF4-FFF2-40B4-BE49-F238E27FC236}">
                  <a16:creationId xmlns:a16="http://schemas.microsoft.com/office/drawing/2014/main" id="{79B122C9-2FAB-84B6-B6D3-12EBD70BD047}"/>
                </a:ext>
              </a:extLst>
            </p:cNvPr>
            <p:cNvSpPr/>
            <p:nvPr/>
          </p:nvSpPr>
          <p:spPr>
            <a:xfrm rot="5400000">
              <a:off x="3464980" y="968400"/>
              <a:ext cx="352341" cy="368923"/>
            </a:xfrm>
            <a:prstGeom prst="chevron">
              <a:avLst>
                <a:gd name="adj" fmla="val 824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F530ECC-8D49-46CF-E1CD-EB0C64AD0F8C}"/>
                </a:ext>
              </a:extLst>
            </p:cNvPr>
            <p:cNvSpPr txBox="1"/>
            <p:nvPr/>
          </p:nvSpPr>
          <p:spPr>
            <a:xfrm>
              <a:off x="3369280" y="1290182"/>
              <a:ext cx="543739" cy="293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선택</a:t>
              </a:r>
            </a:p>
          </p:txBody>
        </p:sp>
      </p:grp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CE53E26-81A3-EF5B-4DF8-CE2EB30E2CD7}"/>
              </a:ext>
            </a:extLst>
          </p:cNvPr>
          <p:cNvCxnSpPr>
            <a:cxnSpLocks/>
          </p:cNvCxnSpPr>
          <p:nvPr/>
        </p:nvCxnSpPr>
        <p:spPr>
          <a:xfrm>
            <a:off x="7467019" y="6119349"/>
            <a:ext cx="333159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BF6DAC7-F41F-324C-CA87-943A385BE996}"/>
              </a:ext>
            </a:extLst>
          </p:cNvPr>
          <p:cNvSpPr txBox="1"/>
          <p:nvPr/>
        </p:nvSpPr>
        <p:spPr>
          <a:xfrm>
            <a:off x="9796699" y="1477680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총 리뷰 개수 </a:t>
            </a:r>
            <a:r>
              <a:rPr lang="en-US" altLang="ko-KR" sz="800" dirty="0"/>
              <a:t>: 491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6A1E951-C7D3-E934-005F-A28626686E42}"/>
              </a:ext>
            </a:extLst>
          </p:cNvPr>
          <p:cNvSpPr txBox="1"/>
          <p:nvPr/>
        </p:nvSpPr>
        <p:spPr>
          <a:xfrm>
            <a:off x="7488850" y="4137102"/>
            <a:ext cx="33315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쇼핑 거리여서 </a:t>
            </a:r>
            <a:r>
              <a:rPr lang="ko-KR" altLang="en-US" sz="1050" dirty="0" err="1"/>
              <a:t>가게들밖에</a:t>
            </a:r>
            <a:r>
              <a:rPr lang="ko-KR" altLang="en-US" sz="1050" dirty="0"/>
              <a:t> 안보이긴 했지만 근처에 먹을 것도 많고</a:t>
            </a:r>
            <a:r>
              <a:rPr lang="en-US" altLang="ko-KR" sz="1050" dirty="0"/>
              <a:t>, </a:t>
            </a:r>
            <a:r>
              <a:rPr lang="ko-KR" altLang="en-US" sz="1050" dirty="0"/>
              <a:t>돌아다니기 괜찮았습니다</a:t>
            </a:r>
            <a:r>
              <a:rPr lang="en-US" altLang="ko-KR" sz="1050" dirty="0"/>
              <a:t>. </a:t>
            </a:r>
            <a:r>
              <a:rPr lang="ko-KR" altLang="en-US" sz="1050" dirty="0"/>
              <a:t>오늘만 </a:t>
            </a:r>
            <a:r>
              <a:rPr lang="ko-KR" altLang="en-US" sz="1050" dirty="0" err="1"/>
              <a:t>그런건지</a:t>
            </a:r>
            <a:r>
              <a:rPr lang="ko-KR" altLang="en-US" sz="1050" dirty="0"/>
              <a:t> 근처에 주차할 곳이 안보이더군요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F6499FB-C0B6-E3D2-6178-F2FFE9479504}"/>
              </a:ext>
            </a:extLst>
          </p:cNvPr>
          <p:cNvGrpSpPr/>
          <p:nvPr/>
        </p:nvGrpSpPr>
        <p:grpSpPr>
          <a:xfrm>
            <a:off x="4142809" y="1009394"/>
            <a:ext cx="543739" cy="478209"/>
            <a:chOff x="5481741" y="1620124"/>
            <a:chExt cx="1535244" cy="1097353"/>
          </a:xfrm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17DF0F12-0EDD-A2C7-06E1-C983D68FFB60}"/>
                </a:ext>
              </a:extLst>
            </p:cNvPr>
            <p:cNvSpPr/>
            <p:nvPr/>
          </p:nvSpPr>
          <p:spPr>
            <a:xfrm>
              <a:off x="5481741" y="1620124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99CD8D-74EA-E1EC-F72A-AFB80CE137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6926" y="2083617"/>
              <a:ext cx="525763" cy="5147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F9C1406-D3C5-C651-8D30-392150EA88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8534" y="2578452"/>
              <a:ext cx="959412" cy="198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67EB749-1A47-A237-1DBD-80C082ABEE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2689" y="2099350"/>
              <a:ext cx="415257" cy="5073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184BCEC-372C-5CBA-F884-64264ABBEAA3}"/>
              </a:ext>
            </a:extLst>
          </p:cNvPr>
          <p:cNvGrpSpPr/>
          <p:nvPr/>
        </p:nvGrpSpPr>
        <p:grpSpPr>
          <a:xfrm>
            <a:off x="4142809" y="1815512"/>
            <a:ext cx="543739" cy="478209"/>
            <a:chOff x="5481741" y="1620124"/>
            <a:chExt cx="1535244" cy="1097353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D916BD9-9878-3B56-16D6-6B00DA2CA806}"/>
                </a:ext>
              </a:extLst>
            </p:cNvPr>
            <p:cNvSpPr/>
            <p:nvPr/>
          </p:nvSpPr>
          <p:spPr>
            <a:xfrm>
              <a:off x="5481741" y="1620124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07ACED8-384E-936B-A004-F3249B896A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7715" y="2108935"/>
              <a:ext cx="234974" cy="2980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379C5C-D2C7-61E9-9AEB-FED319EC05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9689" y="2414650"/>
              <a:ext cx="458965" cy="211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C52026B-D1C9-9E21-0668-358C41BB12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2689" y="2104118"/>
              <a:ext cx="214741" cy="3420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28092A8-D4D5-D313-C3BF-20605A822B6D}"/>
              </a:ext>
            </a:extLst>
          </p:cNvPr>
          <p:cNvGrpSpPr/>
          <p:nvPr/>
        </p:nvGrpSpPr>
        <p:grpSpPr>
          <a:xfrm>
            <a:off x="4142809" y="2605881"/>
            <a:ext cx="543739" cy="478209"/>
            <a:chOff x="5481741" y="1620124"/>
            <a:chExt cx="1535244" cy="1097353"/>
          </a:xfrm>
        </p:grpSpPr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4ABDB06B-9855-DE39-6A3C-78B4F2066EA3}"/>
                </a:ext>
              </a:extLst>
            </p:cNvPr>
            <p:cNvSpPr/>
            <p:nvPr/>
          </p:nvSpPr>
          <p:spPr>
            <a:xfrm>
              <a:off x="5481741" y="1620124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D226B4C-EBA7-4258-79EA-871C3F3F2E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7715" y="1911181"/>
              <a:ext cx="211646" cy="5267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487E766-085C-6112-CAB4-6ACEAD3D43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6727" y="2403645"/>
              <a:ext cx="391926" cy="81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39D5C87-280B-E1C1-8559-8D8A657C8F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6806" y="1945978"/>
              <a:ext cx="219292" cy="4657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283EE6D-2FDB-2199-8F78-90EC597FB3D6}"/>
              </a:ext>
            </a:extLst>
          </p:cNvPr>
          <p:cNvGrpSpPr/>
          <p:nvPr/>
        </p:nvGrpSpPr>
        <p:grpSpPr>
          <a:xfrm>
            <a:off x="4148772" y="3408863"/>
            <a:ext cx="543739" cy="478209"/>
            <a:chOff x="5481741" y="1620124"/>
            <a:chExt cx="1535244" cy="1097353"/>
          </a:xfrm>
        </p:grpSpPr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42BA7B74-9788-3D87-4465-111E82AD3062}"/>
                </a:ext>
              </a:extLst>
            </p:cNvPr>
            <p:cNvSpPr/>
            <p:nvPr/>
          </p:nvSpPr>
          <p:spPr>
            <a:xfrm>
              <a:off x="5481741" y="1620124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9E34CB9-292D-1EAB-6417-C855A85112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4990" y="2066696"/>
              <a:ext cx="555729" cy="5558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F73BCA6-DF34-2548-749A-BABCC3FCB2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0090" y="2553306"/>
              <a:ext cx="980783" cy="692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19AD8C8-4EA2-365B-9EA6-11656CC886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0718" y="2066696"/>
              <a:ext cx="445048" cy="5001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9208553-4301-BA45-606D-6337B8C884F9}"/>
              </a:ext>
            </a:extLst>
          </p:cNvPr>
          <p:cNvGrpSpPr/>
          <p:nvPr/>
        </p:nvGrpSpPr>
        <p:grpSpPr>
          <a:xfrm>
            <a:off x="4142809" y="4161676"/>
            <a:ext cx="543739" cy="478209"/>
            <a:chOff x="5481741" y="1620124"/>
            <a:chExt cx="1535244" cy="1097353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F696C7CD-0B53-8FF9-A0D2-8C38B5A2493D}"/>
                </a:ext>
              </a:extLst>
            </p:cNvPr>
            <p:cNvSpPr/>
            <p:nvPr/>
          </p:nvSpPr>
          <p:spPr>
            <a:xfrm>
              <a:off x="5481741" y="1620124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EB7E25A-1ECC-FC49-7C6B-1AE833756E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8568" y="1809128"/>
              <a:ext cx="140796" cy="6303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EF3A0FF-59A3-E055-992D-E87FD4EA7A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83072" y="2439468"/>
              <a:ext cx="559710" cy="904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6A90EC1-50B0-0EEE-E941-EF6696FEC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9364" y="1827844"/>
              <a:ext cx="361229" cy="691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22C67CB-9E77-07B2-811A-E124A02D27EB}"/>
              </a:ext>
            </a:extLst>
          </p:cNvPr>
          <p:cNvGrpSpPr/>
          <p:nvPr/>
        </p:nvGrpSpPr>
        <p:grpSpPr>
          <a:xfrm>
            <a:off x="4126813" y="5126847"/>
            <a:ext cx="543739" cy="478209"/>
            <a:chOff x="5481741" y="1620124"/>
            <a:chExt cx="1535244" cy="1097353"/>
          </a:xfrm>
        </p:grpSpPr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0EC58B4-229A-5D69-F1E6-9DCCAE5B6F0C}"/>
                </a:ext>
              </a:extLst>
            </p:cNvPr>
            <p:cNvSpPr/>
            <p:nvPr/>
          </p:nvSpPr>
          <p:spPr>
            <a:xfrm>
              <a:off x="5481741" y="1620124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0E3C753E-E53C-E9B3-E8EB-4D13212567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6050" y="2122802"/>
              <a:ext cx="291687" cy="3815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ABD2B8EE-5971-09EC-7ED6-BAAB2C02CD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6050" y="2483806"/>
              <a:ext cx="584839" cy="205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745C181-2729-DD55-1082-2B1BBB1913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7737" y="2122802"/>
              <a:ext cx="283691" cy="3815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D586B692-63AF-3E78-70D4-D6597D0C506A}"/>
              </a:ext>
            </a:extLst>
          </p:cNvPr>
          <p:cNvSpPr txBox="1"/>
          <p:nvPr/>
        </p:nvSpPr>
        <p:spPr>
          <a:xfrm>
            <a:off x="244810" y="220401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주요 기능 설명</a:t>
            </a: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CB7A1CB-ADA9-E97D-7D8F-02AD2F102FB2}"/>
              </a:ext>
            </a:extLst>
          </p:cNvPr>
          <p:cNvGrpSpPr/>
          <p:nvPr/>
        </p:nvGrpSpPr>
        <p:grpSpPr>
          <a:xfrm>
            <a:off x="10006803" y="3359540"/>
            <a:ext cx="683794" cy="648006"/>
            <a:chOff x="9151061" y="3535396"/>
            <a:chExt cx="1535244" cy="1097353"/>
          </a:xfrm>
        </p:grpSpPr>
        <p:sp>
          <p:nvSpPr>
            <p:cNvPr id="125" name="이등변 삼각형 124">
              <a:extLst>
                <a:ext uri="{FF2B5EF4-FFF2-40B4-BE49-F238E27FC236}">
                  <a16:creationId xmlns:a16="http://schemas.microsoft.com/office/drawing/2014/main" id="{E89C4A33-C5D3-59BE-3DED-CFB1E659DE79}"/>
                </a:ext>
              </a:extLst>
            </p:cNvPr>
            <p:cNvSpPr/>
            <p:nvPr/>
          </p:nvSpPr>
          <p:spPr>
            <a:xfrm>
              <a:off x="9151061" y="3535396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B3EA8234-3559-8D1D-32D4-FFF35566A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9579" y="4023827"/>
              <a:ext cx="387097" cy="4578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6D16BB5A-139F-873B-29A8-D9BD6E563D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7572" y="4469115"/>
              <a:ext cx="894729" cy="222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CD271EF-3964-0901-D2BF-D26CBA12CA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18683" y="4011340"/>
              <a:ext cx="483617" cy="46889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6E5BDFC-1D2A-D787-3E9C-E2D8BE4807B0}"/>
              </a:ext>
            </a:extLst>
          </p:cNvPr>
          <p:cNvSpPr txBox="1"/>
          <p:nvPr/>
        </p:nvSpPr>
        <p:spPr>
          <a:xfrm>
            <a:off x="3505105" y="477803"/>
            <a:ext cx="5448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추천 화면의 여행지 정보는 </a:t>
            </a:r>
            <a:r>
              <a:rPr lang="en-US" altLang="ko-KR" sz="1400" dirty="0" err="1"/>
              <a:t>Tripadvisor</a:t>
            </a:r>
            <a:r>
              <a:rPr lang="ko-KR" altLang="en-US" sz="1400" dirty="0"/>
              <a:t>의 정보를 크롤링하여 활용</a:t>
            </a:r>
          </a:p>
        </p:txBody>
      </p:sp>
    </p:spTree>
    <p:extLst>
      <p:ext uri="{BB962C8B-B14F-4D97-AF65-F5344CB8AC3E}">
        <p14:creationId xmlns:p14="http://schemas.microsoft.com/office/powerpoint/2010/main" val="177880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1ED0E03-DACD-E992-12B2-932CE7024ECA}"/>
              </a:ext>
            </a:extLst>
          </p:cNvPr>
          <p:cNvSpPr txBox="1"/>
          <p:nvPr/>
        </p:nvSpPr>
        <p:spPr>
          <a:xfrm>
            <a:off x="4348621" y="5959614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여행지의 </a:t>
            </a:r>
            <a:r>
              <a:rPr lang="ko-KR" altLang="en-US"/>
              <a:t>리뷰 화면 예시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B3F7DE-5D2D-C186-7EB3-0FA2164A39D1}"/>
              </a:ext>
            </a:extLst>
          </p:cNvPr>
          <p:cNvSpPr txBox="1"/>
          <p:nvPr/>
        </p:nvSpPr>
        <p:spPr>
          <a:xfrm>
            <a:off x="260972" y="1537291"/>
            <a:ext cx="3945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풍경 </a:t>
            </a:r>
            <a:r>
              <a:rPr lang="en-US" altLang="ko-KR" sz="1600" dirty="0"/>
              <a:t>: </a:t>
            </a:r>
            <a:r>
              <a:rPr lang="ko-KR" altLang="en-US" sz="1600" dirty="0"/>
              <a:t>여행지를 보며 느낀 경치</a:t>
            </a:r>
            <a:endParaRPr lang="en-US" altLang="ko-KR" sz="1600" dirty="0"/>
          </a:p>
          <a:p>
            <a:r>
              <a:rPr lang="ko-KR" altLang="en-US" sz="1600" dirty="0" err="1"/>
              <a:t>놀거리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여행지 근처에서 </a:t>
            </a:r>
            <a:r>
              <a:rPr lang="ko-KR" altLang="en-US" sz="1600" dirty="0" err="1"/>
              <a:t>놀만한</a:t>
            </a:r>
            <a:r>
              <a:rPr lang="ko-KR" altLang="en-US" sz="1600" dirty="0"/>
              <a:t> 거리</a:t>
            </a:r>
            <a:endParaRPr lang="en-US" altLang="ko-KR" sz="1600" dirty="0"/>
          </a:p>
          <a:p>
            <a:r>
              <a:rPr lang="ko-KR" altLang="en-US" sz="1600" dirty="0"/>
              <a:t>교통혼잡도 </a:t>
            </a:r>
            <a:r>
              <a:rPr lang="en-US" altLang="ko-KR" sz="1600" dirty="0"/>
              <a:t>: </a:t>
            </a:r>
            <a:r>
              <a:rPr lang="ko-KR" altLang="en-US" sz="1600" dirty="0"/>
              <a:t>여행지 근처 교통의 혼잡도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7BAB36-751E-75FA-A1B2-C9A6E8092397}"/>
              </a:ext>
            </a:extLst>
          </p:cNvPr>
          <p:cNvSpPr txBox="1"/>
          <p:nvPr/>
        </p:nvSpPr>
        <p:spPr>
          <a:xfrm>
            <a:off x="7961814" y="1491124"/>
            <a:ext cx="3825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어플 내의 리뷰들이 모여 여행지에 </a:t>
            </a:r>
            <a:endParaRPr lang="en-US" altLang="ko-KR" dirty="0"/>
          </a:p>
          <a:p>
            <a:r>
              <a:rPr lang="ko-KR" altLang="en-US" dirty="0"/>
              <a:t>대한 </a:t>
            </a:r>
            <a:r>
              <a:rPr lang="en-US" altLang="ko-KR" dirty="0"/>
              <a:t>3</a:t>
            </a:r>
            <a:r>
              <a:rPr lang="ko-KR" altLang="en-US" dirty="0"/>
              <a:t>가지 점수를 </a:t>
            </a:r>
            <a:r>
              <a:rPr lang="ko-KR" altLang="en-US" dirty="0" err="1"/>
              <a:t>지표화하여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보여준다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E8D35-847F-DF3F-3BC1-498B87C63584}"/>
              </a:ext>
            </a:extLst>
          </p:cNvPr>
          <p:cNvSpPr txBox="1"/>
          <p:nvPr/>
        </p:nvSpPr>
        <p:spPr>
          <a:xfrm>
            <a:off x="244810" y="220401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주요 기능 설명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C45DF3-1BC0-0A39-457B-8ECE660F0207}"/>
              </a:ext>
            </a:extLst>
          </p:cNvPr>
          <p:cNvSpPr/>
          <p:nvPr/>
        </p:nvSpPr>
        <p:spPr>
          <a:xfrm>
            <a:off x="4298685" y="4989982"/>
            <a:ext cx="3331596" cy="887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586A4A-6314-49FD-07DB-9A78A0EF4B24}"/>
              </a:ext>
            </a:extLst>
          </p:cNvPr>
          <p:cNvSpPr/>
          <p:nvPr/>
        </p:nvSpPr>
        <p:spPr>
          <a:xfrm>
            <a:off x="4298693" y="529053"/>
            <a:ext cx="3331596" cy="5339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8D61AB-73DB-BFCF-ACC2-3A94F9EB44AA}"/>
              </a:ext>
            </a:extLst>
          </p:cNvPr>
          <p:cNvSpPr/>
          <p:nvPr/>
        </p:nvSpPr>
        <p:spPr>
          <a:xfrm>
            <a:off x="4298693" y="529054"/>
            <a:ext cx="3331596" cy="60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E06B3-E27B-5A88-CA77-B7BDE5FA00C3}"/>
              </a:ext>
            </a:extLst>
          </p:cNvPr>
          <p:cNvSpPr txBox="1"/>
          <p:nvPr/>
        </p:nvSpPr>
        <p:spPr>
          <a:xfrm>
            <a:off x="5123843" y="66688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명동 쇼핑 거리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32E77-CCF3-3D56-4C88-109F34368B5B}"/>
              </a:ext>
            </a:extLst>
          </p:cNvPr>
          <p:cNvSpPr txBox="1"/>
          <p:nvPr/>
        </p:nvSpPr>
        <p:spPr>
          <a:xfrm>
            <a:off x="5692614" y="12520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풍경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ED0AD-8057-0B97-3C23-675098B3C148}"/>
              </a:ext>
            </a:extLst>
          </p:cNvPr>
          <p:cNvSpPr txBox="1"/>
          <p:nvPr/>
        </p:nvSpPr>
        <p:spPr>
          <a:xfrm>
            <a:off x="4520255" y="25402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놀거리</a:t>
            </a:r>
            <a:endParaRPr lang="ko-KR" altLang="en-US" sz="1400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B9138ED0-B20D-17D6-5E16-37409F633F9B}"/>
              </a:ext>
            </a:extLst>
          </p:cNvPr>
          <p:cNvSpPr/>
          <p:nvPr/>
        </p:nvSpPr>
        <p:spPr>
          <a:xfrm>
            <a:off x="5196861" y="1568176"/>
            <a:ext cx="1535244" cy="109735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394BB28-D73A-DA18-4DF5-F1206E67F691}"/>
              </a:ext>
            </a:extLst>
          </p:cNvPr>
          <p:cNvCxnSpPr>
            <a:cxnSpLocks/>
          </p:cNvCxnSpPr>
          <p:nvPr/>
        </p:nvCxnSpPr>
        <p:spPr>
          <a:xfrm flipH="1">
            <a:off x="5426122" y="1969954"/>
            <a:ext cx="529837" cy="5928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34BB01-79E7-99F7-3678-ECEAC3B464AC}"/>
              </a:ext>
            </a:extLst>
          </p:cNvPr>
          <p:cNvCxnSpPr>
            <a:cxnSpLocks/>
          </p:cNvCxnSpPr>
          <p:nvPr/>
        </p:nvCxnSpPr>
        <p:spPr>
          <a:xfrm flipH="1">
            <a:off x="5412823" y="2546398"/>
            <a:ext cx="9902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94C13C-DED5-A378-8A16-D150497EDF95}"/>
              </a:ext>
            </a:extLst>
          </p:cNvPr>
          <p:cNvSpPr txBox="1"/>
          <p:nvPr/>
        </p:nvSpPr>
        <p:spPr>
          <a:xfrm>
            <a:off x="6741825" y="25116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교통</a:t>
            </a:r>
            <a:endParaRPr lang="ko-KR" altLang="en-US" sz="1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528DFA-0126-F4DE-538C-6B2DD5FEF541}"/>
              </a:ext>
            </a:extLst>
          </p:cNvPr>
          <p:cNvCxnSpPr>
            <a:cxnSpLocks/>
          </p:cNvCxnSpPr>
          <p:nvPr/>
        </p:nvCxnSpPr>
        <p:spPr>
          <a:xfrm flipH="1" flipV="1">
            <a:off x="5955959" y="1941847"/>
            <a:ext cx="447107" cy="612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6FD8AF-B417-D22E-3C34-70A216C048D3}"/>
              </a:ext>
            </a:extLst>
          </p:cNvPr>
          <p:cNvSpPr/>
          <p:nvPr/>
        </p:nvSpPr>
        <p:spPr>
          <a:xfrm>
            <a:off x="4298693" y="2934640"/>
            <a:ext cx="3331596" cy="204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676C76-BA91-243B-9FB6-ACD5E5E3FE75}"/>
              </a:ext>
            </a:extLst>
          </p:cNvPr>
          <p:cNvSpPr txBox="1"/>
          <p:nvPr/>
        </p:nvSpPr>
        <p:spPr>
          <a:xfrm>
            <a:off x="4298693" y="2957154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작성자</a:t>
            </a:r>
            <a:r>
              <a:rPr lang="en-US" altLang="ko-KR" sz="1200" dirty="0"/>
              <a:t>: elonmer12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425718-0722-0E4A-EEEC-BAF79B9941BC}"/>
              </a:ext>
            </a:extLst>
          </p:cNvPr>
          <p:cNvSpPr txBox="1"/>
          <p:nvPr/>
        </p:nvSpPr>
        <p:spPr>
          <a:xfrm>
            <a:off x="4298693" y="3199021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2023</a:t>
            </a:r>
            <a:r>
              <a:rPr lang="ko-KR" altLang="en-US" sz="1050" dirty="0"/>
              <a:t>년 </a:t>
            </a:r>
            <a:r>
              <a:rPr lang="en-US" altLang="ko-KR" sz="1050" dirty="0"/>
              <a:t>3</a:t>
            </a:r>
            <a:r>
              <a:rPr lang="ko-KR" altLang="en-US" sz="1050" dirty="0"/>
              <a:t>월 </a:t>
            </a:r>
            <a:r>
              <a:rPr lang="en-US" altLang="ko-KR" sz="1050" dirty="0"/>
              <a:t>31</a:t>
            </a:r>
            <a:r>
              <a:rPr lang="ko-KR" altLang="en-US" sz="1050" dirty="0"/>
              <a:t>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36B45D3-FF23-00C8-325A-BC54539FE6F5}"/>
              </a:ext>
            </a:extLst>
          </p:cNvPr>
          <p:cNvCxnSpPr>
            <a:cxnSpLocks/>
          </p:cNvCxnSpPr>
          <p:nvPr/>
        </p:nvCxnSpPr>
        <p:spPr>
          <a:xfrm>
            <a:off x="4298693" y="3775260"/>
            <a:ext cx="333159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DF4C30-DD42-26CE-C5BD-AF9248D80005}"/>
              </a:ext>
            </a:extLst>
          </p:cNvPr>
          <p:cNvSpPr/>
          <p:nvPr/>
        </p:nvSpPr>
        <p:spPr>
          <a:xfrm>
            <a:off x="6133409" y="4761204"/>
            <a:ext cx="751114" cy="220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추천 </a:t>
            </a:r>
            <a:r>
              <a:rPr lang="en-US" altLang="ko-KR" sz="900" dirty="0">
                <a:solidFill>
                  <a:schemeClr val="tx1"/>
                </a:solidFill>
              </a:rPr>
              <a:t>: 45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01371C-26F6-AC79-EDC6-B3FE8464DFAA}"/>
              </a:ext>
            </a:extLst>
          </p:cNvPr>
          <p:cNvSpPr/>
          <p:nvPr/>
        </p:nvSpPr>
        <p:spPr>
          <a:xfrm>
            <a:off x="6884523" y="4761204"/>
            <a:ext cx="751114" cy="220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비추천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: 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165616-4F74-A475-5827-56361F067950}"/>
              </a:ext>
            </a:extLst>
          </p:cNvPr>
          <p:cNvSpPr txBox="1"/>
          <p:nvPr/>
        </p:nvSpPr>
        <p:spPr>
          <a:xfrm>
            <a:off x="4298693" y="4981942"/>
            <a:ext cx="1550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작성자</a:t>
            </a:r>
            <a:r>
              <a:rPr lang="en-US" altLang="ko-KR" sz="1200" dirty="0"/>
              <a:t>: amitqee233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00D0EE-B04C-3858-AB57-04BB26BAB29F}"/>
              </a:ext>
            </a:extLst>
          </p:cNvPr>
          <p:cNvSpPr txBox="1"/>
          <p:nvPr/>
        </p:nvSpPr>
        <p:spPr>
          <a:xfrm>
            <a:off x="4298693" y="5223809"/>
            <a:ext cx="1200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2023</a:t>
            </a:r>
            <a:r>
              <a:rPr lang="ko-KR" altLang="en-US" sz="1050" dirty="0"/>
              <a:t>년 </a:t>
            </a:r>
            <a:r>
              <a:rPr lang="en-US" altLang="ko-KR" sz="1050" dirty="0"/>
              <a:t>2</a:t>
            </a:r>
            <a:r>
              <a:rPr lang="ko-KR" altLang="en-US" sz="1050" dirty="0"/>
              <a:t>월 </a:t>
            </a:r>
            <a:r>
              <a:rPr lang="en-US" altLang="ko-KR" sz="1050" dirty="0"/>
              <a:t>28</a:t>
            </a:r>
            <a:r>
              <a:rPr lang="ko-KR" altLang="en-US" sz="1050" dirty="0"/>
              <a:t>일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D905D6F-E5D4-8315-8CDE-CDA10B3B80BE}"/>
              </a:ext>
            </a:extLst>
          </p:cNvPr>
          <p:cNvGrpSpPr/>
          <p:nvPr/>
        </p:nvGrpSpPr>
        <p:grpSpPr>
          <a:xfrm>
            <a:off x="6829945" y="5054385"/>
            <a:ext cx="712809" cy="648006"/>
            <a:chOff x="9151061" y="3535396"/>
            <a:chExt cx="1535244" cy="1097353"/>
          </a:xfrm>
        </p:grpSpPr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E18D72EF-9988-74E1-B643-42531753C7D7}"/>
                </a:ext>
              </a:extLst>
            </p:cNvPr>
            <p:cNvSpPr/>
            <p:nvPr/>
          </p:nvSpPr>
          <p:spPr>
            <a:xfrm>
              <a:off x="9151061" y="3535396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08B546C-DAD5-CB22-DE03-C16EC880FF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6592" y="4041213"/>
              <a:ext cx="402848" cy="4206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87925FF-1946-1299-0339-CC74966CED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46592" y="4461816"/>
              <a:ext cx="843092" cy="362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BCC26E8-4730-533C-E73C-411B9B48F4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49440" y="4041213"/>
              <a:ext cx="440244" cy="4568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D08421A-E7A9-D98A-E899-068CDF822D53}"/>
              </a:ext>
            </a:extLst>
          </p:cNvPr>
          <p:cNvCxnSpPr>
            <a:cxnSpLocks/>
          </p:cNvCxnSpPr>
          <p:nvPr/>
        </p:nvCxnSpPr>
        <p:spPr>
          <a:xfrm>
            <a:off x="4290161" y="5786003"/>
            <a:ext cx="333159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93F61F-EC75-3F4C-A3CF-AC9D04C0D93D}"/>
              </a:ext>
            </a:extLst>
          </p:cNvPr>
          <p:cNvSpPr txBox="1"/>
          <p:nvPr/>
        </p:nvSpPr>
        <p:spPr>
          <a:xfrm>
            <a:off x="6619841" y="1144334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총 리뷰 개수 </a:t>
            </a:r>
            <a:r>
              <a:rPr lang="en-US" altLang="ko-KR" sz="800" dirty="0"/>
              <a:t>: 491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C3EEB3-295E-F0AE-E6C8-D677D808B9C8}"/>
              </a:ext>
            </a:extLst>
          </p:cNvPr>
          <p:cNvSpPr txBox="1"/>
          <p:nvPr/>
        </p:nvSpPr>
        <p:spPr>
          <a:xfrm>
            <a:off x="4311992" y="3803756"/>
            <a:ext cx="33315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쇼핑 거리여서 </a:t>
            </a:r>
            <a:r>
              <a:rPr lang="ko-KR" altLang="en-US" sz="1050" dirty="0" err="1"/>
              <a:t>가게들밖에</a:t>
            </a:r>
            <a:r>
              <a:rPr lang="ko-KR" altLang="en-US" sz="1050" dirty="0"/>
              <a:t> 안보이긴 했지만 근처에 먹을 것도 많고</a:t>
            </a:r>
            <a:r>
              <a:rPr lang="en-US" altLang="ko-KR" sz="1050" dirty="0"/>
              <a:t>, </a:t>
            </a:r>
            <a:r>
              <a:rPr lang="ko-KR" altLang="en-US" sz="1050" dirty="0"/>
              <a:t>돌아다니기 괜찮았습니다</a:t>
            </a:r>
            <a:r>
              <a:rPr lang="en-US" altLang="ko-KR" sz="1050" dirty="0"/>
              <a:t>. </a:t>
            </a:r>
            <a:r>
              <a:rPr lang="ko-KR" altLang="en-US" sz="1050" dirty="0"/>
              <a:t>오늘만 </a:t>
            </a:r>
            <a:r>
              <a:rPr lang="ko-KR" altLang="en-US" sz="1050" dirty="0" err="1"/>
              <a:t>그런건지</a:t>
            </a:r>
            <a:r>
              <a:rPr lang="ko-KR" altLang="en-US" sz="1050" dirty="0"/>
              <a:t> 근처에 주차할 곳이 안보이더군요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D2194CD-3E5A-D4E2-F82B-1FDC628D4D93}"/>
              </a:ext>
            </a:extLst>
          </p:cNvPr>
          <p:cNvGrpSpPr/>
          <p:nvPr/>
        </p:nvGrpSpPr>
        <p:grpSpPr>
          <a:xfrm>
            <a:off x="6829945" y="3026194"/>
            <a:ext cx="683794" cy="648006"/>
            <a:chOff x="9151061" y="3535396"/>
            <a:chExt cx="1535244" cy="1097353"/>
          </a:xfrm>
        </p:grpSpPr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6B9FFBC5-D5A5-EF39-26C4-506953120D23}"/>
                </a:ext>
              </a:extLst>
            </p:cNvPr>
            <p:cNvSpPr/>
            <p:nvPr/>
          </p:nvSpPr>
          <p:spPr>
            <a:xfrm>
              <a:off x="9151061" y="3535396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F180F0E-15E3-455F-4F8D-F6A8824D98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9579" y="4023827"/>
              <a:ext cx="387097" cy="4578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927FF34-2B68-812D-1FBC-16989E264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7572" y="4469115"/>
              <a:ext cx="894729" cy="222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813B0AB-CC48-529A-DA09-D0D70357FD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18683" y="4011340"/>
              <a:ext cx="483617" cy="46889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4803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8D1FC6-3394-241D-F448-81EB98A79B3F}"/>
              </a:ext>
            </a:extLst>
          </p:cNvPr>
          <p:cNvSpPr/>
          <p:nvPr/>
        </p:nvSpPr>
        <p:spPr>
          <a:xfrm>
            <a:off x="4348629" y="506511"/>
            <a:ext cx="3331596" cy="5339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828022-A365-6861-83F0-260C5EDA267E}"/>
              </a:ext>
            </a:extLst>
          </p:cNvPr>
          <p:cNvSpPr/>
          <p:nvPr/>
        </p:nvSpPr>
        <p:spPr>
          <a:xfrm>
            <a:off x="4348629" y="506512"/>
            <a:ext cx="3331596" cy="60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8F088-4299-0BF9-F9F6-FCCE8EE7CDC0}"/>
              </a:ext>
            </a:extLst>
          </p:cNvPr>
          <p:cNvSpPr txBox="1"/>
          <p:nvPr/>
        </p:nvSpPr>
        <p:spPr>
          <a:xfrm>
            <a:off x="5195503" y="61737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명동 쇼핑 거리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2FE82-103B-3A9A-1381-9797982FAA27}"/>
              </a:ext>
            </a:extLst>
          </p:cNvPr>
          <p:cNvSpPr txBox="1"/>
          <p:nvPr/>
        </p:nvSpPr>
        <p:spPr>
          <a:xfrm>
            <a:off x="4489001" y="591439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여행지 리뷰 </a:t>
            </a:r>
            <a:r>
              <a:rPr lang="ko-KR" altLang="en-US"/>
              <a:t>작성 화면 예시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92DBB-CC2C-41A9-C4BE-44679DBC54DA}"/>
              </a:ext>
            </a:extLst>
          </p:cNvPr>
          <p:cNvSpPr txBox="1"/>
          <p:nvPr/>
        </p:nvSpPr>
        <p:spPr>
          <a:xfrm>
            <a:off x="4413143" y="115796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풍경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B61ADF-56F0-16C0-E226-F298C7CEBE49}"/>
              </a:ext>
            </a:extLst>
          </p:cNvPr>
          <p:cNvSpPr/>
          <p:nvPr/>
        </p:nvSpPr>
        <p:spPr>
          <a:xfrm>
            <a:off x="4348629" y="1106792"/>
            <a:ext cx="607859" cy="356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AA5330-5BC1-9B5D-BF12-06544C222714}"/>
              </a:ext>
            </a:extLst>
          </p:cNvPr>
          <p:cNvSpPr txBox="1"/>
          <p:nvPr/>
        </p:nvSpPr>
        <p:spPr>
          <a:xfrm>
            <a:off x="4380153" y="151577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놀거리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EFE9D2-EC8E-0EF1-871C-3C320485362C}"/>
              </a:ext>
            </a:extLst>
          </p:cNvPr>
          <p:cNvSpPr/>
          <p:nvPr/>
        </p:nvSpPr>
        <p:spPr>
          <a:xfrm>
            <a:off x="4348622" y="1464601"/>
            <a:ext cx="607859" cy="356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7BF6D7-E67F-F2C7-9691-19000299DCD3}"/>
              </a:ext>
            </a:extLst>
          </p:cNvPr>
          <p:cNvSpPr txBox="1"/>
          <p:nvPr/>
        </p:nvSpPr>
        <p:spPr>
          <a:xfrm>
            <a:off x="4279053" y="187408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교통혼잡도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DD5AF9-1C94-5123-59AA-A75A5A6348F8}"/>
              </a:ext>
            </a:extLst>
          </p:cNvPr>
          <p:cNvSpPr/>
          <p:nvPr/>
        </p:nvSpPr>
        <p:spPr>
          <a:xfrm>
            <a:off x="4348622" y="1822410"/>
            <a:ext cx="607859" cy="356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4AE53C-7EB4-D844-8CA9-DAC4C59956BB}"/>
              </a:ext>
            </a:extLst>
          </p:cNvPr>
          <p:cNvSpPr/>
          <p:nvPr/>
        </p:nvSpPr>
        <p:spPr>
          <a:xfrm>
            <a:off x="4956488" y="1105231"/>
            <a:ext cx="2723744" cy="356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E72AD3-4D50-E7F1-CE5D-671D620C1AF4}"/>
              </a:ext>
            </a:extLst>
          </p:cNvPr>
          <p:cNvSpPr/>
          <p:nvPr/>
        </p:nvSpPr>
        <p:spPr>
          <a:xfrm>
            <a:off x="4956481" y="1463040"/>
            <a:ext cx="2723744" cy="356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C5AB8E-E59C-4641-11A7-E0F62D1785D0}"/>
              </a:ext>
            </a:extLst>
          </p:cNvPr>
          <p:cNvSpPr/>
          <p:nvPr/>
        </p:nvSpPr>
        <p:spPr>
          <a:xfrm>
            <a:off x="4956481" y="1820849"/>
            <a:ext cx="2723744" cy="356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8128BA48-5F2D-F198-6F16-CFAAC2E3FDCC}"/>
              </a:ext>
            </a:extLst>
          </p:cNvPr>
          <p:cNvGrpSpPr/>
          <p:nvPr/>
        </p:nvGrpSpPr>
        <p:grpSpPr>
          <a:xfrm>
            <a:off x="5044091" y="1144917"/>
            <a:ext cx="2645076" cy="276999"/>
            <a:chOff x="862382" y="2433238"/>
            <a:chExt cx="2645076" cy="27699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AB44A5A-2827-B610-2D80-D16069EBAFA2}"/>
                </a:ext>
              </a:extLst>
            </p:cNvPr>
            <p:cNvGrpSpPr/>
            <p:nvPr/>
          </p:nvGrpSpPr>
          <p:grpSpPr>
            <a:xfrm>
              <a:off x="862382" y="2433238"/>
              <a:ext cx="269626" cy="276999"/>
              <a:chOff x="3482664" y="1144272"/>
              <a:chExt cx="269626" cy="276999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98A568B0-36FF-808F-B9AC-1521A722930F}"/>
                  </a:ext>
                </a:extLst>
              </p:cNvPr>
              <p:cNvSpPr/>
              <p:nvPr/>
            </p:nvSpPr>
            <p:spPr>
              <a:xfrm>
                <a:off x="3482664" y="1250431"/>
                <a:ext cx="45719" cy="646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277D001-2AFA-7E3A-AF34-D261CC713A46}"/>
                  </a:ext>
                </a:extLst>
              </p:cNvPr>
              <p:cNvSpPr txBox="1"/>
              <p:nvPr/>
            </p:nvSpPr>
            <p:spPr>
              <a:xfrm>
                <a:off x="3482664" y="11442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D07E697-4D91-5F0E-47E5-872FB5FA592B}"/>
                </a:ext>
              </a:extLst>
            </p:cNvPr>
            <p:cNvGrpSpPr/>
            <p:nvPr/>
          </p:nvGrpSpPr>
          <p:grpSpPr>
            <a:xfrm>
              <a:off x="1116881" y="2433238"/>
              <a:ext cx="269626" cy="276999"/>
              <a:chOff x="3482664" y="1144272"/>
              <a:chExt cx="269626" cy="276999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5EEB7A8-4DE6-60EE-FF03-D8A567B4DF9E}"/>
                  </a:ext>
                </a:extLst>
              </p:cNvPr>
              <p:cNvSpPr/>
              <p:nvPr/>
            </p:nvSpPr>
            <p:spPr>
              <a:xfrm>
                <a:off x="3482664" y="1250431"/>
                <a:ext cx="45719" cy="646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A5FC00-02CF-3380-FCF1-7CAED1759171}"/>
                  </a:ext>
                </a:extLst>
              </p:cNvPr>
              <p:cNvSpPr txBox="1"/>
              <p:nvPr/>
            </p:nvSpPr>
            <p:spPr>
              <a:xfrm>
                <a:off x="3482664" y="11442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68ABB62-A656-E436-518B-28020ADCCBDC}"/>
                </a:ext>
              </a:extLst>
            </p:cNvPr>
            <p:cNvGrpSpPr/>
            <p:nvPr/>
          </p:nvGrpSpPr>
          <p:grpSpPr>
            <a:xfrm>
              <a:off x="1371380" y="2433238"/>
              <a:ext cx="269626" cy="276999"/>
              <a:chOff x="3482664" y="1144272"/>
              <a:chExt cx="269626" cy="276999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2CC65F80-DA3E-4BBC-FE2E-95F084E219DE}"/>
                  </a:ext>
                </a:extLst>
              </p:cNvPr>
              <p:cNvSpPr/>
              <p:nvPr/>
            </p:nvSpPr>
            <p:spPr>
              <a:xfrm>
                <a:off x="3482664" y="1250431"/>
                <a:ext cx="45719" cy="646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398404-2CA3-C35C-A07D-60F6F5F1F3D0}"/>
                  </a:ext>
                </a:extLst>
              </p:cNvPr>
              <p:cNvSpPr txBox="1"/>
              <p:nvPr/>
            </p:nvSpPr>
            <p:spPr>
              <a:xfrm>
                <a:off x="3482664" y="11442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86A3C13-5E14-028D-54E6-123576445CEF}"/>
                </a:ext>
              </a:extLst>
            </p:cNvPr>
            <p:cNvGrpSpPr/>
            <p:nvPr/>
          </p:nvGrpSpPr>
          <p:grpSpPr>
            <a:xfrm>
              <a:off x="1625879" y="2433238"/>
              <a:ext cx="269626" cy="276999"/>
              <a:chOff x="3482664" y="1144272"/>
              <a:chExt cx="269626" cy="276999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2F75CA6-5DD3-1ECF-6418-F75806F5D0CC}"/>
                  </a:ext>
                </a:extLst>
              </p:cNvPr>
              <p:cNvSpPr/>
              <p:nvPr/>
            </p:nvSpPr>
            <p:spPr>
              <a:xfrm>
                <a:off x="3482664" y="1250431"/>
                <a:ext cx="45719" cy="646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C33204-8170-C501-846E-2D740C33FEB8}"/>
                  </a:ext>
                </a:extLst>
              </p:cNvPr>
              <p:cNvSpPr txBox="1"/>
              <p:nvPr/>
            </p:nvSpPr>
            <p:spPr>
              <a:xfrm>
                <a:off x="3482664" y="11442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4</a:t>
                </a:r>
                <a:endParaRPr lang="ko-KR" altLang="en-US" sz="1200" dirty="0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49FBDC3-F3EB-5FEB-6DAE-35700CDEDB54}"/>
                </a:ext>
              </a:extLst>
            </p:cNvPr>
            <p:cNvGrpSpPr/>
            <p:nvPr/>
          </p:nvGrpSpPr>
          <p:grpSpPr>
            <a:xfrm>
              <a:off x="1880378" y="2433238"/>
              <a:ext cx="269626" cy="276999"/>
              <a:chOff x="3482664" y="1144272"/>
              <a:chExt cx="269626" cy="276999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3A1E6A8C-89A9-2D61-525F-4B52083CD402}"/>
                  </a:ext>
                </a:extLst>
              </p:cNvPr>
              <p:cNvSpPr/>
              <p:nvPr/>
            </p:nvSpPr>
            <p:spPr>
              <a:xfrm>
                <a:off x="3482664" y="1250431"/>
                <a:ext cx="45719" cy="646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053AA16-A8E5-23AE-E8C4-D3A97CB65A6B}"/>
                  </a:ext>
                </a:extLst>
              </p:cNvPr>
              <p:cNvSpPr txBox="1"/>
              <p:nvPr/>
            </p:nvSpPr>
            <p:spPr>
              <a:xfrm>
                <a:off x="3482664" y="11442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EB84BBD-3613-CBB3-209F-FA5A0CC488E8}"/>
                </a:ext>
              </a:extLst>
            </p:cNvPr>
            <p:cNvGrpSpPr/>
            <p:nvPr/>
          </p:nvGrpSpPr>
          <p:grpSpPr>
            <a:xfrm>
              <a:off x="2134877" y="2433238"/>
              <a:ext cx="269626" cy="276999"/>
              <a:chOff x="3482664" y="1144272"/>
              <a:chExt cx="269626" cy="276999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6B639B8-459A-FE93-4C6D-7113F9CA1EC2}"/>
                  </a:ext>
                </a:extLst>
              </p:cNvPr>
              <p:cNvSpPr/>
              <p:nvPr/>
            </p:nvSpPr>
            <p:spPr>
              <a:xfrm>
                <a:off x="3482664" y="1250431"/>
                <a:ext cx="45719" cy="646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4666A3C-1F27-8264-D775-1BCEFD944E9F}"/>
                  </a:ext>
                </a:extLst>
              </p:cNvPr>
              <p:cNvSpPr txBox="1"/>
              <p:nvPr/>
            </p:nvSpPr>
            <p:spPr>
              <a:xfrm>
                <a:off x="3482664" y="11442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6</a:t>
                </a:r>
                <a:endParaRPr lang="ko-KR" altLang="en-US" sz="1200" dirty="0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EC5AE29-1FD7-43D3-F152-77E8CA7BE7C1}"/>
                </a:ext>
              </a:extLst>
            </p:cNvPr>
            <p:cNvGrpSpPr/>
            <p:nvPr/>
          </p:nvGrpSpPr>
          <p:grpSpPr>
            <a:xfrm>
              <a:off x="2389376" y="2433238"/>
              <a:ext cx="269626" cy="276999"/>
              <a:chOff x="3482664" y="1144272"/>
              <a:chExt cx="269626" cy="276999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A6BA284-D78C-0ED1-1681-D9E47FED3491}"/>
                  </a:ext>
                </a:extLst>
              </p:cNvPr>
              <p:cNvSpPr/>
              <p:nvPr/>
            </p:nvSpPr>
            <p:spPr>
              <a:xfrm>
                <a:off x="3482664" y="1250431"/>
                <a:ext cx="45719" cy="646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7B79DF8-6CE7-9FF8-5F06-78535C9DAC9D}"/>
                  </a:ext>
                </a:extLst>
              </p:cNvPr>
              <p:cNvSpPr txBox="1"/>
              <p:nvPr/>
            </p:nvSpPr>
            <p:spPr>
              <a:xfrm>
                <a:off x="3482664" y="11442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7</a:t>
                </a:r>
                <a:endParaRPr lang="ko-KR" altLang="en-US" sz="1200" dirty="0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5332DA5F-4170-6ACE-7EC3-4F8EE23A3F93}"/>
                </a:ext>
              </a:extLst>
            </p:cNvPr>
            <p:cNvGrpSpPr/>
            <p:nvPr/>
          </p:nvGrpSpPr>
          <p:grpSpPr>
            <a:xfrm>
              <a:off x="2643875" y="2433238"/>
              <a:ext cx="269626" cy="276999"/>
              <a:chOff x="3482664" y="1144272"/>
              <a:chExt cx="269626" cy="276999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FF7606BD-CD03-D124-16DE-6C33714F5AE2}"/>
                  </a:ext>
                </a:extLst>
              </p:cNvPr>
              <p:cNvSpPr/>
              <p:nvPr/>
            </p:nvSpPr>
            <p:spPr>
              <a:xfrm>
                <a:off x="3482664" y="1250431"/>
                <a:ext cx="45719" cy="646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FAA3CFC-F7F1-C90C-E00A-F5294EC08263}"/>
                  </a:ext>
                </a:extLst>
              </p:cNvPr>
              <p:cNvSpPr txBox="1"/>
              <p:nvPr/>
            </p:nvSpPr>
            <p:spPr>
              <a:xfrm>
                <a:off x="3482664" y="11442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8</a:t>
                </a:r>
                <a:endParaRPr lang="ko-KR" altLang="en-US" sz="1200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FAA6A3D-C7AD-DF46-C08E-BEEC4FE0223C}"/>
                </a:ext>
              </a:extLst>
            </p:cNvPr>
            <p:cNvGrpSpPr/>
            <p:nvPr/>
          </p:nvGrpSpPr>
          <p:grpSpPr>
            <a:xfrm>
              <a:off x="2898374" y="2433238"/>
              <a:ext cx="269626" cy="276999"/>
              <a:chOff x="3482664" y="1144272"/>
              <a:chExt cx="269626" cy="276999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4D89BD65-8E99-305E-9B34-BFF7F93FB63E}"/>
                  </a:ext>
                </a:extLst>
              </p:cNvPr>
              <p:cNvSpPr/>
              <p:nvPr/>
            </p:nvSpPr>
            <p:spPr>
              <a:xfrm>
                <a:off x="3482664" y="1250431"/>
                <a:ext cx="45719" cy="646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F46A7D9-C30C-3F91-D80A-52C1226F1B36}"/>
                  </a:ext>
                </a:extLst>
              </p:cNvPr>
              <p:cNvSpPr txBox="1"/>
              <p:nvPr/>
            </p:nvSpPr>
            <p:spPr>
              <a:xfrm>
                <a:off x="3482664" y="11442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9</a:t>
                </a:r>
                <a:endParaRPr lang="ko-KR" altLang="en-US" sz="1200" dirty="0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C2A6582-ABC1-77EE-7CF6-FD6C448B7DAA}"/>
                </a:ext>
              </a:extLst>
            </p:cNvPr>
            <p:cNvGrpSpPr/>
            <p:nvPr/>
          </p:nvGrpSpPr>
          <p:grpSpPr>
            <a:xfrm>
              <a:off x="3152874" y="2433238"/>
              <a:ext cx="354584" cy="276999"/>
              <a:chOff x="3482664" y="1144272"/>
              <a:chExt cx="354584" cy="276999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2A33981C-8B03-48BD-568A-D1AE6879A9EE}"/>
                  </a:ext>
                </a:extLst>
              </p:cNvPr>
              <p:cNvSpPr/>
              <p:nvPr/>
            </p:nvSpPr>
            <p:spPr>
              <a:xfrm>
                <a:off x="3482664" y="1250431"/>
                <a:ext cx="45719" cy="646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394EEA-371F-C299-33CD-55DD5A3BB1DA}"/>
                  </a:ext>
                </a:extLst>
              </p:cNvPr>
              <p:cNvSpPr txBox="1"/>
              <p:nvPr/>
            </p:nvSpPr>
            <p:spPr>
              <a:xfrm>
                <a:off x="3482664" y="1144272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10</a:t>
                </a:r>
                <a:endParaRPr lang="ko-KR" altLang="en-US" sz="1200" dirty="0"/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2DF1A14-C109-67FD-A1E5-83E3D03E1346}"/>
              </a:ext>
            </a:extLst>
          </p:cNvPr>
          <p:cNvGrpSpPr/>
          <p:nvPr/>
        </p:nvGrpSpPr>
        <p:grpSpPr>
          <a:xfrm>
            <a:off x="5044091" y="1514031"/>
            <a:ext cx="269626" cy="276999"/>
            <a:chOff x="3482664" y="1144272"/>
            <a:chExt cx="269626" cy="27699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9455B9A-8718-42AF-CF95-530D9782BECB}"/>
                </a:ext>
              </a:extLst>
            </p:cNvPr>
            <p:cNvSpPr/>
            <p:nvPr/>
          </p:nvSpPr>
          <p:spPr>
            <a:xfrm>
              <a:off x="3482664" y="1250431"/>
              <a:ext cx="45719" cy="646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27132E-0AD9-4E7E-3567-EC54B2EF0E0B}"/>
                </a:ext>
              </a:extLst>
            </p:cNvPr>
            <p:cNvSpPr txBox="1"/>
            <p:nvPr/>
          </p:nvSpPr>
          <p:spPr>
            <a:xfrm>
              <a:off x="3482664" y="114427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7D2DE48-6730-E9E5-1D6D-C4416AA5A47E}"/>
              </a:ext>
            </a:extLst>
          </p:cNvPr>
          <p:cNvGrpSpPr/>
          <p:nvPr/>
        </p:nvGrpSpPr>
        <p:grpSpPr>
          <a:xfrm>
            <a:off x="5298590" y="1514031"/>
            <a:ext cx="269626" cy="276999"/>
            <a:chOff x="3482664" y="1144272"/>
            <a:chExt cx="269626" cy="276999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E71CA31-82B2-8DC3-98D0-2E86E52A9735}"/>
                </a:ext>
              </a:extLst>
            </p:cNvPr>
            <p:cNvSpPr/>
            <p:nvPr/>
          </p:nvSpPr>
          <p:spPr>
            <a:xfrm>
              <a:off x="3482664" y="1250431"/>
              <a:ext cx="45719" cy="646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3730D7E-567D-125A-CDEE-FCF43D49AB66}"/>
                </a:ext>
              </a:extLst>
            </p:cNvPr>
            <p:cNvSpPr txBox="1"/>
            <p:nvPr/>
          </p:nvSpPr>
          <p:spPr>
            <a:xfrm>
              <a:off x="3482664" y="114427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595AB44-0DEA-6CBD-2C86-1835E31FE9F5}"/>
              </a:ext>
            </a:extLst>
          </p:cNvPr>
          <p:cNvGrpSpPr/>
          <p:nvPr/>
        </p:nvGrpSpPr>
        <p:grpSpPr>
          <a:xfrm>
            <a:off x="5553089" y="1514031"/>
            <a:ext cx="269626" cy="276999"/>
            <a:chOff x="3482664" y="1144272"/>
            <a:chExt cx="269626" cy="27699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6D6D7EA3-D916-264F-CA02-F408C369EE67}"/>
                </a:ext>
              </a:extLst>
            </p:cNvPr>
            <p:cNvSpPr/>
            <p:nvPr/>
          </p:nvSpPr>
          <p:spPr>
            <a:xfrm>
              <a:off x="3482664" y="1250431"/>
              <a:ext cx="45719" cy="646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3F61F0F-053C-99CF-05EA-201CC8B47898}"/>
                </a:ext>
              </a:extLst>
            </p:cNvPr>
            <p:cNvSpPr txBox="1"/>
            <p:nvPr/>
          </p:nvSpPr>
          <p:spPr>
            <a:xfrm>
              <a:off x="3482664" y="114427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8050BA0-7373-6048-5F46-204988AF828A}"/>
              </a:ext>
            </a:extLst>
          </p:cNvPr>
          <p:cNvGrpSpPr/>
          <p:nvPr/>
        </p:nvGrpSpPr>
        <p:grpSpPr>
          <a:xfrm>
            <a:off x="5807588" y="1514031"/>
            <a:ext cx="269626" cy="276999"/>
            <a:chOff x="3482664" y="1144272"/>
            <a:chExt cx="269626" cy="27699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AF13C5F9-A7D4-DBBB-0268-B25C17DEA0D5}"/>
                </a:ext>
              </a:extLst>
            </p:cNvPr>
            <p:cNvSpPr/>
            <p:nvPr/>
          </p:nvSpPr>
          <p:spPr>
            <a:xfrm>
              <a:off x="3482664" y="1250431"/>
              <a:ext cx="45719" cy="646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FD24771-EA9D-DEA8-9402-9F2E69BF098C}"/>
                </a:ext>
              </a:extLst>
            </p:cNvPr>
            <p:cNvSpPr txBox="1"/>
            <p:nvPr/>
          </p:nvSpPr>
          <p:spPr>
            <a:xfrm>
              <a:off x="3482664" y="114427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5F94717-EE52-40FF-48EE-2D5018BB5D64}"/>
              </a:ext>
            </a:extLst>
          </p:cNvPr>
          <p:cNvGrpSpPr/>
          <p:nvPr/>
        </p:nvGrpSpPr>
        <p:grpSpPr>
          <a:xfrm>
            <a:off x="6062087" y="1514031"/>
            <a:ext cx="269626" cy="276999"/>
            <a:chOff x="3482664" y="1144272"/>
            <a:chExt cx="269626" cy="27699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07C444-BD37-C33A-25AB-F99CEC15D557}"/>
                </a:ext>
              </a:extLst>
            </p:cNvPr>
            <p:cNvSpPr/>
            <p:nvPr/>
          </p:nvSpPr>
          <p:spPr>
            <a:xfrm>
              <a:off x="3482664" y="1250431"/>
              <a:ext cx="45719" cy="646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713129-B2A4-70E7-993E-653FB310F675}"/>
                </a:ext>
              </a:extLst>
            </p:cNvPr>
            <p:cNvSpPr txBox="1"/>
            <p:nvPr/>
          </p:nvSpPr>
          <p:spPr>
            <a:xfrm>
              <a:off x="3482664" y="114427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832F601-904E-3006-E11E-54B405E5EF12}"/>
              </a:ext>
            </a:extLst>
          </p:cNvPr>
          <p:cNvGrpSpPr/>
          <p:nvPr/>
        </p:nvGrpSpPr>
        <p:grpSpPr>
          <a:xfrm>
            <a:off x="6316586" y="1514031"/>
            <a:ext cx="269626" cy="276999"/>
            <a:chOff x="3482664" y="1144272"/>
            <a:chExt cx="269626" cy="276999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06461E8-1D3A-9D8D-3858-72C2ADBBBE08}"/>
                </a:ext>
              </a:extLst>
            </p:cNvPr>
            <p:cNvSpPr/>
            <p:nvPr/>
          </p:nvSpPr>
          <p:spPr>
            <a:xfrm>
              <a:off x="3482664" y="1250431"/>
              <a:ext cx="45719" cy="646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00C831A-A14B-D7B2-9C5C-EB408EF3E80C}"/>
                </a:ext>
              </a:extLst>
            </p:cNvPr>
            <p:cNvSpPr txBox="1"/>
            <p:nvPr/>
          </p:nvSpPr>
          <p:spPr>
            <a:xfrm>
              <a:off x="3482664" y="114427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36DE6B-C071-F965-F04E-B855A6891D05}"/>
              </a:ext>
            </a:extLst>
          </p:cNvPr>
          <p:cNvGrpSpPr/>
          <p:nvPr/>
        </p:nvGrpSpPr>
        <p:grpSpPr>
          <a:xfrm>
            <a:off x="6571085" y="1514031"/>
            <a:ext cx="269626" cy="276999"/>
            <a:chOff x="3482664" y="1144272"/>
            <a:chExt cx="269626" cy="276999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DCE0C78-64CE-F24E-BADE-BF2C7DA2EF03}"/>
                </a:ext>
              </a:extLst>
            </p:cNvPr>
            <p:cNvSpPr/>
            <p:nvPr/>
          </p:nvSpPr>
          <p:spPr>
            <a:xfrm>
              <a:off x="3482664" y="1250431"/>
              <a:ext cx="45719" cy="646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DC530EE-0314-C242-C4CA-77784267A5F4}"/>
                </a:ext>
              </a:extLst>
            </p:cNvPr>
            <p:cNvSpPr txBox="1"/>
            <p:nvPr/>
          </p:nvSpPr>
          <p:spPr>
            <a:xfrm>
              <a:off x="3482664" y="114427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F98A1D1-7116-8328-C527-BADDF01E34BF}"/>
              </a:ext>
            </a:extLst>
          </p:cNvPr>
          <p:cNvGrpSpPr/>
          <p:nvPr/>
        </p:nvGrpSpPr>
        <p:grpSpPr>
          <a:xfrm>
            <a:off x="6825584" y="1514031"/>
            <a:ext cx="269626" cy="276999"/>
            <a:chOff x="3482664" y="1144272"/>
            <a:chExt cx="269626" cy="276999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5B4E88D-0C8A-C9CD-7F99-A0EA7F35CFD8}"/>
                </a:ext>
              </a:extLst>
            </p:cNvPr>
            <p:cNvSpPr/>
            <p:nvPr/>
          </p:nvSpPr>
          <p:spPr>
            <a:xfrm>
              <a:off x="3482664" y="1250431"/>
              <a:ext cx="45719" cy="646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A042C76-81B0-9C9B-AEA0-883BA08D411F}"/>
                </a:ext>
              </a:extLst>
            </p:cNvPr>
            <p:cNvSpPr txBox="1"/>
            <p:nvPr/>
          </p:nvSpPr>
          <p:spPr>
            <a:xfrm>
              <a:off x="3482664" y="114427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8</a:t>
              </a:r>
              <a:endParaRPr lang="ko-KR" altLang="en-US" sz="1200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36338D2-73AB-20D3-118A-4BD4C0453B60}"/>
              </a:ext>
            </a:extLst>
          </p:cNvPr>
          <p:cNvGrpSpPr/>
          <p:nvPr/>
        </p:nvGrpSpPr>
        <p:grpSpPr>
          <a:xfrm>
            <a:off x="7080083" y="1514031"/>
            <a:ext cx="269626" cy="276999"/>
            <a:chOff x="3482664" y="1144272"/>
            <a:chExt cx="269626" cy="276999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A7101C4-1C5F-4254-1CDA-4E6CFEE9B8B4}"/>
                </a:ext>
              </a:extLst>
            </p:cNvPr>
            <p:cNvSpPr/>
            <p:nvPr/>
          </p:nvSpPr>
          <p:spPr>
            <a:xfrm>
              <a:off x="3482664" y="1250431"/>
              <a:ext cx="45719" cy="646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BB3FF3E-6476-7679-C5E1-6C0B176629FD}"/>
                </a:ext>
              </a:extLst>
            </p:cNvPr>
            <p:cNvSpPr txBox="1"/>
            <p:nvPr/>
          </p:nvSpPr>
          <p:spPr>
            <a:xfrm>
              <a:off x="3482664" y="114427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FC2508F-C747-8DEA-016F-A528E83654BF}"/>
              </a:ext>
            </a:extLst>
          </p:cNvPr>
          <p:cNvGrpSpPr/>
          <p:nvPr/>
        </p:nvGrpSpPr>
        <p:grpSpPr>
          <a:xfrm>
            <a:off x="7334583" y="1514031"/>
            <a:ext cx="354584" cy="276999"/>
            <a:chOff x="3482664" y="1144272"/>
            <a:chExt cx="354584" cy="276999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A4C28BE6-1D45-C236-BBCA-7BFF10326B64}"/>
                </a:ext>
              </a:extLst>
            </p:cNvPr>
            <p:cNvSpPr/>
            <p:nvPr/>
          </p:nvSpPr>
          <p:spPr>
            <a:xfrm>
              <a:off x="3482664" y="1250431"/>
              <a:ext cx="45719" cy="646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E6C6BBF-9222-B331-9ECC-65DDD0E3E3AB}"/>
                </a:ext>
              </a:extLst>
            </p:cNvPr>
            <p:cNvSpPr txBox="1"/>
            <p:nvPr/>
          </p:nvSpPr>
          <p:spPr>
            <a:xfrm>
              <a:off x="3482664" y="1144272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10</a:t>
              </a:r>
              <a:endParaRPr lang="ko-KR" altLang="en-US" sz="1200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1777F60-448C-38AA-FAAB-761D76AB477D}"/>
              </a:ext>
            </a:extLst>
          </p:cNvPr>
          <p:cNvGrpSpPr/>
          <p:nvPr/>
        </p:nvGrpSpPr>
        <p:grpSpPr>
          <a:xfrm>
            <a:off x="5044091" y="1858974"/>
            <a:ext cx="269626" cy="276999"/>
            <a:chOff x="3482664" y="1144272"/>
            <a:chExt cx="269626" cy="276999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F77E4DD-0D56-6EC9-F5C2-48CB4A77F3F9}"/>
                </a:ext>
              </a:extLst>
            </p:cNvPr>
            <p:cNvSpPr/>
            <p:nvPr/>
          </p:nvSpPr>
          <p:spPr>
            <a:xfrm>
              <a:off x="3482664" y="1250431"/>
              <a:ext cx="45719" cy="646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70A99EE-66C0-44B5-5FEA-408F57D5E364}"/>
                </a:ext>
              </a:extLst>
            </p:cNvPr>
            <p:cNvSpPr txBox="1"/>
            <p:nvPr/>
          </p:nvSpPr>
          <p:spPr>
            <a:xfrm>
              <a:off x="3482664" y="114427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C20C0C7-E10D-FEDC-E95A-E03B93CD44FB}"/>
              </a:ext>
            </a:extLst>
          </p:cNvPr>
          <p:cNvGrpSpPr/>
          <p:nvPr/>
        </p:nvGrpSpPr>
        <p:grpSpPr>
          <a:xfrm>
            <a:off x="5298590" y="1858974"/>
            <a:ext cx="269626" cy="276999"/>
            <a:chOff x="3482664" y="1144272"/>
            <a:chExt cx="269626" cy="276999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5D0576C-ADE7-0DF5-C467-0A46ECF006E3}"/>
                </a:ext>
              </a:extLst>
            </p:cNvPr>
            <p:cNvSpPr/>
            <p:nvPr/>
          </p:nvSpPr>
          <p:spPr>
            <a:xfrm>
              <a:off x="3482664" y="1250431"/>
              <a:ext cx="45719" cy="646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48FE47C-38B4-5CAC-40F4-DABA980EF7AC}"/>
                </a:ext>
              </a:extLst>
            </p:cNvPr>
            <p:cNvSpPr txBox="1"/>
            <p:nvPr/>
          </p:nvSpPr>
          <p:spPr>
            <a:xfrm>
              <a:off x="3482664" y="114427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5A0E966-13EE-D606-2A85-B4C038DFF24C}"/>
              </a:ext>
            </a:extLst>
          </p:cNvPr>
          <p:cNvGrpSpPr/>
          <p:nvPr/>
        </p:nvGrpSpPr>
        <p:grpSpPr>
          <a:xfrm>
            <a:off x="5553089" y="1858974"/>
            <a:ext cx="269626" cy="276999"/>
            <a:chOff x="3482664" y="1144272"/>
            <a:chExt cx="269626" cy="27699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E9F9B9D2-9F11-4A71-0C52-36648DCA05F2}"/>
                </a:ext>
              </a:extLst>
            </p:cNvPr>
            <p:cNvSpPr/>
            <p:nvPr/>
          </p:nvSpPr>
          <p:spPr>
            <a:xfrm>
              <a:off x="3482664" y="1250431"/>
              <a:ext cx="45719" cy="646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AE101BC-B001-FB32-D82C-5D7A54BDDF3E}"/>
                </a:ext>
              </a:extLst>
            </p:cNvPr>
            <p:cNvSpPr txBox="1"/>
            <p:nvPr/>
          </p:nvSpPr>
          <p:spPr>
            <a:xfrm>
              <a:off x="3482664" y="114427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842723-0617-5341-1734-E26BADE96B06}"/>
              </a:ext>
            </a:extLst>
          </p:cNvPr>
          <p:cNvGrpSpPr/>
          <p:nvPr/>
        </p:nvGrpSpPr>
        <p:grpSpPr>
          <a:xfrm>
            <a:off x="5807588" y="1858974"/>
            <a:ext cx="269626" cy="276999"/>
            <a:chOff x="3482664" y="1144272"/>
            <a:chExt cx="269626" cy="276999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E9C57A13-D589-7BA0-070B-0BE12F55D6B8}"/>
                </a:ext>
              </a:extLst>
            </p:cNvPr>
            <p:cNvSpPr/>
            <p:nvPr/>
          </p:nvSpPr>
          <p:spPr>
            <a:xfrm>
              <a:off x="3482664" y="1250431"/>
              <a:ext cx="45719" cy="646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2E45C88-FA52-5EB6-5334-239D54236B4D}"/>
                </a:ext>
              </a:extLst>
            </p:cNvPr>
            <p:cNvSpPr txBox="1"/>
            <p:nvPr/>
          </p:nvSpPr>
          <p:spPr>
            <a:xfrm>
              <a:off x="3482664" y="114427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D25A4EF-6404-CEBA-C7D9-DC15A5C0AAF5}"/>
              </a:ext>
            </a:extLst>
          </p:cNvPr>
          <p:cNvGrpSpPr/>
          <p:nvPr/>
        </p:nvGrpSpPr>
        <p:grpSpPr>
          <a:xfrm>
            <a:off x="6062087" y="1858974"/>
            <a:ext cx="269626" cy="276999"/>
            <a:chOff x="3482664" y="1144272"/>
            <a:chExt cx="269626" cy="276999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101BE4B7-35AE-0A3E-3F16-92A004FD3508}"/>
                </a:ext>
              </a:extLst>
            </p:cNvPr>
            <p:cNvSpPr/>
            <p:nvPr/>
          </p:nvSpPr>
          <p:spPr>
            <a:xfrm>
              <a:off x="3482664" y="1250431"/>
              <a:ext cx="45719" cy="646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9F48F2D-D769-80BF-92CC-305A17E2455F}"/>
                </a:ext>
              </a:extLst>
            </p:cNvPr>
            <p:cNvSpPr txBox="1"/>
            <p:nvPr/>
          </p:nvSpPr>
          <p:spPr>
            <a:xfrm>
              <a:off x="3482664" y="114427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F22E1C4F-FEB9-1A6B-2FB8-347C0B4E44DC}"/>
              </a:ext>
            </a:extLst>
          </p:cNvPr>
          <p:cNvGrpSpPr/>
          <p:nvPr/>
        </p:nvGrpSpPr>
        <p:grpSpPr>
          <a:xfrm>
            <a:off x="6316586" y="1858974"/>
            <a:ext cx="269626" cy="276999"/>
            <a:chOff x="3482664" y="1144272"/>
            <a:chExt cx="269626" cy="276999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1618C09F-5A20-591E-B210-A550789777E7}"/>
                </a:ext>
              </a:extLst>
            </p:cNvPr>
            <p:cNvSpPr/>
            <p:nvPr/>
          </p:nvSpPr>
          <p:spPr>
            <a:xfrm>
              <a:off x="3482664" y="1250431"/>
              <a:ext cx="45719" cy="646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03C79FA-8507-B7B3-2F71-EDC7315BACDE}"/>
                </a:ext>
              </a:extLst>
            </p:cNvPr>
            <p:cNvSpPr txBox="1"/>
            <p:nvPr/>
          </p:nvSpPr>
          <p:spPr>
            <a:xfrm>
              <a:off x="3482664" y="114427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948A054-689E-E7CF-F4D5-B0874CA67A32}"/>
              </a:ext>
            </a:extLst>
          </p:cNvPr>
          <p:cNvGrpSpPr/>
          <p:nvPr/>
        </p:nvGrpSpPr>
        <p:grpSpPr>
          <a:xfrm>
            <a:off x="6571085" y="1858974"/>
            <a:ext cx="269626" cy="276999"/>
            <a:chOff x="3482664" y="1144272"/>
            <a:chExt cx="269626" cy="27699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44EC6A0F-5076-0011-F4FC-B3CBCC10FEA2}"/>
                </a:ext>
              </a:extLst>
            </p:cNvPr>
            <p:cNvSpPr/>
            <p:nvPr/>
          </p:nvSpPr>
          <p:spPr>
            <a:xfrm>
              <a:off x="3482664" y="1250431"/>
              <a:ext cx="45719" cy="646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550D93B-6E42-6AFC-58B1-1A67ECBA7E20}"/>
                </a:ext>
              </a:extLst>
            </p:cNvPr>
            <p:cNvSpPr txBox="1"/>
            <p:nvPr/>
          </p:nvSpPr>
          <p:spPr>
            <a:xfrm>
              <a:off x="3482664" y="114427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83E078D-2151-E061-069B-F7855C84A695}"/>
              </a:ext>
            </a:extLst>
          </p:cNvPr>
          <p:cNvGrpSpPr/>
          <p:nvPr/>
        </p:nvGrpSpPr>
        <p:grpSpPr>
          <a:xfrm>
            <a:off x="6825584" y="1858974"/>
            <a:ext cx="269626" cy="276999"/>
            <a:chOff x="3482664" y="1144272"/>
            <a:chExt cx="269626" cy="276999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EE09AFDE-DBBD-F719-45AF-A80D966BAFAD}"/>
                </a:ext>
              </a:extLst>
            </p:cNvPr>
            <p:cNvSpPr/>
            <p:nvPr/>
          </p:nvSpPr>
          <p:spPr>
            <a:xfrm>
              <a:off x="3482664" y="1250431"/>
              <a:ext cx="45719" cy="646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F87F67F-8B98-61C0-7A15-68288ECBB279}"/>
                </a:ext>
              </a:extLst>
            </p:cNvPr>
            <p:cNvSpPr txBox="1"/>
            <p:nvPr/>
          </p:nvSpPr>
          <p:spPr>
            <a:xfrm>
              <a:off x="3482664" y="114427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8</a:t>
              </a:r>
              <a:endParaRPr lang="ko-KR" altLang="en-US" sz="1200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E346CE1-4067-D2A0-005F-085C9C23E41B}"/>
              </a:ext>
            </a:extLst>
          </p:cNvPr>
          <p:cNvGrpSpPr/>
          <p:nvPr/>
        </p:nvGrpSpPr>
        <p:grpSpPr>
          <a:xfrm>
            <a:off x="7080083" y="1858974"/>
            <a:ext cx="269626" cy="276999"/>
            <a:chOff x="3482664" y="1144272"/>
            <a:chExt cx="269626" cy="276999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197A9A51-1A67-AE68-13CC-1A6C530321D5}"/>
                </a:ext>
              </a:extLst>
            </p:cNvPr>
            <p:cNvSpPr/>
            <p:nvPr/>
          </p:nvSpPr>
          <p:spPr>
            <a:xfrm>
              <a:off x="3482664" y="1250431"/>
              <a:ext cx="45719" cy="646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90120F-B23F-B50D-873E-F12FD46BDF1B}"/>
                </a:ext>
              </a:extLst>
            </p:cNvPr>
            <p:cNvSpPr txBox="1"/>
            <p:nvPr/>
          </p:nvSpPr>
          <p:spPr>
            <a:xfrm>
              <a:off x="3482664" y="114427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6631B86-6457-4EF3-A2D9-67D848CC20BB}"/>
              </a:ext>
            </a:extLst>
          </p:cNvPr>
          <p:cNvGrpSpPr/>
          <p:nvPr/>
        </p:nvGrpSpPr>
        <p:grpSpPr>
          <a:xfrm>
            <a:off x="7334583" y="1858974"/>
            <a:ext cx="354584" cy="276999"/>
            <a:chOff x="3482664" y="1144272"/>
            <a:chExt cx="354584" cy="276999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D577803A-54F2-894C-6307-D7B98772ED45}"/>
                </a:ext>
              </a:extLst>
            </p:cNvPr>
            <p:cNvSpPr/>
            <p:nvPr/>
          </p:nvSpPr>
          <p:spPr>
            <a:xfrm>
              <a:off x="3482664" y="1250431"/>
              <a:ext cx="45719" cy="646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A53B428-383F-B347-7A6B-6D2FBB2070BD}"/>
                </a:ext>
              </a:extLst>
            </p:cNvPr>
            <p:cNvSpPr txBox="1"/>
            <p:nvPr/>
          </p:nvSpPr>
          <p:spPr>
            <a:xfrm>
              <a:off x="3482664" y="1144272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10</a:t>
              </a:r>
              <a:endParaRPr lang="ko-KR" altLang="en-US" sz="1200" dirty="0"/>
            </a:p>
          </p:txBody>
        </p:sp>
      </p:grpSp>
      <p:sp>
        <p:nvSpPr>
          <p:cNvPr id="116" name="화살표: 갈매기형 수장 115">
            <a:extLst>
              <a:ext uri="{FF2B5EF4-FFF2-40B4-BE49-F238E27FC236}">
                <a16:creationId xmlns:a16="http://schemas.microsoft.com/office/drawing/2014/main" id="{0D2271A4-34BF-F912-438B-2D1C4C1C897E}"/>
              </a:ext>
            </a:extLst>
          </p:cNvPr>
          <p:cNvSpPr/>
          <p:nvPr/>
        </p:nvSpPr>
        <p:spPr>
          <a:xfrm rot="5400000">
            <a:off x="5778867" y="1167672"/>
            <a:ext cx="103160" cy="97484"/>
          </a:xfrm>
          <a:prstGeom prst="chevron">
            <a:avLst>
              <a:gd name="adj" fmla="val 82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화살표: 갈매기형 수장 116">
            <a:extLst>
              <a:ext uri="{FF2B5EF4-FFF2-40B4-BE49-F238E27FC236}">
                <a16:creationId xmlns:a16="http://schemas.microsoft.com/office/drawing/2014/main" id="{C21F5FFD-CF1D-BD76-A8E6-304789A1BF69}"/>
              </a:ext>
            </a:extLst>
          </p:cNvPr>
          <p:cNvSpPr/>
          <p:nvPr/>
        </p:nvSpPr>
        <p:spPr>
          <a:xfrm rot="5400000">
            <a:off x="6796476" y="1550120"/>
            <a:ext cx="103160" cy="97484"/>
          </a:xfrm>
          <a:prstGeom prst="chevron">
            <a:avLst>
              <a:gd name="adj" fmla="val 82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화살표: 갈매기형 수장 117">
            <a:extLst>
              <a:ext uri="{FF2B5EF4-FFF2-40B4-BE49-F238E27FC236}">
                <a16:creationId xmlns:a16="http://schemas.microsoft.com/office/drawing/2014/main" id="{D29F7C74-9BC5-B3E7-02DA-DDF5B2EF7943}"/>
              </a:ext>
            </a:extLst>
          </p:cNvPr>
          <p:cNvSpPr/>
          <p:nvPr/>
        </p:nvSpPr>
        <p:spPr>
          <a:xfrm rot="5400000">
            <a:off x="6287865" y="1891450"/>
            <a:ext cx="103160" cy="97484"/>
          </a:xfrm>
          <a:prstGeom prst="chevron">
            <a:avLst>
              <a:gd name="adj" fmla="val 82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6D0E4-CA58-AE3D-7AB5-93178F72B62D}"/>
              </a:ext>
            </a:extLst>
          </p:cNvPr>
          <p:cNvGrpSpPr/>
          <p:nvPr/>
        </p:nvGrpSpPr>
        <p:grpSpPr>
          <a:xfrm>
            <a:off x="4348622" y="5486400"/>
            <a:ext cx="3340545" cy="356248"/>
            <a:chOff x="4348622" y="5486400"/>
            <a:chExt cx="3340545" cy="35624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B04A85F-FA36-9EF5-652E-9B0B5093490C}"/>
                </a:ext>
              </a:extLst>
            </p:cNvPr>
            <p:cNvSpPr/>
            <p:nvPr/>
          </p:nvSpPr>
          <p:spPr>
            <a:xfrm>
              <a:off x="4348622" y="5486400"/>
              <a:ext cx="3340545" cy="3562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F1538CC-B25B-FD72-3836-0569724AE30E}"/>
                </a:ext>
              </a:extLst>
            </p:cNvPr>
            <p:cNvSpPr txBox="1"/>
            <p:nvPr/>
          </p:nvSpPr>
          <p:spPr>
            <a:xfrm>
              <a:off x="5742550" y="551063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작성</a:t>
              </a: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6CA86272-8D85-0305-F2F0-D91989466BA1}"/>
              </a:ext>
            </a:extLst>
          </p:cNvPr>
          <p:cNvSpPr txBox="1"/>
          <p:nvPr/>
        </p:nvSpPr>
        <p:spPr>
          <a:xfrm>
            <a:off x="5355151" y="3570136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리뷰 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6A3FB49-E33D-B6AE-42F2-0B34E099EE7F}"/>
              </a:ext>
            </a:extLst>
          </p:cNvPr>
          <p:cNvSpPr txBox="1"/>
          <p:nvPr/>
        </p:nvSpPr>
        <p:spPr>
          <a:xfrm>
            <a:off x="651322" y="1242281"/>
            <a:ext cx="34083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개인별로 리뷰 작성 시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가지 항목에 대해 점수를 매김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나중에 이 리뷰들이 모여 해당 </a:t>
            </a:r>
            <a:endParaRPr lang="en-US" altLang="ko-KR" dirty="0"/>
          </a:p>
          <a:p>
            <a:r>
              <a:rPr lang="ko-KR" altLang="en-US" dirty="0"/>
              <a:t>여행지에 대한 하나의 총 평가 </a:t>
            </a:r>
            <a:endParaRPr lang="en-US" altLang="ko-KR" dirty="0"/>
          </a:p>
          <a:p>
            <a:r>
              <a:rPr lang="ko-KR" altLang="en-US" dirty="0"/>
              <a:t>그래프를 </a:t>
            </a:r>
            <a:r>
              <a:rPr lang="ko-KR" altLang="en-US" dirty="0" err="1"/>
              <a:t>만듬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690A0-FB1C-4B5C-903F-A46CFCB22AB1}"/>
              </a:ext>
            </a:extLst>
          </p:cNvPr>
          <p:cNvSpPr txBox="1"/>
          <p:nvPr/>
        </p:nvSpPr>
        <p:spPr>
          <a:xfrm>
            <a:off x="244810" y="220401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주요 기능 설명</a:t>
            </a:r>
          </a:p>
        </p:txBody>
      </p:sp>
    </p:spTree>
    <p:extLst>
      <p:ext uri="{BB962C8B-B14F-4D97-AF65-F5344CB8AC3E}">
        <p14:creationId xmlns:p14="http://schemas.microsoft.com/office/powerpoint/2010/main" val="2210639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6BB863-C90C-5A28-DE28-F3B039291D4C}"/>
              </a:ext>
            </a:extLst>
          </p:cNvPr>
          <p:cNvSpPr txBox="1"/>
          <p:nvPr/>
        </p:nvSpPr>
        <p:spPr>
          <a:xfrm>
            <a:off x="852778" y="556591"/>
            <a:ext cx="307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 버튼 구성 예시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659495-9EAB-317D-AFB0-55B3A73932C6}"/>
              </a:ext>
            </a:extLst>
          </p:cNvPr>
          <p:cNvSpPr/>
          <p:nvPr/>
        </p:nvSpPr>
        <p:spPr>
          <a:xfrm>
            <a:off x="540688" y="1311965"/>
            <a:ext cx="2782956" cy="4501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710FF8A-0D45-89F3-7C19-30A4CC6B1F05}"/>
              </a:ext>
            </a:extLst>
          </p:cNvPr>
          <p:cNvSpPr/>
          <p:nvPr/>
        </p:nvSpPr>
        <p:spPr>
          <a:xfrm>
            <a:off x="1285534" y="3911799"/>
            <a:ext cx="1288111" cy="4055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여행 계획 작성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8240B3-63F7-7AC7-9AA8-DC2CE5DA3A20}"/>
              </a:ext>
            </a:extLst>
          </p:cNvPr>
          <p:cNvSpPr/>
          <p:nvPr/>
        </p:nvSpPr>
        <p:spPr>
          <a:xfrm>
            <a:off x="540688" y="5407556"/>
            <a:ext cx="1391477" cy="405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4E52C8-EE71-85AC-99AC-7D7FEA558ABA}"/>
              </a:ext>
            </a:extLst>
          </p:cNvPr>
          <p:cNvSpPr/>
          <p:nvPr/>
        </p:nvSpPr>
        <p:spPr>
          <a:xfrm>
            <a:off x="1932165" y="5407556"/>
            <a:ext cx="1391479" cy="405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29B3E-789A-2AB6-9291-66776F5FD150}"/>
              </a:ext>
            </a:extLst>
          </p:cNvPr>
          <p:cNvSpPr txBox="1"/>
          <p:nvPr/>
        </p:nvSpPr>
        <p:spPr>
          <a:xfrm>
            <a:off x="1065581" y="592211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처음 시작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0D9EE3-C708-EC00-B831-95443148948C}"/>
              </a:ext>
            </a:extLst>
          </p:cNvPr>
          <p:cNvSpPr txBox="1"/>
          <p:nvPr/>
        </p:nvSpPr>
        <p:spPr>
          <a:xfrm>
            <a:off x="809066" y="548125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일정 계획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799D8-0DCB-97BD-F291-680077BDDFB8}"/>
              </a:ext>
            </a:extLst>
          </p:cNvPr>
          <p:cNvSpPr txBox="1"/>
          <p:nvPr/>
        </p:nvSpPr>
        <p:spPr>
          <a:xfrm>
            <a:off x="2069340" y="547075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여행지 추천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01A3F0-972E-B9D9-6B17-7737667F1578}"/>
              </a:ext>
            </a:extLst>
          </p:cNvPr>
          <p:cNvSpPr/>
          <p:nvPr/>
        </p:nvSpPr>
        <p:spPr>
          <a:xfrm>
            <a:off x="4701516" y="1311964"/>
            <a:ext cx="2782956" cy="4501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502891-6E56-5364-CAE6-7109925DEF96}"/>
              </a:ext>
            </a:extLst>
          </p:cNvPr>
          <p:cNvSpPr/>
          <p:nvPr/>
        </p:nvSpPr>
        <p:spPr>
          <a:xfrm>
            <a:off x="4701516" y="5407555"/>
            <a:ext cx="1391477" cy="4055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C04869-A644-E5B3-59B3-5AEBBE5CA953}"/>
              </a:ext>
            </a:extLst>
          </p:cNvPr>
          <p:cNvSpPr/>
          <p:nvPr/>
        </p:nvSpPr>
        <p:spPr>
          <a:xfrm>
            <a:off x="6092993" y="5407555"/>
            <a:ext cx="1391479" cy="405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3153C0-1CB0-D9E3-C985-714D3BA7F8A1}"/>
              </a:ext>
            </a:extLst>
          </p:cNvPr>
          <p:cNvSpPr txBox="1"/>
          <p:nvPr/>
        </p:nvSpPr>
        <p:spPr>
          <a:xfrm>
            <a:off x="4969894" y="548125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일정 계획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C0C3AF-D58A-D7E6-BEAA-9D7BA92D2A7B}"/>
              </a:ext>
            </a:extLst>
          </p:cNvPr>
          <p:cNvSpPr txBox="1"/>
          <p:nvPr/>
        </p:nvSpPr>
        <p:spPr>
          <a:xfrm>
            <a:off x="6230168" y="547075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여행지 추천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75D7D4A-B145-8EEC-7D98-8177FE0D3223}"/>
              </a:ext>
            </a:extLst>
          </p:cNvPr>
          <p:cNvSpPr/>
          <p:nvPr/>
        </p:nvSpPr>
        <p:spPr>
          <a:xfrm>
            <a:off x="3610947" y="3354355"/>
            <a:ext cx="867747" cy="4616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F1B298-6150-47D2-FA79-75B64BEAC174}"/>
              </a:ext>
            </a:extLst>
          </p:cNvPr>
          <p:cNvSpPr txBox="1"/>
          <p:nvPr/>
        </p:nvSpPr>
        <p:spPr>
          <a:xfrm>
            <a:off x="3318491" y="3816020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여행 계획 작성</a:t>
            </a:r>
            <a:endParaRPr lang="en-US" altLang="ko-KR" sz="1400" dirty="0"/>
          </a:p>
          <a:p>
            <a:r>
              <a:rPr lang="ko-KR" altLang="en-US" sz="1400" dirty="0"/>
              <a:t>클릭 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DB03371-2040-BFFF-5939-451543C5C7DE}"/>
              </a:ext>
            </a:extLst>
          </p:cNvPr>
          <p:cNvSpPr/>
          <p:nvPr/>
        </p:nvSpPr>
        <p:spPr>
          <a:xfrm>
            <a:off x="8731213" y="1311964"/>
            <a:ext cx="2782956" cy="4501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FBD372-1258-4136-6A48-E791FCD23BA1}"/>
              </a:ext>
            </a:extLst>
          </p:cNvPr>
          <p:cNvSpPr/>
          <p:nvPr/>
        </p:nvSpPr>
        <p:spPr>
          <a:xfrm>
            <a:off x="8731213" y="5407555"/>
            <a:ext cx="1391477" cy="4055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7066CEE-762F-2F07-E340-4239201A5FE7}"/>
              </a:ext>
            </a:extLst>
          </p:cNvPr>
          <p:cNvSpPr/>
          <p:nvPr/>
        </p:nvSpPr>
        <p:spPr>
          <a:xfrm>
            <a:off x="10122690" y="5407555"/>
            <a:ext cx="1391479" cy="405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6DB9E0-7B43-C644-10E3-4F84F50FD49B}"/>
              </a:ext>
            </a:extLst>
          </p:cNvPr>
          <p:cNvSpPr txBox="1"/>
          <p:nvPr/>
        </p:nvSpPr>
        <p:spPr>
          <a:xfrm>
            <a:off x="8999591" y="548125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일정 계획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15DB49-4351-4E7C-E9B0-30B08BE1FACB}"/>
              </a:ext>
            </a:extLst>
          </p:cNvPr>
          <p:cNvSpPr txBox="1"/>
          <p:nvPr/>
        </p:nvSpPr>
        <p:spPr>
          <a:xfrm>
            <a:off x="10259865" y="547075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여행지 추천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85BB43E-2C6C-BAD9-0A31-75F3108A14DA}"/>
              </a:ext>
            </a:extLst>
          </p:cNvPr>
          <p:cNvSpPr/>
          <p:nvPr/>
        </p:nvSpPr>
        <p:spPr>
          <a:xfrm>
            <a:off x="8885341" y="3517968"/>
            <a:ext cx="2468028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25C09CB-DEF7-2279-DD39-28E983CAD818}"/>
              </a:ext>
            </a:extLst>
          </p:cNvPr>
          <p:cNvSpPr/>
          <p:nvPr/>
        </p:nvSpPr>
        <p:spPr>
          <a:xfrm>
            <a:off x="8885341" y="3256358"/>
            <a:ext cx="2468028" cy="1250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B52642B-C93B-B417-26D0-3D43DB91E280}"/>
              </a:ext>
            </a:extLst>
          </p:cNvPr>
          <p:cNvSpPr/>
          <p:nvPr/>
        </p:nvSpPr>
        <p:spPr>
          <a:xfrm>
            <a:off x="8885341" y="4506844"/>
            <a:ext cx="2468028" cy="898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DE8B00-1E8C-D14D-D86A-87C81EDECFF3}"/>
              </a:ext>
            </a:extLst>
          </p:cNvPr>
          <p:cNvSpPr txBox="1"/>
          <p:nvPr/>
        </p:nvSpPr>
        <p:spPr>
          <a:xfrm>
            <a:off x="8885341" y="3256358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Day 1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34D435-1D46-E29C-2539-3AFC93832C3F}"/>
              </a:ext>
            </a:extLst>
          </p:cNvPr>
          <p:cNvSpPr txBox="1"/>
          <p:nvPr/>
        </p:nvSpPr>
        <p:spPr>
          <a:xfrm>
            <a:off x="9044836" y="351796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여행지 선택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07D1AC-92B0-CC67-FD72-2FBA93D9492D}"/>
              </a:ext>
            </a:extLst>
          </p:cNvPr>
          <p:cNvSpPr txBox="1"/>
          <p:nvPr/>
        </p:nvSpPr>
        <p:spPr>
          <a:xfrm>
            <a:off x="8874944" y="4497335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Day 2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D0F2C2-1846-88D3-8452-11B6411A274F}"/>
              </a:ext>
            </a:extLst>
          </p:cNvPr>
          <p:cNvSpPr txBox="1"/>
          <p:nvPr/>
        </p:nvSpPr>
        <p:spPr>
          <a:xfrm>
            <a:off x="9210081" y="2905471"/>
            <a:ext cx="56938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자전거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3712B8-7061-4D1F-8246-24E77C7CB906}"/>
              </a:ext>
            </a:extLst>
          </p:cNvPr>
          <p:cNvSpPr txBox="1"/>
          <p:nvPr/>
        </p:nvSpPr>
        <p:spPr>
          <a:xfrm>
            <a:off x="9776747" y="2905471"/>
            <a:ext cx="69762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대중교통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8EBA5D-EEA5-4064-75FF-39C6FF9FDC2E}"/>
              </a:ext>
            </a:extLst>
          </p:cNvPr>
          <p:cNvSpPr txBox="1"/>
          <p:nvPr/>
        </p:nvSpPr>
        <p:spPr>
          <a:xfrm>
            <a:off x="10471653" y="2905471"/>
            <a:ext cx="56938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자동차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21DE0B-F2FD-B533-675E-A2AEC570446E}"/>
              </a:ext>
            </a:extLst>
          </p:cNvPr>
          <p:cNvSpPr/>
          <p:nvPr/>
        </p:nvSpPr>
        <p:spPr>
          <a:xfrm>
            <a:off x="9297969" y="1467741"/>
            <a:ext cx="1630018" cy="1283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지도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6538EA-EB70-BDFD-BB21-B28222FF5A88}"/>
              </a:ext>
            </a:extLst>
          </p:cNvPr>
          <p:cNvSpPr/>
          <p:nvPr/>
        </p:nvSpPr>
        <p:spPr>
          <a:xfrm>
            <a:off x="5009605" y="1533055"/>
            <a:ext cx="2229171" cy="1218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달력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DB895B-9E7E-CD7D-717B-8CCCBA503A5A}"/>
              </a:ext>
            </a:extLst>
          </p:cNvPr>
          <p:cNvSpPr txBox="1"/>
          <p:nvPr/>
        </p:nvSpPr>
        <p:spPr>
          <a:xfrm>
            <a:off x="5097306" y="2958271"/>
            <a:ext cx="2053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0000</a:t>
            </a:r>
            <a:r>
              <a:rPr lang="ko-KR" altLang="en-US" dirty="0"/>
              <a:t>년 </a:t>
            </a:r>
            <a:r>
              <a:rPr lang="en-US" altLang="ko-KR" dirty="0"/>
              <a:t>00</a:t>
            </a:r>
            <a:r>
              <a:rPr lang="ko-KR" altLang="en-US" dirty="0"/>
              <a:t>월 </a:t>
            </a:r>
            <a:r>
              <a:rPr lang="en-US" altLang="ko-KR" dirty="0"/>
              <a:t>00</a:t>
            </a:r>
            <a:r>
              <a:rPr lang="ko-KR" altLang="en-US" dirty="0"/>
              <a:t>일</a:t>
            </a:r>
            <a:endParaRPr lang="en-US" altLang="ko-KR" dirty="0"/>
          </a:p>
          <a:p>
            <a:pPr algn="ctr"/>
            <a:r>
              <a:rPr lang="en-US" altLang="ko-KR" dirty="0"/>
              <a:t>~</a:t>
            </a:r>
          </a:p>
          <a:p>
            <a:pPr algn="ctr"/>
            <a:r>
              <a:rPr lang="en-US" altLang="ko-KR" dirty="0"/>
              <a:t>0000</a:t>
            </a:r>
            <a:r>
              <a:rPr lang="ko-KR" altLang="en-US" dirty="0"/>
              <a:t>년 </a:t>
            </a:r>
            <a:r>
              <a:rPr lang="en-US" altLang="ko-KR" dirty="0"/>
              <a:t>00</a:t>
            </a:r>
            <a:r>
              <a:rPr lang="ko-KR" altLang="en-US" dirty="0"/>
              <a:t>월 </a:t>
            </a:r>
            <a:r>
              <a:rPr lang="en-US" altLang="ko-KR" dirty="0"/>
              <a:t>00</a:t>
            </a:r>
            <a:r>
              <a:rPr lang="ko-KR" altLang="en-US" dirty="0"/>
              <a:t>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4B7C904-6C46-C86F-E7EB-0E63DF146E84}"/>
              </a:ext>
            </a:extLst>
          </p:cNvPr>
          <p:cNvSpPr/>
          <p:nvPr/>
        </p:nvSpPr>
        <p:spPr>
          <a:xfrm>
            <a:off x="4839809" y="4101328"/>
            <a:ext cx="2512713" cy="4055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56494597-AE47-B6D6-D8A2-056F021AEB87}"/>
              </a:ext>
            </a:extLst>
          </p:cNvPr>
          <p:cNvSpPr/>
          <p:nvPr/>
        </p:nvSpPr>
        <p:spPr>
          <a:xfrm>
            <a:off x="7702666" y="3331684"/>
            <a:ext cx="867747" cy="4616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D4B58D-4721-0FE3-E405-98B2D3A08059}"/>
              </a:ext>
            </a:extLst>
          </p:cNvPr>
          <p:cNvSpPr txBox="1"/>
          <p:nvPr/>
        </p:nvSpPr>
        <p:spPr>
          <a:xfrm>
            <a:off x="7532848" y="378864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일정 선택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387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6BB863-C90C-5A28-DE28-F3B039291D4C}"/>
              </a:ext>
            </a:extLst>
          </p:cNvPr>
          <p:cNvSpPr txBox="1"/>
          <p:nvPr/>
        </p:nvSpPr>
        <p:spPr>
          <a:xfrm>
            <a:off x="852778" y="556591"/>
            <a:ext cx="307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 버튼 구성 예시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659495-9EAB-317D-AFB0-55B3A73932C6}"/>
              </a:ext>
            </a:extLst>
          </p:cNvPr>
          <p:cNvSpPr/>
          <p:nvPr/>
        </p:nvSpPr>
        <p:spPr>
          <a:xfrm>
            <a:off x="979227" y="1433263"/>
            <a:ext cx="2782956" cy="4501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8240B3-63F7-7AC7-9AA8-DC2CE5DA3A20}"/>
              </a:ext>
            </a:extLst>
          </p:cNvPr>
          <p:cNvSpPr/>
          <p:nvPr/>
        </p:nvSpPr>
        <p:spPr>
          <a:xfrm>
            <a:off x="979227" y="5528854"/>
            <a:ext cx="1391477" cy="405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4E52C8-EE71-85AC-99AC-7D7FEA558ABA}"/>
              </a:ext>
            </a:extLst>
          </p:cNvPr>
          <p:cNvSpPr/>
          <p:nvPr/>
        </p:nvSpPr>
        <p:spPr>
          <a:xfrm>
            <a:off x="2370704" y="5528854"/>
            <a:ext cx="1391479" cy="4055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0D9EE3-C708-EC00-B831-95443148948C}"/>
              </a:ext>
            </a:extLst>
          </p:cNvPr>
          <p:cNvSpPr txBox="1"/>
          <p:nvPr/>
        </p:nvSpPr>
        <p:spPr>
          <a:xfrm>
            <a:off x="1247605" y="560255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일정 계획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799D8-0DCB-97BD-F291-680077BDDFB8}"/>
              </a:ext>
            </a:extLst>
          </p:cNvPr>
          <p:cNvSpPr txBox="1"/>
          <p:nvPr/>
        </p:nvSpPr>
        <p:spPr>
          <a:xfrm>
            <a:off x="2507879" y="559205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여행지 추천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B028BF-588C-3AE9-37CE-0C6A1FD53CF4}"/>
              </a:ext>
            </a:extLst>
          </p:cNvPr>
          <p:cNvSpPr/>
          <p:nvPr/>
        </p:nvSpPr>
        <p:spPr>
          <a:xfrm>
            <a:off x="979227" y="1433263"/>
            <a:ext cx="2777401" cy="753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B42911-7CFA-00A2-ADEB-D0667E71EE88}"/>
              </a:ext>
            </a:extLst>
          </p:cNvPr>
          <p:cNvSpPr/>
          <p:nvPr/>
        </p:nvSpPr>
        <p:spPr>
          <a:xfrm>
            <a:off x="979227" y="2186297"/>
            <a:ext cx="2782956" cy="753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C64C66-CB3C-5AC2-A201-A810AC662FCB}"/>
              </a:ext>
            </a:extLst>
          </p:cNvPr>
          <p:cNvSpPr/>
          <p:nvPr/>
        </p:nvSpPr>
        <p:spPr>
          <a:xfrm>
            <a:off x="979227" y="2939332"/>
            <a:ext cx="2782956" cy="753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E8D4E4-6E23-0DEF-6CD4-B937B949152B}"/>
              </a:ext>
            </a:extLst>
          </p:cNvPr>
          <p:cNvSpPr/>
          <p:nvPr/>
        </p:nvSpPr>
        <p:spPr>
          <a:xfrm>
            <a:off x="979227" y="3692366"/>
            <a:ext cx="2782956" cy="753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76550E-4D3F-EBBB-026E-8261EF067260}"/>
              </a:ext>
            </a:extLst>
          </p:cNvPr>
          <p:cNvSpPr/>
          <p:nvPr/>
        </p:nvSpPr>
        <p:spPr>
          <a:xfrm>
            <a:off x="979227" y="4445400"/>
            <a:ext cx="2782956" cy="753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6297D5-7AF1-DE4C-1383-FCF56D8EE604}"/>
              </a:ext>
            </a:extLst>
          </p:cNvPr>
          <p:cNvSpPr txBox="1"/>
          <p:nvPr/>
        </p:nvSpPr>
        <p:spPr>
          <a:xfrm>
            <a:off x="1387468" y="1663120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여행지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BD2AD8-2574-CC97-5DC8-4685FDF6C312}"/>
              </a:ext>
            </a:extLst>
          </p:cNvPr>
          <p:cNvSpPr txBox="1"/>
          <p:nvPr/>
        </p:nvSpPr>
        <p:spPr>
          <a:xfrm>
            <a:off x="1387468" y="2421553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여행지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1C6642-37D5-EB0B-854F-3D224D86F0B5}"/>
              </a:ext>
            </a:extLst>
          </p:cNvPr>
          <p:cNvSpPr txBox="1"/>
          <p:nvPr/>
        </p:nvSpPr>
        <p:spPr>
          <a:xfrm>
            <a:off x="1387468" y="3155723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여행지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00EAA3-CC3B-A46C-7F62-21F8157F47E2}"/>
              </a:ext>
            </a:extLst>
          </p:cNvPr>
          <p:cNvSpPr txBox="1"/>
          <p:nvPr/>
        </p:nvSpPr>
        <p:spPr>
          <a:xfrm>
            <a:off x="1387468" y="3972413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여행지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57A01-03A9-04B7-929C-05D2298231D0}"/>
              </a:ext>
            </a:extLst>
          </p:cNvPr>
          <p:cNvSpPr txBox="1"/>
          <p:nvPr/>
        </p:nvSpPr>
        <p:spPr>
          <a:xfrm>
            <a:off x="1387468" y="4668028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여행지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DE8448C-22B0-2186-E691-932DB771ABA8}"/>
              </a:ext>
            </a:extLst>
          </p:cNvPr>
          <p:cNvGrpSpPr/>
          <p:nvPr/>
        </p:nvGrpSpPr>
        <p:grpSpPr>
          <a:xfrm>
            <a:off x="2621523" y="1537355"/>
            <a:ext cx="454975" cy="559306"/>
            <a:chOff x="3369280" y="976691"/>
            <a:chExt cx="544670" cy="588981"/>
          </a:xfrm>
        </p:grpSpPr>
        <p:sp>
          <p:nvSpPr>
            <p:cNvPr id="29" name="화살표: 갈매기형 수장 28">
              <a:extLst>
                <a:ext uri="{FF2B5EF4-FFF2-40B4-BE49-F238E27FC236}">
                  <a16:creationId xmlns:a16="http://schemas.microsoft.com/office/drawing/2014/main" id="{31F30588-1959-C364-7EDD-5B5BE0C2F81C}"/>
                </a:ext>
              </a:extLst>
            </p:cNvPr>
            <p:cNvSpPr/>
            <p:nvPr/>
          </p:nvSpPr>
          <p:spPr>
            <a:xfrm rot="5400000">
              <a:off x="3464980" y="968400"/>
              <a:ext cx="352341" cy="368923"/>
            </a:xfrm>
            <a:prstGeom prst="chevron">
              <a:avLst>
                <a:gd name="adj" fmla="val 824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FB0538-BB3B-0BA1-532C-410334D4B4FE}"/>
                </a:ext>
              </a:extLst>
            </p:cNvPr>
            <p:cNvSpPr txBox="1"/>
            <p:nvPr/>
          </p:nvSpPr>
          <p:spPr>
            <a:xfrm>
              <a:off x="3369280" y="1290182"/>
              <a:ext cx="544670" cy="275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선택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557EE7B-3ACE-4D3D-9CD5-6AA1DCEC6D0E}"/>
              </a:ext>
            </a:extLst>
          </p:cNvPr>
          <p:cNvGrpSpPr/>
          <p:nvPr/>
        </p:nvGrpSpPr>
        <p:grpSpPr>
          <a:xfrm>
            <a:off x="3091501" y="1570254"/>
            <a:ext cx="454197" cy="454115"/>
            <a:chOff x="5481741" y="1620124"/>
            <a:chExt cx="1535244" cy="1097353"/>
          </a:xfrm>
        </p:grpSpPr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32ECD6A2-BF0E-AD17-9FA8-3A3641E92E0B}"/>
                </a:ext>
              </a:extLst>
            </p:cNvPr>
            <p:cNvSpPr/>
            <p:nvPr/>
          </p:nvSpPr>
          <p:spPr>
            <a:xfrm>
              <a:off x="5481741" y="1620124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41160C7-4FAA-BA98-C78D-AEE1C2568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6926" y="2083617"/>
              <a:ext cx="525763" cy="5147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981107B-8103-2643-CE1B-F3DDC0B26C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8534" y="2578452"/>
              <a:ext cx="959412" cy="198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DF4DF6E-31CE-75C3-8422-B90E1BD832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2689" y="2099350"/>
              <a:ext cx="415257" cy="5073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E70406D-9167-7FE0-8AE5-2845B637B0EF}"/>
              </a:ext>
            </a:extLst>
          </p:cNvPr>
          <p:cNvGrpSpPr/>
          <p:nvPr/>
        </p:nvGrpSpPr>
        <p:grpSpPr>
          <a:xfrm>
            <a:off x="3091501" y="2335756"/>
            <a:ext cx="454197" cy="454115"/>
            <a:chOff x="5481741" y="1620124"/>
            <a:chExt cx="1535244" cy="1097353"/>
          </a:xfrm>
        </p:grpSpPr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CB5766A1-E6B9-3481-2FB1-86A1101D45FB}"/>
                </a:ext>
              </a:extLst>
            </p:cNvPr>
            <p:cNvSpPr/>
            <p:nvPr/>
          </p:nvSpPr>
          <p:spPr>
            <a:xfrm>
              <a:off x="5481741" y="1620124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A87C2213-3F1B-A8F8-5376-49522B46C1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7715" y="2108935"/>
              <a:ext cx="234974" cy="2980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047799E-4785-BAF2-9323-1393D2844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9689" y="2414650"/>
              <a:ext cx="458965" cy="211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8BB72775-D7ED-0EAA-C02F-EA85A8C0E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2689" y="2104118"/>
              <a:ext cx="214741" cy="3420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33C4389-055B-2A76-ECF4-C6F08FB005E0}"/>
              </a:ext>
            </a:extLst>
          </p:cNvPr>
          <p:cNvGrpSpPr/>
          <p:nvPr/>
        </p:nvGrpSpPr>
        <p:grpSpPr>
          <a:xfrm>
            <a:off x="3091501" y="3086304"/>
            <a:ext cx="454197" cy="454115"/>
            <a:chOff x="5481741" y="1620124"/>
            <a:chExt cx="1535244" cy="1097353"/>
          </a:xfrm>
        </p:grpSpPr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2E476D1C-DDD6-8B5E-2245-A107E0DE25BB}"/>
                </a:ext>
              </a:extLst>
            </p:cNvPr>
            <p:cNvSpPr/>
            <p:nvPr/>
          </p:nvSpPr>
          <p:spPr>
            <a:xfrm>
              <a:off x="5481741" y="1620124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873C91B4-DBEC-B7D2-939C-3AA701A97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7715" y="1911181"/>
              <a:ext cx="211646" cy="5267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5A66121-E398-114D-A361-77096F3517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6727" y="2403645"/>
              <a:ext cx="391926" cy="81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70B0DDA-997B-F010-EA9C-73E9EDB8ED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6806" y="1945978"/>
              <a:ext cx="219292" cy="4657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F8EAD4F-9B05-D98B-DAD8-A3F77C1D20BE}"/>
              </a:ext>
            </a:extLst>
          </p:cNvPr>
          <p:cNvGrpSpPr/>
          <p:nvPr/>
        </p:nvGrpSpPr>
        <p:grpSpPr>
          <a:xfrm>
            <a:off x="3096482" y="3848828"/>
            <a:ext cx="454197" cy="454115"/>
            <a:chOff x="5481741" y="1620124"/>
            <a:chExt cx="1535244" cy="1097353"/>
          </a:xfrm>
        </p:grpSpPr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EBCE3AD5-FDEF-0946-C3FA-2DF9F2421900}"/>
                </a:ext>
              </a:extLst>
            </p:cNvPr>
            <p:cNvSpPr/>
            <p:nvPr/>
          </p:nvSpPr>
          <p:spPr>
            <a:xfrm>
              <a:off x="5481741" y="1620124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FCCED72-4940-E586-2625-8CFAF8FA6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4990" y="2066696"/>
              <a:ext cx="555729" cy="5558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98CC2915-855E-5074-FF06-03826A4D0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0090" y="2553306"/>
              <a:ext cx="980783" cy="692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7F80813-2080-4491-7AD1-5E61D8CE7A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0718" y="2066696"/>
              <a:ext cx="445048" cy="5001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444F6DA5-B7DE-C545-CD3C-9AF4FE97874E}"/>
              </a:ext>
            </a:extLst>
          </p:cNvPr>
          <p:cNvGrpSpPr/>
          <p:nvPr/>
        </p:nvGrpSpPr>
        <p:grpSpPr>
          <a:xfrm>
            <a:off x="3091501" y="4563712"/>
            <a:ext cx="454197" cy="454115"/>
            <a:chOff x="5481741" y="1620124"/>
            <a:chExt cx="1535244" cy="1097353"/>
          </a:xfrm>
        </p:grpSpPr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D141787A-710F-6BB1-B706-E1D79364C900}"/>
                </a:ext>
              </a:extLst>
            </p:cNvPr>
            <p:cNvSpPr/>
            <p:nvPr/>
          </p:nvSpPr>
          <p:spPr>
            <a:xfrm>
              <a:off x="5481741" y="1620124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5F056474-0D96-00C9-828F-567CD72EA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8568" y="1809128"/>
              <a:ext cx="140796" cy="6303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6090B19-E308-CDFE-8528-B0539A8F96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83072" y="2439468"/>
              <a:ext cx="559710" cy="904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12D38169-7345-83CA-022F-5063B6C6E2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9364" y="1827844"/>
              <a:ext cx="361229" cy="691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7E400E1-C855-1B3F-A6CB-CFB0BE87E72A}"/>
              </a:ext>
            </a:extLst>
          </p:cNvPr>
          <p:cNvSpPr/>
          <p:nvPr/>
        </p:nvSpPr>
        <p:spPr>
          <a:xfrm>
            <a:off x="7475543" y="5090065"/>
            <a:ext cx="3331596" cy="7217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41082FA-8A58-90B5-C58C-25812AA4F306}"/>
              </a:ext>
            </a:extLst>
          </p:cNvPr>
          <p:cNvSpPr/>
          <p:nvPr/>
        </p:nvSpPr>
        <p:spPr>
          <a:xfrm>
            <a:off x="7475551" y="862400"/>
            <a:ext cx="3331596" cy="60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3371306-7292-67F5-C345-9133C24CA034}"/>
              </a:ext>
            </a:extLst>
          </p:cNvPr>
          <p:cNvSpPr txBox="1"/>
          <p:nvPr/>
        </p:nvSpPr>
        <p:spPr>
          <a:xfrm>
            <a:off x="8652747" y="98087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여행지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2DF7B3C-99B8-D3E6-F492-9333D106CFFC}"/>
              </a:ext>
            </a:extLst>
          </p:cNvPr>
          <p:cNvSpPr txBox="1"/>
          <p:nvPr/>
        </p:nvSpPr>
        <p:spPr>
          <a:xfrm>
            <a:off x="8869472" y="15854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풍경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3D940-C994-3E68-4B9E-C6BAB8E33603}"/>
              </a:ext>
            </a:extLst>
          </p:cNvPr>
          <p:cNvSpPr txBox="1"/>
          <p:nvPr/>
        </p:nvSpPr>
        <p:spPr>
          <a:xfrm>
            <a:off x="7697113" y="287359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놀거리</a:t>
            </a:r>
            <a:endParaRPr lang="ko-KR" altLang="en-US" sz="1400" dirty="0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33D4CB36-95F6-8CBA-C952-F7386980BD02}"/>
              </a:ext>
            </a:extLst>
          </p:cNvPr>
          <p:cNvSpPr/>
          <p:nvPr/>
        </p:nvSpPr>
        <p:spPr>
          <a:xfrm>
            <a:off x="8373719" y="1901522"/>
            <a:ext cx="1535244" cy="109735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AEFC04C-05BD-B0A6-DA73-9921D5FFAE94}"/>
              </a:ext>
            </a:extLst>
          </p:cNvPr>
          <p:cNvCxnSpPr>
            <a:cxnSpLocks/>
          </p:cNvCxnSpPr>
          <p:nvPr/>
        </p:nvCxnSpPr>
        <p:spPr>
          <a:xfrm flipH="1">
            <a:off x="8602980" y="2303300"/>
            <a:ext cx="529837" cy="5928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83DC9AC-68B6-656E-DE86-6A7B2E7452CF}"/>
              </a:ext>
            </a:extLst>
          </p:cNvPr>
          <p:cNvCxnSpPr>
            <a:cxnSpLocks/>
          </p:cNvCxnSpPr>
          <p:nvPr/>
        </p:nvCxnSpPr>
        <p:spPr>
          <a:xfrm flipH="1">
            <a:off x="8589681" y="2879744"/>
            <a:ext cx="9902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A4738EC-E663-3E67-DB18-E77491655B7F}"/>
              </a:ext>
            </a:extLst>
          </p:cNvPr>
          <p:cNvSpPr txBox="1"/>
          <p:nvPr/>
        </p:nvSpPr>
        <p:spPr>
          <a:xfrm>
            <a:off x="9918683" y="28449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교통</a:t>
            </a:r>
            <a:endParaRPr lang="ko-KR" altLang="en-US" sz="1400" dirty="0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304E8E2-4235-33DD-7B2E-75D8DD681E56}"/>
              </a:ext>
            </a:extLst>
          </p:cNvPr>
          <p:cNvCxnSpPr>
            <a:cxnSpLocks/>
          </p:cNvCxnSpPr>
          <p:nvPr/>
        </p:nvCxnSpPr>
        <p:spPr>
          <a:xfrm flipH="1" flipV="1">
            <a:off x="9132817" y="2275193"/>
            <a:ext cx="447107" cy="612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D1E3C11-D8A4-487C-C6C5-EC1310B6543F}"/>
              </a:ext>
            </a:extLst>
          </p:cNvPr>
          <p:cNvSpPr/>
          <p:nvPr/>
        </p:nvSpPr>
        <p:spPr>
          <a:xfrm>
            <a:off x="7475551" y="3267987"/>
            <a:ext cx="3331596" cy="1837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8476917-16A7-BB49-2790-0C8164345A8C}"/>
              </a:ext>
            </a:extLst>
          </p:cNvPr>
          <p:cNvSpPr txBox="1"/>
          <p:nvPr/>
        </p:nvSpPr>
        <p:spPr>
          <a:xfrm>
            <a:off x="7475551" y="3290500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작성자</a:t>
            </a:r>
            <a:r>
              <a:rPr lang="en-US" altLang="ko-KR" sz="1200" dirty="0"/>
              <a:t>: ---</a:t>
            </a:r>
            <a:endParaRPr lang="ko-KR" alt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E06A4CC-BA14-D71E-2258-598DCC122D13}"/>
              </a:ext>
            </a:extLst>
          </p:cNvPr>
          <p:cNvSpPr txBox="1"/>
          <p:nvPr/>
        </p:nvSpPr>
        <p:spPr>
          <a:xfrm>
            <a:off x="7475551" y="3532367"/>
            <a:ext cx="12747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0000</a:t>
            </a:r>
            <a:r>
              <a:rPr lang="ko-KR" altLang="en-US" sz="1050" dirty="0"/>
              <a:t>년 </a:t>
            </a:r>
            <a:r>
              <a:rPr lang="en-US" altLang="ko-KR" sz="1050" dirty="0"/>
              <a:t>00</a:t>
            </a:r>
            <a:r>
              <a:rPr lang="ko-KR" altLang="en-US" sz="1050" dirty="0"/>
              <a:t>월 </a:t>
            </a:r>
            <a:r>
              <a:rPr lang="en-US" altLang="ko-KR" sz="1050" dirty="0"/>
              <a:t>00</a:t>
            </a:r>
            <a:r>
              <a:rPr lang="ko-KR" altLang="en-US" sz="1050" dirty="0"/>
              <a:t>일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ABF17667-DB94-66FB-2725-890630508028}"/>
              </a:ext>
            </a:extLst>
          </p:cNvPr>
          <p:cNvCxnSpPr>
            <a:cxnSpLocks/>
          </p:cNvCxnSpPr>
          <p:nvPr/>
        </p:nvCxnSpPr>
        <p:spPr>
          <a:xfrm>
            <a:off x="7475551" y="4108606"/>
            <a:ext cx="333159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92B3B76-AA8F-127B-D80F-81313743FFC8}"/>
              </a:ext>
            </a:extLst>
          </p:cNvPr>
          <p:cNvSpPr/>
          <p:nvPr/>
        </p:nvSpPr>
        <p:spPr>
          <a:xfrm>
            <a:off x="9310267" y="4870617"/>
            <a:ext cx="751114" cy="220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추천 </a:t>
            </a:r>
            <a:r>
              <a:rPr lang="en-US" altLang="ko-KR" sz="900" dirty="0">
                <a:solidFill>
                  <a:schemeClr val="tx1"/>
                </a:solidFill>
              </a:rPr>
              <a:t>: 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C5F5B53-D092-504E-FB13-B7080E1089A3}"/>
              </a:ext>
            </a:extLst>
          </p:cNvPr>
          <p:cNvSpPr/>
          <p:nvPr/>
        </p:nvSpPr>
        <p:spPr>
          <a:xfrm>
            <a:off x="10061381" y="4870617"/>
            <a:ext cx="751114" cy="220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비추천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: 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048999-1D7A-D92A-249C-33D6942C2645}"/>
              </a:ext>
            </a:extLst>
          </p:cNvPr>
          <p:cNvSpPr txBox="1"/>
          <p:nvPr/>
        </p:nvSpPr>
        <p:spPr>
          <a:xfrm>
            <a:off x="7475551" y="5082024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작성자</a:t>
            </a:r>
            <a:r>
              <a:rPr lang="en-US" altLang="ko-KR" sz="1200" dirty="0"/>
              <a:t>: ---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215532-BF7B-B35D-DA9C-AD81542FE317}"/>
              </a:ext>
            </a:extLst>
          </p:cNvPr>
          <p:cNvSpPr txBox="1"/>
          <p:nvPr/>
        </p:nvSpPr>
        <p:spPr>
          <a:xfrm>
            <a:off x="7475551" y="5323891"/>
            <a:ext cx="12747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0000</a:t>
            </a:r>
            <a:r>
              <a:rPr lang="ko-KR" altLang="en-US" sz="1050" dirty="0"/>
              <a:t>년 </a:t>
            </a:r>
            <a:r>
              <a:rPr lang="en-US" altLang="ko-KR" sz="1050" dirty="0"/>
              <a:t>00</a:t>
            </a:r>
            <a:r>
              <a:rPr lang="ko-KR" altLang="en-US" sz="1050" dirty="0"/>
              <a:t>월 </a:t>
            </a:r>
            <a:r>
              <a:rPr lang="en-US" altLang="ko-KR" sz="1050" dirty="0"/>
              <a:t>00</a:t>
            </a:r>
            <a:r>
              <a:rPr lang="ko-KR" altLang="en-US" sz="1050" dirty="0"/>
              <a:t>일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7282C47-6FBA-1E96-62D0-B7BF03E8C784}"/>
              </a:ext>
            </a:extLst>
          </p:cNvPr>
          <p:cNvGrpSpPr/>
          <p:nvPr/>
        </p:nvGrpSpPr>
        <p:grpSpPr>
          <a:xfrm>
            <a:off x="10006803" y="5145136"/>
            <a:ext cx="712809" cy="648006"/>
            <a:chOff x="9151061" y="3535396"/>
            <a:chExt cx="1535244" cy="1097353"/>
          </a:xfrm>
        </p:grpSpPr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4AB12A4F-F8E7-1296-E4BB-9185A08AF231}"/>
                </a:ext>
              </a:extLst>
            </p:cNvPr>
            <p:cNvSpPr/>
            <p:nvPr/>
          </p:nvSpPr>
          <p:spPr>
            <a:xfrm>
              <a:off x="9151061" y="3535396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C5B11393-D167-96E7-07CB-F7190BF9B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6592" y="4041213"/>
              <a:ext cx="402848" cy="4206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D66D1BB7-CE79-4A21-6AFB-96D3D748A4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46592" y="4461816"/>
              <a:ext cx="843092" cy="362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6E909B51-B1BB-20E5-6420-C0528D8DB1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49440" y="4041213"/>
              <a:ext cx="440244" cy="4568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50C75502-5D9E-F8D5-4858-31E7A6E50CA1}"/>
              </a:ext>
            </a:extLst>
          </p:cNvPr>
          <p:cNvSpPr txBox="1"/>
          <p:nvPr/>
        </p:nvSpPr>
        <p:spPr>
          <a:xfrm>
            <a:off x="9796699" y="1477680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총 리뷰 개수 </a:t>
            </a:r>
            <a:r>
              <a:rPr lang="en-US" altLang="ko-KR" sz="800" dirty="0"/>
              <a:t>: ?</a:t>
            </a:r>
            <a:endParaRPr lang="ko-KR" altLang="en-US" sz="8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04F2283-3CA2-6DB0-393F-BB95245FE159}"/>
              </a:ext>
            </a:extLst>
          </p:cNvPr>
          <p:cNvSpPr txBox="1"/>
          <p:nvPr/>
        </p:nvSpPr>
        <p:spPr>
          <a:xfrm>
            <a:off x="8712212" y="4391649"/>
            <a:ext cx="8848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</a:t>
            </a:r>
            <a:r>
              <a:rPr lang="ko-KR" altLang="en-US" sz="1050" dirty="0"/>
              <a:t>리뷰 내용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73EFF24-F67B-EC8A-9D5E-BCD201959834}"/>
              </a:ext>
            </a:extLst>
          </p:cNvPr>
          <p:cNvGrpSpPr/>
          <p:nvPr/>
        </p:nvGrpSpPr>
        <p:grpSpPr>
          <a:xfrm>
            <a:off x="10006803" y="3359540"/>
            <a:ext cx="683794" cy="648006"/>
            <a:chOff x="9151061" y="3535396"/>
            <a:chExt cx="1535244" cy="1097353"/>
          </a:xfrm>
        </p:grpSpPr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7C49235A-744A-98D5-D8A7-AF4C69200E68}"/>
                </a:ext>
              </a:extLst>
            </p:cNvPr>
            <p:cNvSpPr/>
            <p:nvPr/>
          </p:nvSpPr>
          <p:spPr>
            <a:xfrm>
              <a:off x="9151061" y="3535396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F7B46096-5115-61F1-8FC8-C014FD8054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9579" y="4023827"/>
              <a:ext cx="387097" cy="4578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7C9A94FC-1677-3258-269B-D8FCFE1C1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7572" y="4469115"/>
              <a:ext cx="894729" cy="222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327C8F14-0A54-B4EA-8BF5-4C6A91387D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18683" y="4011340"/>
              <a:ext cx="483617" cy="46889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화살표: 오른쪽 113">
            <a:extLst>
              <a:ext uri="{FF2B5EF4-FFF2-40B4-BE49-F238E27FC236}">
                <a16:creationId xmlns:a16="http://schemas.microsoft.com/office/drawing/2014/main" id="{80AF4A49-E686-CF61-874C-FDD64447D27C}"/>
              </a:ext>
            </a:extLst>
          </p:cNvPr>
          <p:cNvSpPr/>
          <p:nvPr/>
        </p:nvSpPr>
        <p:spPr>
          <a:xfrm>
            <a:off x="4927804" y="3134911"/>
            <a:ext cx="1562269" cy="4325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08D9BF7-3B30-02CF-6D00-A35B514CA35A}"/>
              </a:ext>
            </a:extLst>
          </p:cNvPr>
          <p:cNvGrpSpPr/>
          <p:nvPr/>
        </p:nvGrpSpPr>
        <p:grpSpPr>
          <a:xfrm>
            <a:off x="7475553" y="5811819"/>
            <a:ext cx="3331586" cy="405516"/>
            <a:chOff x="7475553" y="5811819"/>
            <a:chExt cx="2782956" cy="405516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2C6E6D29-3974-F62A-5989-1B81DA589229}"/>
                </a:ext>
              </a:extLst>
            </p:cNvPr>
            <p:cNvSpPr/>
            <p:nvPr/>
          </p:nvSpPr>
          <p:spPr>
            <a:xfrm>
              <a:off x="7475553" y="5811819"/>
              <a:ext cx="1391477" cy="4055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ADEC490-A29C-6DE5-07E6-C8EF34A6D5BD}"/>
                </a:ext>
              </a:extLst>
            </p:cNvPr>
            <p:cNvSpPr/>
            <p:nvPr/>
          </p:nvSpPr>
          <p:spPr>
            <a:xfrm>
              <a:off x="8867030" y="5811819"/>
              <a:ext cx="1391479" cy="4055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38961BA-F3D7-E95B-B5C2-E7147521E040}"/>
                </a:ext>
              </a:extLst>
            </p:cNvPr>
            <p:cNvSpPr txBox="1"/>
            <p:nvPr/>
          </p:nvSpPr>
          <p:spPr>
            <a:xfrm>
              <a:off x="7829668" y="5857529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일정 계획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9627606-022C-A0A4-388B-9EB37EBA4429}"/>
                </a:ext>
              </a:extLst>
            </p:cNvPr>
            <p:cNvSpPr txBox="1"/>
            <p:nvPr/>
          </p:nvSpPr>
          <p:spPr>
            <a:xfrm>
              <a:off x="9074354" y="5875019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여행지 추천</a:t>
              </a: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D5ED6AE-B6FD-F31F-3CB6-13B09D0C57AA}"/>
              </a:ext>
            </a:extLst>
          </p:cNvPr>
          <p:cNvSpPr/>
          <p:nvPr/>
        </p:nvSpPr>
        <p:spPr>
          <a:xfrm>
            <a:off x="7475551" y="862399"/>
            <a:ext cx="3331596" cy="5339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591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6FE161-21B3-2DEF-C602-88B5A3A9B689}"/>
              </a:ext>
            </a:extLst>
          </p:cNvPr>
          <p:cNvSpPr txBox="1"/>
          <p:nvPr/>
        </p:nvSpPr>
        <p:spPr>
          <a:xfrm>
            <a:off x="4608594" y="223045"/>
            <a:ext cx="307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시스템 사용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F6652D-7D73-620E-16F5-2A5366FE31C1}"/>
              </a:ext>
            </a:extLst>
          </p:cNvPr>
          <p:cNvSpPr/>
          <p:nvPr/>
        </p:nvSpPr>
        <p:spPr>
          <a:xfrm>
            <a:off x="5327781" y="2015414"/>
            <a:ext cx="1119674" cy="1567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데이터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베이스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A89AA05-6C43-9B14-1489-07145F54CAEF}"/>
              </a:ext>
            </a:extLst>
          </p:cNvPr>
          <p:cNvSpPr/>
          <p:nvPr/>
        </p:nvSpPr>
        <p:spPr>
          <a:xfrm>
            <a:off x="1308009" y="2015414"/>
            <a:ext cx="1183263" cy="15675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개발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어플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745EB0-BF7C-3984-D575-A0C137163781}"/>
              </a:ext>
            </a:extLst>
          </p:cNvPr>
          <p:cNvSpPr txBox="1"/>
          <p:nvPr/>
        </p:nvSpPr>
        <p:spPr>
          <a:xfrm>
            <a:off x="5425791" y="363893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5546A-D869-7130-E257-0F4BFAE3393E}"/>
              </a:ext>
            </a:extLst>
          </p:cNvPr>
          <p:cNvSpPr txBox="1"/>
          <p:nvPr/>
        </p:nvSpPr>
        <p:spPr>
          <a:xfrm>
            <a:off x="1013403" y="3638937"/>
            <a:ext cx="177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 언어 </a:t>
            </a:r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2C54C5-CAE1-B32F-E219-3538671FBD8A}"/>
              </a:ext>
            </a:extLst>
          </p:cNvPr>
          <p:cNvSpPr/>
          <p:nvPr/>
        </p:nvSpPr>
        <p:spPr>
          <a:xfrm>
            <a:off x="8901404" y="2015414"/>
            <a:ext cx="2052565" cy="1567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개발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웹크롤링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E6DD2-57DD-68DD-E49F-41C9A86A8ACC}"/>
              </a:ext>
            </a:extLst>
          </p:cNvPr>
          <p:cNvSpPr txBox="1"/>
          <p:nvPr/>
        </p:nvSpPr>
        <p:spPr>
          <a:xfrm>
            <a:off x="8926899" y="3638937"/>
            <a:ext cx="2001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 언어 </a:t>
            </a:r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6B1012E-6012-3F3B-6766-D2D8F75EB03A}"/>
              </a:ext>
            </a:extLst>
          </p:cNvPr>
          <p:cNvSpPr/>
          <p:nvPr/>
        </p:nvSpPr>
        <p:spPr>
          <a:xfrm>
            <a:off x="3246931" y="2341600"/>
            <a:ext cx="1325191" cy="35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E0EDF-8534-ED63-9401-4785B273D4EE}"/>
              </a:ext>
            </a:extLst>
          </p:cNvPr>
          <p:cNvSpPr txBox="1"/>
          <p:nvPr/>
        </p:nvSpPr>
        <p:spPr>
          <a:xfrm>
            <a:off x="3019914" y="2090127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리뷰 작성 내용 저장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6A6932A-17B2-D735-6C1C-C0052F7680A7}"/>
              </a:ext>
            </a:extLst>
          </p:cNvPr>
          <p:cNvSpPr/>
          <p:nvPr/>
        </p:nvSpPr>
        <p:spPr>
          <a:xfrm rot="10800000">
            <a:off x="3197882" y="2841175"/>
            <a:ext cx="1325191" cy="35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B49B4D-5465-1055-D6A7-C321846E5F84}"/>
              </a:ext>
            </a:extLst>
          </p:cNvPr>
          <p:cNvSpPr txBox="1"/>
          <p:nvPr/>
        </p:nvSpPr>
        <p:spPr>
          <a:xfrm>
            <a:off x="2730572" y="3226057"/>
            <a:ext cx="2387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여행지</a:t>
            </a:r>
            <a:r>
              <a:rPr lang="en-US" altLang="ko-KR" sz="1400" dirty="0"/>
              <a:t>, </a:t>
            </a:r>
            <a:r>
              <a:rPr lang="ko-KR" altLang="en-US" sz="1400" dirty="0"/>
              <a:t>리뷰 내용 불러오기</a:t>
            </a:r>
            <a:endParaRPr lang="en-US" altLang="ko-KR" sz="14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431D687-1AD6-F73B-FAE3-CBA9D22743B9}"/>
              </a:ext>
            </a:extLst>
          </p:cNvPr>
          <p:cNvSpPr/>
          <p:nvPr/>
        </p:nvSpPr>
        <p:spPr>
          <a:xfrm rot="10800000">
            <a:off x="7011836" y="2621903"/>
            <a:ext cx="1325191" cy="35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1EACD-B6FD-7CEB-877B-A124C5D8877E}"/>
              </a:ext>
            </a:extLst>
          </p:cNvPr>
          <p:cNvSpPr txBox="1"/>
          <p:nvPr/>
        </p:nvSpPr>
        <p:spPr>
          <a:xfrm>
            <a:off x="6801434" y="231412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웹크롤링</a:t>
            </a:r>
            <a:r>
              <a:rPr lang="ko-KR" altLang="en-US" sz="1400" dirty="0"/>
              <a:t> 내용 저장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75423-4B9E-E9EB-B49C-04102FD444DE}"/>
              </a:ext>
            </a:extLst>
          </p:cNvPr>
          <p:cNvSpPr txBox="1"/>
          <p:nvPr/>
        </p:nvSpPr>
        <p:spPr>
          <a:xfrm>
            <a:off x="8178649" y="4443213"/>
            <a:ext cx="34980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트립어드바이저를</a:t>
            </a:r>
            <a:r>
              <a:rPr lang="ko-KR" altLang="en-US" dirty="0"/>
              <a:t> </a:t>
            </a:r>
            <a:r>
              <a:rPr lang="ko-KR" altLang="en-US" dirty="0" err="1"/>
              <a:t>웹크롤링하여</a:t>
            </a:r>
            <a:endParaRPr lang="en-US" altLang="ko-KR" dirty="0"/>
          </a:p>
          <a:p>
            <a:r>
              <a:rPr lang="ko-KR" altLang="en-US" dirty="0"/>
              <a:t>무료 입장인</a:t>
            </a:r>
            <a:r>
              <a:rPr lang="en-US" altLang="ko-KR" dirty="0"/>
              <a:t> </a:t>
            </a:r>
            <a:r>
              <a:rPr lang="ko-KR" altLang="en-US" dirty="0"/>
              <a:t>여행지 정보만 </a:t>
            </a:r>
            <a:endParaRPr lang="en-US" altLang="ko-KR" dirty="0"/>
          </a:p>
          <a:p>
            <a:r>
              <a:rPr lang="ko-KR" altLang="en-US" dirty="0"/>
              <a:t>데이터베이스로 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69259-A7D2-8B8B-9CB1-9628D75FD1FE}"/>
              </a:ext>
            </a:extLst>
          </p:cNvPr>
          <p:cNvSpPr txBox="1"/>
          <p:nvPr/>
        </p:nvSpPr>
        <p:spPr>
          <a:xfrm>
            <a:off x="727683" y="4526896"/>
            <a:ext cx="23439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웹크롤링으로</a:t>
            </a:r>
            <a:r>
              <a:rPr lang="ko-KR" altLang="en-US" dirty="0"/>
              <a:t> 저장된</a:t>
            </a:r>
            <a:endParaRPr lang="en-US" altLang="ko-KR" dirty="0"/>
          </a:p>
          <a:p>
            <a:r>
              <a:rPr lang="ko-KR" altLang="en-US" dirty="0"/>
              <a:t>추천 여행지 사용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06166-5CBE-16DA-59F6-6FA86586A1D7}"/>
              </a:ext>
            </a:extLst>
          </p:cNvPr>
          <p:cNvSpPr txBox="1"/>
          <p:nvPr/>
        </p:nvSpPr>
        <p:spPr>
          <a:xfrm>
            <a:off x="756351" y="5788882"/>
            <a:ext cx="7614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추천 여행지의 점수 지표를 보며</a:t>
            </a:r>
            <a:endParaRPr lang="en-US" altLang="ko-KR" dirty="0"/>
          </a:p>
          <a:p>
            <a:r>
              <a:rPr lang="ko-KR" altLang="en-US" dirty="0"/>
              <a:t>원하는 성향의 여행지인지 한눈에 판단</a:t>
            </a:r>
            <a:r>
              <a:rPr lang="en-US" altLang="ko-KR" dirty="0"/>
              <a:t>,</a:t>
            </a:r>
            <a:r>
              <a:rPr lang="ko-KR" altLang="en-US" dirty="0"/>
              <a:t> 자세한 정보는 리뷰를 통해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9471A4-48B6-AF0C-5D79-07C52A8132B2}"/>
              </a:ext>
            </a:extLst>
          </p:cNvPr>
          <p:cNvSpPr txBox="1"/>
          <p:nvPr/>
        </p:nvSpPr>
        <p:spPr>
          <a:xfrm>
            <a:off x="4165030" y="4557571"/>
            <a:ext cx="34451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리뷰 및 점수는 작성될 때 마다 </a:t>
            </a:r>
            <a:endParaRPr lang="en-US" altLang="ko-KR" dirty="0"/>
          </a:p>
          <a:p>
            <a:r>
              <a:rPr lang="ko-KR" altLang="en-US" dirty="0"/>
              <a:t>데이터베이스에 저장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76AF472-DF3B-82FC-DDC0-784A9B423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404" y="766136"/>
            <a:ext cx="1924050" cy="466725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87DD986-B259-BDE0-A6DB-7722BC7B6A0F}"/>
              </a:ext>
            </a:extLst>
          </p:cNvPr>
          <p:cNvSpPr/>
          <p:nvPr/>
        </p:nvSpPr>
        <p:spPr>
          <a:xfrm rot="5400000">
            <a:off x="9639604" y="1408005"/>
            <a:ext cx="576160" cy="35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1AFE21-9A51-286E-70B3-67E11633D3C6}"/>
              </a:ext>
            </a:extLst>
          </p:cNvPr>
          <p:cNvSpPr txBox="1"/>
          <p:nvPr/>
        </p:nvSpPr>
        <p:spPr>
          <a:xfrm>
            <a:off x="704439" y="554202"/>
            <a:ext cx="23903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Kakao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사용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724E0C2-115B-137E-CFB0-AA4CAA8F0030}"/>
              </a:ext>
            </a:extLst>
          </p:cNvPr>
          <p:cNvGrpSpPr/>
          <p:nvPr/>
        </p:nvGrpSpPr>
        <p:grpSpPr>
          <a:xfrm rot="16200000">
            <a:off x="1528827" y="1028998"/>
            <a:ext cx="741622" cy="854138"/>
            <a:chOff x="2104014" y="1061537"/>
            <a:chExt cx="1374240" cy="854138"/>
          </a:xfrm>
        </p:grpSpPr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0DBB82D0-05F6-1BA9-1C5C-109437B48AC2}"/>
                </a:ext>
              </a:extLst>
            </p:cNvPr>
            <p:cNvSpPr/>
            <p:nvPr/>
          </p:nvSpPr>
          <p:spPr>
            <a:xfrm>
              <a:off x="2153063" y="1061537"/>
              <a:ext cx="1325191" cy="3545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4A14C9D3-EB5F-B90C-48C7-44765349812D}"/>
                </a:ext>
              </a:extLst>
            </p:cNvPr>
            <p:cNvSpPr/>
            <p:nvPr/>
          </p:nvSpPr>
          <p:spPr>
            <a:xfrm rot="10800000">
              <a:off x="2104014" y="1561112"/>
              <a:ext cx="1325191" cy="3545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4495A8B-8CC6-DFC3-7DDF-BB0ED815B469}"/>
              </a:ext>
            </a:extLst>
          </p:cNvPr>
          <p:cNvSpPr txBox="1"/>
          <p:nvPr/>
        </p:nvSpPr>
        <p:spPr>
          <a:xfrm>
            <a:off x="147439" y="1134703"/>
            <a:ext cx="14269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여행지 간의</a:t>
            </a:r>
            <a:endParaRPr lang="en-US" altLang="ko-KR" sz="1400" dirty="0"/>
          </a:p>
          <a:p>
            <a:r>
              <a:rPr lang="ko-KR" altLang="en-US" sz="1400" dirty="0"/>
              <a:t>출발지</a:t>
            </a:r>
            <a:r>
              <a:rPr lang="en-US" altLang="ko-KR" sz="1400" dirty="0"/>
              <a:t>, </a:t>
            </a:r>
            <a:r>
              <a:rPr lang="ko-KR" altLang="en-US" sz="1400" dirty="0"/>
              <a:t>도착지 </a:t>
            </a:r>
            <a:endParaRPr lang="en-US" altLang="ko-KR" sz="1400" dirty="0"/>
          </a:p>
          <a:p>
            <a:r>
              <a:rPr lang="ko-KR" altLang="en-US" sz="1400" dirty="0"/>
              <a:t>정보 전달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CD148D-0DF0-F661-7E77-9C96C8CE177F}"/>
              </a:ext>
            </a:extLst>
          </p:cNvPr>
          <p:cNvSpPr txBox="1"/>
          <p:nvPr/>
        </p:nvSpPr>
        <p:spPr>
          <a:xfrm>
            <a:off x="2382775" y="1094957"/>
            <a:ext cx="13869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이동 경로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이동 시간 </a:t>
            </a:r>
            <a:endParaRPr lang="en-US" altLang="ko-KR" sz="1400" dirty="0"/>
          </a:p>
          <a:p>
            <a:r>
              <a:rPr lang="ko-KR" altLang="en-US" sz="1400" dirty="0"/>
              <a:t>등의 정보 제공</a:t>
            </a:r>
          </a:p>
        </p:txBody>
      </p:sp>
    </p:spTree>
    <p:extLst>
      <p:ext uri="{BB962C8B-B14F-4D97-AF65-F5344CB8AC3E}">
        <p14:creationId xmlns:p14="http://schemas.microsoft.com/office/powerpoint/2010/main" val="3581080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8DB47-C16E-7179-6EC1-F9890E6D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E23A5-7352-73F3-78FD-7D6BA1F8D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한민우 </a:t>
            </a:r>
            <a:r>
              <a:rPr lang="en-US" altLang="ko-KR" dirty="0"/>
              <a:t>: </a:t>
            </a:r>
            <a:r>
              <a:rPr lang="ko-KR" altLang="en-US" dirty="0"/>
              <a:t>지도 </a:t>
            </a:r>
            <a:r>
              <a:rPr lang="en-US" altLang="ko-KR" dirty="0"/>
              <a:t>API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데이터베이스 연동</a:t>
            </a:r>
            <a:r>
              <a:rPr lang="en-US" altLang="ko-KR" dirty="0"/>
              <a:t>, </a:t>
            </a:r>
            <a:r>
              <a:rPr lang="ko-KR" altLang="en-US" dirty="0"/>
              <a:t>안드로이드 개발</a:t>
            </a:r>
            <a:endParaRPr lang="en-US" altLang="ko-KR" dirty="0"/>
          </a:p>
          <a:p>
            <a:r>
              <a:rPr lang="ko-KR" altLang="en-US" dirty="0"/>
              <a:t>이창민 </a:t>
            </a:r>
            <a:r>
              <a:rPr lang="en-US" altLang="ko-KR" dirty="0"/>
              <a:t>: </a:t>
            </a:r>
            <a:r>
              <a:rPr lang="ko-KR" altLang="en-US" dirty="0" err="1"/>
              <a:t>웹크롤링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r>
              <a:rPr lang="en-US" altLang="ko-KR" dirty="0"/>
              <a:t>, </a:t>
            </a:r>
            <a:r>
              <a:rPr lang="ko-KR" altLang="en-US" dirty="0"/>
              <a:t>안드로이드 개발</a:t>
            </a:r>
          </a:p>
        </p:txBody>
      </p:sp>
    </p:spTree>
    <p:extLst>
      <p:ext uri="{BB962C8B-B14F-4D97-AF65-F5344CB8AC3E}">
        <p14:creationId xmlns:p14="http://schemas.microsoft.com/office/powerpoint/2010/main" val="289096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D42B-6ECB-43EC-838A-803E4220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11363-F81B-13D0-8F48-A40BBB842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여행지 리뷰의 지표화를 통해 오해를 최소화한 효율적인 정보 전달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설정한 여행지 사이의 이동 경로를 보여주는 것으로 이동계획에 대한 정보 전달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여행지를 추천하고</a:t>
            </a:r>
            <a:r>
              <a:rPr lang="en-US" altLang="ko-KR" sz="2400" dirty="0"/>
              <a:t>, </a:t>
            </a:r>
            <a:r>
              <a:rPr lang="ko-KR" altLang="en-US" sz="2400" dirty="0"/>
              <a:t>관리할 수 있게 하는 기능들을 하나의 어플로 만들어 편리함 제공</a:t>
            </a:r>
          </a:p>
        </p:txBody>
      </p:sp>
    </p:spTree>
    <p:extLst>
      <p:ext uri="{BB962C8B-B14F-4D97-AF65-F5344CB8AC3E}">
        <p14:creationId xmlns:p14="http://schemas.microsoft.com/office/powerpoint/2010/main" val="265395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AEF50-7E8F-93C2-CE3F-65E0FEAE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목표 대상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B3513-7614-B050-944D-05E75303A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여행지 입장에 돈을 지불하기 꺼려하는 사람들</a:t>
            </a:r>
            <a:endParaRPr lang="en-US" altLang="ko-KR" sz="2400" dirty="0"/>
          </a:p>
          <a:p>
            <a:r>
              <a:rPr lang="ko-KR" altLang="en-US" sz="2400" dirty="0"/>
              <a:t>빠르게 여행을 계획하려는 사람들</a:t>
            </a:r>
          </a:p>
        </p:txBody>
      </p:sp>
    </p:spTree>
    <p:extLst>
      <p:ext uri="{BB962C8B-B14F-4D97-AF65-F5344CB8AC3E}">
        <p14:creationId xmlns:p14="http://schemas.microsoft.com/office/powerpoint/2010/main" val="283739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0BD64-ACC0-3AAC-BF3C-A4BD3412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18EF8-BA9C-D82C-D640-A2EBCD42B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컨슈머인사이트에서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조사한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2021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, 2022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년 분기별 국내여행 여부를 살펴보면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2021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분기에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51.4%, 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분기에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57.8%, 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분기에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63.5%, 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분기에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67.7%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이고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, 2022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분기에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64.3%, 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분기에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64.9%, 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분기에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74.1%, 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분기에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73.5%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로 코로나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펜데믹이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끝난 이후로 국내여행을 하는 사람들이 늘어나고 있음을 알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.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이러한 전망에 따라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앞으로도 더 많은 사람들이 국내여행을 다닐 것으로 예측된다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B9C839-76FE-2A8E-731E-F9283C738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59" y="3786505"/>
            <a:ext cx="4914900" cy="2476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21A791-EA51-8113-D49F-A3BAD5FDA960}"/>
              </a:ext>
            </a:extLst>
          </p:cNvPr>
          <p:cNvSpPr txBox="1"/>
          <p:nvPr/>
        </p:nvSpPr>
        <p:spPr>
          <a:xfrm>
            <a:off x="2428817" y="6268803"/>
            <a:ext cx="3374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컨슈머인사이트</a:t>
            </a:r>
            <a:r>
              <a:rPr lang="ko-KR" altLang="en-US" sz="1050" dirty="0"/>
              <a:t> </a:t>
            </a:r>
            <a:r>
              <a:rPr lang="en-US" altLang="ko-KR" sz="1050" dirty="0"/>
              <a:t>2021</a:t>
            </a:r>
            <a:r>
              <a:rPr lang="ko-KR" altLang="en-US" sz="1050" dirty="0"/>
              <a:t>년 여행 행태 및 주행 주례 조사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55540-C7EF-2E06-4F90-8E57657D4C94}"/>
              </a:ext>
            </a:extLst>
          </p:cNvPr>
          <p:cNvSpPr txBox="1"/>
          <p:nvPr/>
        </p:nvSpPr>
        <p:spPr>
          <a:xfrm>
            <a:off x="7841335" y="6268803"/>
            <a:ext cx="3374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컨슈머인사이트</a:t>
            </a:r>
            <a:r>
              <a:rPr lang="ko-KR" altLang="en-US" sz="1050" dirty="0"/>
              <a:t> </a:t>
            </a:r>
            <a:r>
              <a:rPr lang="en-US" altLang="ko-KR" sz="1050" dirty="0"/>
              <a:t>2022</a:t>
            </a:r>
            <a:r>
              <a:rPr lang="ko-KR" altLang="en-US" sz="1050" dirty="0"/>
              <a:t>년 여행 행태 및 주행 주례 조사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5EE105-E492-85AA-126B-0979106CD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084" y="3641994"/>
            <a:ext cx="5026716" cy="255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4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92A5C-DACE-B763-E8A4-817B9FBB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12A55-7486-9A96-8E14-62FC1D056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94"/>
            <a:ext cx="10515600" cy="469006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많은 여행 </a:t>
            </a:r>
            <a:r>
              <a:rPr lang="ko-KR" altLang="en-US" sz="2000" dirty="0" err="1"/>
              <a:t>어플들은</a:t>
            </a:r>
            <a:r>
              <a:rPr lang="ko-KR" altLang="en-US" sz="2000" dirty="0"/>
              <a:t> 추천된 여행지의 리뷰를 일일이 읽는 것이 아닌 이상</a:t>
            </a:r>
            <a:r>
              <a:rPr lang="en-US" altLang="ko-KR" sz="2000" dirty="0"/>
              <a:t>,</a:t>
            </a:r>
            <a:r>
              <a:rPr lang="ko-KR" altLang="en-US" sz="2000" dirty="0"/>
              <a:t> 각 </a:t>
            </a:r>
            <a:r>
              <a:rPr lang="ko-KR" altLang="en-US" sz="2000" dirty="0" err="1"/>
              <a:t>리뷰어들이</a:t>
            </a:r>
            <a:r>
              <a:rPr lang="ko-KR" altLang="en-US" sz="2000" dirty="0"/>
              <a:t> 어떤 느낌을 받았고</a:t>
            </a:r>
            <a:r>
              <a:rPr lang="en-US" altLang="ko-KR" sz="2000" dirty="0"/>
              <a:t>, </a:t>
            </a:r>
            <a:r>
              <a:rPr lang="ko-KR" altLang="en-US" sz="2000" dirty="0"/>
              <a:t>얼만큼 재미를 느꼈는지 알 수 있는 방법이 없다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만약</a:t>
            </a:r>
            <a:r>
              <a:rPr lang="en-US" altLang="ko-KR" sz="2000" dirty="0"/>
              <a:t>, </a:t>
            </a:r>
            <a:r>
              <a:rPr lang="ko-KR" altLang="en-US" sz="2000" dirty="0"/>
              <a:t>여행지의 리뷰들을 하나로 모아 한눈에 어떤 느낌인지 알 수 있도록 나타내는 지표가 존재한다면 자신의 여행 성향에 맞는 곳인지를 한눈에 파악하여</a:t>
            </a:r>
            <a:r>
              <a:rPr lang="en-US" altLang="ko-KR" sz="2000" dirty="0"/>
              <a:t>,</a:t>
            </a:r>
            <a:r>
              <a:rPr lang="ko-KR" altLang="en-US" sz="2000" dirty="0"/>
              <a:t> 조사하는데 낭비되는 시간을 최소화하는 것으로 더 효율적인 여행준비를 할 수 있게 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70AB3-26F6-8F19-0A64-A17F96288C67}"/>
              </a:ext>
            </a:extLst>
          </p:cNvPr>
          <p:cNvSpPr txBox="1"/>
          <p:nvPr/>
        </p:nvSpPr>
        <p:spPr>
          <a:xfrm>
            <a:off x="2750065" y="41373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풍경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10A62-7044-CBE8-9D29-E6601F93DCA9}"/>
              </a:ext>
            </a:extLst>
          </p:cNvPr>
          <p:cNvSpPr txBox="1"/>
          <p:nvPr/>
        </p:nvSpPr>
        <p:spPr>
          <a:xfrm>
            <a:off x="1577706" y="54255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놀거리</a:t>
            </a:r>
            <a:endParaRPr lang="ko-KR" altLang="en-US" sz="1400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19F37AD9-C57A-9566-F7DF-3454F656E373}"/>
              </a:ext>
            </a:extLst>
          </p:cNvPr>
          <p:cNvSpPr/>
          <p:nvPr/>
        </p:nvSpPr>
        <p:spPr>
          <a:xfrm>
            <a:off x="2254312" y="4453479"/>
            <a:ext cx="1535244" cy="109735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2A5FB59-550A-7700-A06D-954A8DD49D6C}"/>
              </a:ext>
            </a:extLst>
          </p:cNvPr>
          <p:cNvCxnSpPr/>
          <p:nvPr/>
        </p:nvCxnSpPr>
        <p:spPr>
          <a:xfrm flipH="1">
            <a:off x="2740345" y="4642484"/>
            <a:ext cx="281589" cy="6356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5867D85-D53B-F7A4-8D66-DFD378577AB2}"/>
              </a:ext>
            </a:extLst>
          </p:cNvPr>
          <p:cNvCxnSpPr>
            <a:cxnSpLocks/>
          </p:cNvCxnSpPr>
          <p:nvPr/>
        </p:nvCxnSpPr>
        <p:spPr>
          <a:xfrm flipH="1" flipV="1">
            <a:off x="2750065" y="5278137"/>
            <a:ext cx="710452" cy="153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FF3E66-8FC1-545D-8A6B-592ED3A2C247}"/>
              </a:ext>
            </a:extLst>
          </p:cNvPr>
          <p:cNvSpPr txBox="1"/>
          <p:nvPr/>
        </p:nvSpPr>
        <p:spPr>
          <a:xfrm>
            <a:off x="3799276" y="53969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교통혼잡도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572F0AF-BAEE-9A43-DCC5-F2FC4D98699F}"/>
              </a:ext>
            </a:extLst>
          </p:cNvPr>
          <p:cNvCxnSpPr>
            <a:cxnSpLocks/>
          </p:cNvCxnSpPr>
          <p:nvPr/>
        </p:nvCxnSpPr>
        <p:spPr>
          <a:xfrm flipH="1" flipV="1">
            <a:off x="3021934" y="4661199"/>
            <a:ext cx="438583" cy="7788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8ED4D9-15F6-ADC1-658F-0F966F932F1D}"/>
              </a:ext>
            </a:extLst>
          </p:cNvPr>
          <p:cNvSpPr txBox="1"/>
          <p:nvPr/>
        </p:nvSpPr>
        <p:spPr>
          <a:xfrm>
            <a:off x="2254312" y="5739837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리뷰 지표 예시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DC9E41-FC80-41B9-886C-6D9441591FD1}"/>
              </a:ext>
            </a:extLst>
          </p:cNvPr>
          <p:cNvSpPr txBox="1"/>
          <p:nvPr/>
        </p:nvSpPr>
        <p:spPr>
          <a:xfrm>
            <a:off x="5701421" y="4333505"/>
            <a:ext cx="5261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지표 해석 예시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풍경 </a:t>
            </a:r>
            <a:r>
              <a:rPr lang="en-US" altLang="ko-KR" dirty="0"/>
              <a:t>– </a:t>
            </a:r>
            <a:r>
              <a:rPr lang="ko-KR" altLang="en-US" dirty="0"/>
              <a:t>힐링 할 수 있는 아름다운 환경이 존재</a:t>
            </a:r>
            <a:endParaRPr lang="en-US" altLang="ko-KR" dirty="0"/>
          </a:p>
          <a:p>
            <a:r>
              <a:rPr lang="ko-KR" altLang="en-US" dirty="0" err="1"/>
              <a:t>놀거리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체험하거나 </a:t>
            </a:r>
            <a:r>
              <a:rPr lang="ko-KR" altLang="en-US" dirty="0" err="1"/>
              <a:t>놀만한</a:t>
            </a:r>
            <a:r>
              <a:rPr lang="ko-KR" altLang="en-US" dirty="0"/>
              <a:t> 거리는 부족</a:t>
            </a:r>
            <a:endParaRPr lang="en-US" altLang="ko-KR" dirty="0"/>
          </a:p>
          <a:p>
            <a:r>
              <a:rPr lang="ko-KR" altLang="en-US" dirty="0"/>
              <a:t>교통혼잡도 </a:t>
            </a:r>
            <a:r>
              <a:rPr lang="en-US" altLang="ko-KR" dirty="0"/>
              <a:t>– </a:t>
            </a:r>
            <a:r>
              <a:rPr lang="ko-KR" altLang="en-US" dirty="0"/>
              <a:t>여행지 근처는 차가 조금 막히는 편</a:t>
            </a:r>
          </a:p>
        </p:txBody>
      </p:sp>
    </p:spTree>
    <p:extLst>
      <p:ext uri="{BB962C8B-B14F-4D97-AF65-F5344CB8AC3E}">
        <p14:creationId xmlns:p14="http://schemas.microsoft.com/office/powerpoint/2010/main" val="9241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92A5C-DACE-B763-E8A4-817B9FBB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12A55-7486-9A96-8E14-62FC1D056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94"/>
            <a:ext cx="10515600" cy="469006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여행 일정 관리 </a:t>
            </a:r>
            <a:r>
              <a:rPr lang="ko-KR" altLang="en-US" sz="2000" dirty="0" err="1"/>
              <a:t>어플들은</a:t>
            </a:r>
            <a:r>
              <a:rPr lang="ko-KR" altLang="en-US" sz="2000" dirty="0"/>
              <a:t> 설정한 여행지들의 위치를 지도를 통해 보여주기만 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만약</a:t>
            </a:r>
            <a:r>
              <a:rPr lang="en-US" altLang="ko-KR" sz="2000" dirty="0"/>
              <a:t>, </a:t>
            </a:r>
            <a:r>
              <a:rPr lang="ko-KR" altLang="en-US" sz="2000" dirty="0"/>
              <a:t>두 여행지 사이의 이동 보여준다면 다른 어플이나 인터넷을 사용할 필요 없이 여행 계획 상의 이동 시간도 고려하여 일정을 세울 수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326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5369DF-B6DC-2081-6023-EAD46808222D}"/>
              </a:ext>
            </a:extLst>
          </p:cNvPr>
          <p:cNvSpPr txBox="1"/>
          <p:nvPr/>
        </p:nvSpPr>
        <p:spPr>
          <a:xfrm>
            <a:off x="818984" y="508883"/>
            <a:ext cx="4176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다른 어플과의 </a:t>
            </a:r>
            <a:r>
              <a:rPr lang="ko-KR" altLang="en-US" sz="2400" dirty="0" err="1"/>
              <a:t>차별점</a:t>
            </a:r>
            <a:r>
              <a:rPr lang="ko-KR" altLang="en-US" sz="2400" dirty="0"/>
              <a:t> 예시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982A1-AB01-ECFE-4938-03AB260C6772}"/>
              </a:ext>
            </a:extLst>
          </p:cNvPr>
          <p:cNvSpPr txBox="1"/>
          <p:nvPr/>
        </p:nvSpPr>
        <p:spPr>
          <a:xfrm>
            <a:off x="4798436" y="1060445"/>
            <a:ext cx="6200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재미있는 여행지를 찾는 도중</a:t>
            </a:r>
            <a:r>
              <a:rPr lang="en-US" altLang="ko-KR" dirty="0"/>
              <a:t>, </a:t>
            </a:r>
            <a:r>
              <a:rPr lang="ko-KR" altLang="en-US" dirty="0" err="1"/>
              <a:t>에코랜드</a:t>
            </a:r>
            <a:r>
              <a:rPr lang="ko-KR" altLang="en-US" dirty="0"/>
              <a:t> 소개문을 읽으니 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기차도 타고 다양한 체험을 하며 </a:t>
            </a:r>
            <a:r>
              <a:rPr lang="ko-KR" altLang="en-US" b="1" dirty="0"/>
              <a:t>좋은 경치와 </a:t>
            </a:r>
            <a:r>
              <a:rPr lang="ko-KR" altLang="en-US" b="1" dirty="0" err="1"/>
              <a:t>즐길거리가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ko-KR" altLang="en-US" b="1" dirty="0"/>
              <a:t>많은 곳</a:t>
            </a:r>
            <a:r>
              <a:rPr lang="en-US" altLang="ko-KR" dirty="0"/>
              <a:t>‘</a:t>
            </a:r>
            <a:r>
              <a:rPr lang="ko-KR" altLang="en-US" dirty="0"/>
              <a:t>처럼 느껴진다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533DF-4DDC-CBD4-62C6-62620E1BB113}"/>
              </a:ext>
            </a:extLst>
          </p:cNvPr>
          <p:cNvSpPr txBox="1"/>
          <p:nvPr/>
        </p:nvSpPr>
        <p:spPr>
          <a:xfrm>
            <a:off x="2195085" y="6349117"/>
            <a:ext cx="2408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사진 출처 </a:t>
            </a:r>
            <a:r>
              <a:rPr lang="en-US" altLang="ko-KR" sz="1200" dirty="0"/>
              <a:t>: ‘</a:t>
            </a:r>
            <a:r>
              <a:rPr lang="ko-KR" altLang="en-US" sz="1200" dirty="0" err="1"/>
              <a:t>트리플</a:t>
            </a:r>
            <a:r>
              <a:rPr lang="en-US" altLang="ko-KR" sz="1200" dirty="0"/>
              <a:t>’ </a:t>
            </a:r>
            <a:r>
              <a:rPr lang="ko-KR" altLang="en-US" sz="1200" dirty="0"/>
              <a:t>여행관리 앱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63361B5-3AB2-7949-0EC2-A759BCA86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336" y="2310293"/>
            <a:ext cx="3419984" cy="29910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D0DD695-C169-18A2-60B8-B00EFACB5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320" y="2310293"/>
            <a:ext cx="3181376" cy="29910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A98C1D-FFF0-E94D-C689-C4F38360D1C6}"/>
              </a:ext>
            </a:extLst>
          </p:cNvPr>
          <p:cNvSpPr txBox="1"/>
          <p:nvPr/>
        </p:nvSpPr>
        <p:spPr>
          <a:xfrm>
            <a:off x="4705775" y="5528626"/>
            <a:ext cx="7430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체험거리가 많아 재미있는 곳이라고 생각했으나 리뷰를 읽어보니</a:t>
            </a:r>
            <a:endParaRPr lang="en-US" altLang="ko-KR" dirty="0"/>
          </a:p>
          <a:p>
            <a:r>
              <a:rPr lang="ko-KR" altLang="en-US" dirty="0"/>
              <a:t>기차를 타고 경치를 구경하며 사진찍기 좋은 </a:t>
            </a:r>
            <a:r>
              <a:rPr lang="en-US" altLang="ko-KR" b="1" dirty="0"/>
              <a:t>‘</a:t>
            </a:r>
            <a:r>
              <a:rPr lang="ko-KR" altLang="en-US" b="1" dirty="0"/>
              <a:t>풍경 중심</a:t>
            </a:r>
            <a:r>
              <a:rPr lang="en-US" altLang="ko-KR" b="1" dirty="0"/>
              <a:t>’</a:t>
            </a:r>
            <a:r>
              <a:rPr lang="ko-KR" altLang="en-US" dirty="0"/>
              <a:t>의 여행지였다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</a:t>
            </a:r>
            <a:r>
              <a:rPr lang="en-US" altLang="ko-KR" dirty="0"/>
              <a:t>…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7950E98-950C-0ED4-746A-C99FD8A5B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38" y="1474661"/>
            <a:ext cx="3902322" cy="478427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31CDBB-2B1B-3AB6-56DB-5B9A636FF84F}"/>
              </a:ext>
            </a:extLst>
          </p:cNvPr>
          <p:cNvSpPr/>
          <p:nvPr/>
        </p:nvSpPr>
        <p:spPr>
          <a:xfrm>
            <a:off x="783349" y="3079190"/>
            <a:ext cx="2552866" cy="1453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00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5369DF-B6DC-2081-6023-EAD46808222D}"/>
              </a:ext>
            </a:extLst>
          </p:cNvPr>
          <p:cNvSpPr txBox="1"/>
          <p:nvPr/>
        </p:nvSpPr>
        <p:spPr>
          <a:xfrm>
            <a:off x="818984" y="508883"/>
            <a:ext cx="4176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다른 어플과의 </a:t>
            </a:r>
            <a:r>
              <a:rPr lang="ko-KR" altLang="en-US" sz="2400" dirty="0" err="1"/>
              <a:t>차별점</a:t>
            </a:r>
            <a:r>
              <a:rPr lang="ko-KR" altLang="en-US" sz="2400" dirty="0"/>
              <a:t> 예시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5A3D77-50BC-ECBF-9665-21421ED2A803}"/>
              </a:ext>
            </a:extLst>
          </p:cNvPr>
          <p:cNvSpPr/>
          <p:nvPr/>
        </p:nvSpPr>
        <p:spPr>
          <a:xfrm>
            <a:off x="1614115" y="1268266"/>
            <a:ext cx="3331596" cy="5339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7E1B2B-514B-73D0-A0B1-0DA648485A52}"/>
              </a:ext>
            </a:extLst>
          </p:cNvPr>
          <p:cNvSpPr/>
          <p:nvPr/>
        </p:nvSpPr>
        <p:spPr>
          <a:xfrm>
            <a:off x="1607465" y="1678697"/>
            <a:ext cx="3324946" cy="1049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EEB8EF-443E-F695-FBE9-37E1BA5489B5}"/>
              </a:ext>
            </a:extLst>
          </p:cNvPr>
          <p:cNvSpPr/>
          <p:nvPr/>
        </p:nvSpPr>
        <p:spPr>
          <a:xfrm>
            <a:off x="1607465" y="2733877"/>
            <a:ext cx="3331596" cy="1091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E9CE97-42FC-CB07-6638-E0D3C6338256}"/>
              </a:ext>
            </a:extLst>
          </p:cNvPr>
          <p:cNvSpPr/>
          <p:nvPr/>
        </p:nvSpPr>
        <p:spPr>
          <a:xfrm>
            <a:off x="1607465" y="3830118"/>
            <a:ext cx="3331596" cy="1181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CE0CB0-DAF6-983A-7080-E7B44C2F7495}"/>
              </a:ext>
            </a:extLst>
          </p:cNvPr>
          <p:cNvSpPr/>
          <p:nvPr/>
        </p:nvSpPr>
        <p:spPr>
          <a:xfrm>
            <a:off x="1614115" y="5011593"/>
            <a:ext cx="3331596" cy="1147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F6844-A813-9999-8392-6DCC1BE7FC90}"/>
              </a:ext>
            </a:extLst>
          </p:cNvPr>
          <p:cNvSpPr txBox="1"/>
          <p:nvPr/>
        </p:nvSpPr>
        <p:spPr>
          <a:xfrm>
            <a:off x="2313122" y="20307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에코랜드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63E73-7B2A-BBA6-BBED-BB70CCD30821}"/>
              </a:ext>
            </a:extLst>
          </p:cNvPr>
          <p:cNvSpPr txBox="1"/>
          <p:nvPr/>
        </p:nvSpPr>
        <p:spPr>
          <a:xfrm>
            <a:off x="2196684" y="313267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스파크 랜드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9852E-4BC1-A9F5-91DA-ADCEE33E1135}"/>
              </a:ext>
            </a:extLst>
          </p:cNvPr>
          <p:cNvSpPr txBox="1"/>
          <p:nvPr/>
        </p:nvSpPr>
        <p:spPr>
          <a:xfrm>
            <a:off x="1685902" y="4236189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동대문 디자인 플라자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8B4834-C00F-4503-F335-F2ED9D039567}"/>
              </a:ext>
            </a:extLst>
          </p:cNvPr>
          <p:cNvSpPr txBox="1"/>
          <p:nvPr/>
        </p:nvSpPr>
        <p:spPr>
          <a:xfrm>
            <a:off x="1809559" y="545391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만천하 스카이 워크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E05DC7-5ADF-474F-DE69-7BFB6BFA9E43}"/>
              </a:ext>
            </a:extLst>
          </p:cNvPr>
          <p:cNvGrpSpPr/>
          <p:nvPr/>
        </p:nvGrpSpPr>
        <p:grpSpPr>
          <a:xfrm>
            <a:off x="4120124" y="1961493"/>
            <a:ext cx="543739" cy="478209"/>
            <a:chOff x="5481741" y="1620124"/>
            <a:chExt cx="1535244" cy="1097353"/>
          </a:xfrm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078086F-4528-D805-F836-EAE37FD2D822}"/>
                </a:ext>
              </a:extLst>
            </p:cNvPr>
            <p:cNvSpPr/>
            <p:nvPr/>
          </p:nvSpPr>
          <p:spPr>
            <a:xfrm>
              <a:off x="5481741" y="1620124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7379C76-B3B2-AA6D-7BBA-B910E81D8D4C}"/>
                </a:ext>
              </a:extLst>
            </p:cNvPr>
            <p:cNvCxnSpPr/>
            <p:nvPr/>
          </p:nvCxnSpPr>
          <p:spPr>
            <a:xfrm flipH="1">
              <a:off x="5967774" y="1809129"/>
              <a:ext cx="281589" cy="63565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8AA1A47-A932-4E1B-8EDD-86EDF5B18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7493" y="2444780"/>
              <a:ext cx="607927" cy="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0C2356E-0F5A-5DA9-EF27-B8E008206A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9364" y="1827844"/>
              <a:ext cx="291757" cy="5936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731FBBE-CA05-E9F2-3EA8-8F474F6DCD1D}"/>
              </a:ext>
            </a:extLst>
          </p:cNvPr>
          <p:cNvGrpSpPr/>
          <p:nvPr/>
        </p:nvGrpSpPr>
        <p:grpSpPr>
          <a:xfrm>
            <a:off x="4127110" y="3019055"/>
            <a:ext cx="543739" cy="478209"/>
            <a:chOff x="5481741" y="1620124"/>
            <a:chExt cx="1535244" cy="1097353"/>
          </a:xfrm>
        </p:grpSpPr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BB40711-AB68-F8BB-EA65-3D3DD1409027}"/>
                </a:ext>
              </a:extLst>
            </p:cNvPr>
            <p:cNvSpPr/>
            <p:nvPr/>
          </p:nvSpPr>
          <p:spPr>
            <a:xfrm>
              <a:off x="5481741" y="1620124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6BE3948-588C-D7B0-A68A-98505627DE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6072" y="2008351"/>
              <a:ext cx="423290" cy="5598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5BE2990-051C-DA4D-BC17-63DE1610EE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10972" y="2557405"/>
              <a:ext cx="876975" cy="4094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9F696E0-0600-8A9A-09B7-48F42A1173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9362" y="2008351"/>
              <a:ext cx="438585" cy="5983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78EE0B5-17B0-0226-5485-4C20A78B05C1}"/>
              </a:ext>
            </a:extLst>
          </p:cNvPr>
          <p:cNvGrpSpPr/>
          <p:nvPr/>
        </p:nvGrpSpPr>
        <p:grpSpPr>
          <a:xfrm>
            <a:off x="4145757" y="4129165"/>
            <a:ext cx="543739" cy="478209"/>
            <a:chOff x="5481741" y="1620124"/>
            <a:chExt cx="1535244" cy="1097353"/>
          </a:xfrm>
        </p:grpSpPr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117F405C-D2C7-CDA8-BD3B-02706D706AB0}"/>
                </a:ext>
              </a:extLst>
            </p:cNvPr>
            <p:cNvSpPr/>
            <p:nvPr/>
          </p:nvSpPr>
          <p:spPr>
            <a:xfrm>
              <a:off x="5481741" y="1620124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63E443D-6896-E62F-7FCC-BF6128BD6A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6926" y="2088856"/>
              <a:ext cx="502435" cy="5350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68D3BAB-641D-5C42-887A-AAFD55C32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7198" y="2598347"/>
              <a:ext cx="930748" cy="143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62D504F-0C82-F490-ABAD-E508EB80F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6198" y="2088856"/>
              <a:ext cx="421748" cy="5178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CC36BE5-2ADD-2138-6E17-28B32EDEE95F}"/>
              </a:ext>
            </a:extLst>
          </p:cNvPr>
          <p:cNvGrpSpPr/>
          <p:nvPr/>
        </p:nvGrpSpPr>
        <p:grpSpPr>
          <a:xfrm>
            <a:off x="4131490" y="5359878"/>
            <a:ext cx="543739" cy="478209"/>
            <a:chOff x="5481741" y="1620124"/>
            <a:chExt cx="1535244" cy="1097353"/>
          </a:xfrm>
        </p:grpSpPr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BB9F5D0E-B708-B23D-F0CB-593E8353A7A6}"/>
                </a:ext>
              </a:extLst>
            </p:cNvPr>
            <p:cNvSpPr/>
            <p:nvPr/>
          </p:nvSpPr>
          <p:spPr>
            <a:xfrm>
              <a:off x="5481741" y="1620124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2D48126-9D8F-8B5A-EC8A-85FFBD1F55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6235" y="2066696"/>
              <a:ext cx="204483" cy="4639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FDF52F9-4984-0267-AB88-ABE0C9C527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6235" y="2444782"/>
              <a:ext cx="438297" cy="590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3B67227-9566-FD8D-873B-6342EEC273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0718" y="2066696"/>
              <a:ext cx="233814" cy="3780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2A329A0-7F44-B057-17E2-15FC027B7E3B}"/>
              </a:ext>
            </a:extLst>
          </p:cNvPr>
          <p:cNvSpPr txBox="1"/>
          <p:nvPr/>
        </p:nvSpPr>
        <p:spPr>
          <a:xfrm>
            <a:off x="5515345" y="1770549"/>
            <a:ext cx="6141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소개문구 뿐만 아니라 </a:t>
            </a:r>
            <a:r>
              <a:rPr lang="ko-KR" altLang="en-US" dirty="0" err="1"/>
              <a:t>리뷰어들의</a:t>
            </a:r>
            <a:r>
              <a:rPr lang="ko-KR" altLang="en-US" dirty="0"/>
              <a:t> 총 평가지표까지 볼 수</a:t>
            </a:r>
            <a:endParaRPr lang="en-US" altLang="ko-KR" dirty="0"/>
          </a:p>
          <a:p>
            <a:r>
              <a:rPr lang="ko-KR" altLang="en-US" dirty="0"/>
              <a:t>있었다면 </a:t>
            </a:r>
            <a:r>
              <a:rPr lang="en-US" altLang="ko-KR" dirty="0"/>
              <a:t>‘</a:t>
            </a:r>
            <a:r>
              <a:rPr lang="ko-KR" altLang="en-US" dirty="0"/>
              <a:t>풍경 중심이고</a:t>
            </a:r>
            <a:r>
              <a:rPr lang="en-US" altLang="ko-KR" dirty="0"/>
              <a:t>, </a:t>
            </a:r>
            <a:r>
              <a:rPr lang="ko-KR" altLang="en-US" dirty="0"/>
              <a:t>재미있는 체험거리는 부족한 곳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을 한눈에 파악해 조사하는 시간을 낭비하지 않아도 된다</a:t>
            </a:r>
            <a:r>
              <a:rPr lang="en-US" altLang="ko-KR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3BAFC3-718E-7A3D-6963-788407F72103}"/>
              </a:ext>
            </a:extLst>
          </p:cNvPr>
          <p:cNvSpPr txBox="1"/>
          <p:nvPr/>
        </p:nvSpPr>
        <p:spPr>
          <a:xfrm>
            <a:off x="4197069" y="177787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풍경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873A7F-75BC-71DB-FCB2-80C228F57D11}"/>
              </a:ext>
            </a:extLst>
          </p:cNvPr>
          <p:cNvSpPr txBox="1"/>
          <p:nvPr/>
        </p:nvSpPr>
        <p:spPr>
          <a:xfrm>
            <a:off x="3814346" y="241071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놀거리</a:t>
            </a:r>
            <a:endParaRPr lang="ko-KR" alt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C1E026-4CED-0F4D-2CE4-61C584962E7E}"/>
              </a:ext>
            </a:extLst>
          </p:cNvPr>
          <p:cNvSpPr txBox="1"/>
          <p:nvPr/>
        </p:nvSpPr>
        <p:spPr>
          <a:xfrm>
            <a:off x="4316218" y="241300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교통혼잡도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AAFED75-690C-1C49-1619-FF05C5579EF3}"/>
              </a:ext>
            </a:extLst>
          </p:cNvPr>
          <p:cNvSpPr/>
          <p:nvPr/>
        </p:nvSpPr>
        <p:spPr>
          <a:xfrm>
            <a:off x="3746584" y="1682583"/>
            <a:ext cx="1199127" cy="1038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189E06-4DA6-0855-C7CC-3EA03AD17159}"/>
              </a:ext>
            </a:extLst>
          </p:cNvPr>
          <p:cNvSpPr txBox="1"/>
          <p:nvPr/>
        </p:nvSpPr>
        <p:spPr>
          <a:xfrm>
            <a:off x="5515345" y="3473299"/>
            <a:ext cx="6296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아름다운 경치나 건물을 보고 싶고</a:t>
            </a:r>
            <a:r>
              <a:rPr lang="en-US" altLang="ko-KR" dirty="0"/>
              <a:t>, </a:t>
            </a:r>
            <a:r>
              <a:rPr lang="ko-KR" altLang="en-US" dirty="0"/>
              <a:t>그곳에서 </a:t>
            </a:r>
            <a:endParaRPr lang="en-US" altLang="ko-KR" dirty="0"/>
          </a:p>
          <a:p>
            <a:r>
              <a:rPr lang="ko-KR" altLang="en-US" dirty="0"/>
              <a:t>재미있게 </a:t>
            </a:r>
            <a:r>
              <a:rPr lang="ko-KR" altLang="en-US" dirty="0" err="1"/>
              <a:t>놀만한</a:t>
            </a:r>
            <a:r>
              <a:rPr lang="ko-KR" altLang="en-US" dirty="0"/>
              <a:t> 게 있었으면 좋겠다고 생각한다면</a:t>
            </a:r>
            <a:r>
              <a:rPr lang="en-US" altLang="ko-KR" dirty="0"/>
              <a:t>, </a:t>
            </a:r>
            <a:r>
              <a:rPr lang="ko-KR" altLang="en-US" dirty="0"/>
              <a:t>지표의</a:t>
            </a:r>
            <a:endParaRPr lang="en-US" altLang="ko-KR" dirty="0"/>
          </a:p>
          <a:p>
            <a:r>
              <a:rPr lang="ko-KR" altLang="en-US" dirty="0"/>
              <a:t>풍경과 </a:t>
            </a:r>
            <a:r>
              <a:rPr lang="ko-KR" altLang="en-US" dirty="0" err="1"/>
              <a:t>놀거리</a:t>
            </a:r>
            <a:r>
              <a:rPr lang="ko-KR" altLang="en-US" dirty="0"/>
              <a:t> 부분이 높은 여행지만 눌러 세부적으로</a:t>
            </a:r>
            <a:endParaRPr lang="en-US" altLang="ko-KR" dirty="0"/>
          </a:p>
          <a:p>
            <a:r>
              <a:rPr lang="ko-KR" altLang="en-US" dirty="0"/>
              <a:t>확인하면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79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BF0D71-42DA-41B5-76CC-EFFEE25A1BAE}"/>
              </a:ext>
            </a:extLst>
          </p:cNvPr>
          <p:cNvSpPr txBox="1"/>
          <p:nvPr/>
        </p:nvSpPr>
        <p:spPr>
          <a:xfrm>
            <a:off x="818984" y="508883"/>
            <a:ext cx="4176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다른 어플과의 </a:t>
            </a:r>
            <a:r>
              <a:rPr lang="ko-KR" altLang="en-US" sz="2400" dirty="0" err="1"/>
              <a:t>차별점</a:t>
            </a:r>
            <a:r>
              <a:rPr lang="ko-KR" altLang="en-US" sz="2400" dirty="0"/>
              <a:t> 예시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FFFF0F-4442-72DE-30EA-BA4A0F755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71" y="1073427"/>
            <a:ext cx="2374061" cy="5275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4013A4-0D19-538C-29D7-F1401A73FF9A}"/>
              </a:ext>
            </a:extLst>
          </p:cNvPr>
          <p:cNvSpPr txBox="1"/>
          <p:nvPr/>
        </p:nvSpPr>
        <p:spPr>
          <a:xfrm>
            <a:off x="967386" y="6349117"/>
            <a:ext cx="28344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사진 출처 </a:t>
            </a:r>
            <a:r>
              <a:rPr lang="en-US" altLang="ko-KR" sz="1100" dirty="0"/>
              <a:t>: ‘</a:t>
            </a:r>
            <a:r>
              <a:rPr lang="ko-KR" altLang="en-US" sz="1100" dirty="0"/>
              <a:t>대동여행지도</a:t>
            </a:r>
            <a:r>
              <a:rPr lang="en-US" altLang="ko-KR" sz="1100" dirty="0"/>
              <a:t>’ </a:t>
            </a:r>
            <a:r>
              <a:rPr lang="ko-KR" altLang="en-US" sz="1100" dirty="0"/>
              <a:t>여행지 추천 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111F86-1C14-A8CE-448E-AFA10C5E6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483" y="1144988"/>
            <a:ext cx="2213047" cy="4917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86D33B-1D30-D500-ADDB-64FA77FB89F7}"/>
              </a:ext>
            </a:extLst>
          </p:cNvPr>
          <p:cNvSpPr txBox="1"/>
          <p:nvPr/>
        </p:nvSpPr>
        <p:spPr>
          <a:xfrm>
            <a:off x="3657680" y="2957598"/>
            <a:ext cx="5142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어플들은</a:t>
            </a:r>
            <a:r>
              <a:rPr lang="ko-KR" altLang="en-US" dirty="0"/>
              <a:t> 여행 일정 관리 화면에서 일정에 </a:t>
            </a:r>
            <a:endParaRPr lang="en-US" altLang="ko-KR" dirty="0"/>
          </a:p>
          <a:p>
            <a:r>
              <a:rPr lang="ko-KR" altLang="en-US" dirty="0"/>
              <a:t>따라 선택된 장소들을 보여주기만 한다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6BE66-5C7E-0708-9D1B-6405810484E3}"/>
              </a:ext>
            </a:extLst>
          </p:cNvPr>
          <p:cNvSpPr txBox="1"/>
          <p:nvPr/>
        </p:nvSpPr>
        <p:spPr>
          <a:xfrm>
            <a:off x="8788990" y="6072118"/>
            <a:ext cx="2408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사진 출처 </a:t>
            </a:r>
            <a:r>
              <a:rPr lang="en-US" altLang="ko-KR" sz="1200" dirty="0"/>
              <a:t>: ‘</a:t>
            </a:r>
            <a:r>
              <a:rPr lang="ko-KR" altLang="en-US" sz="1200" dirty="0" err="1"/>
              <a:t>트리플</a:t>
            </a:r>
            <a:r>
              <a:rPr lang="en-US" altLang="ko-KR" sz="1200" dirty="0"/>
              <a:t>’ </a:t>
            </a:r>
            <a:r>
              <a:rPr lang="ko-KR" altLang="en-US" sz="1200" dirty="0"/>
              <a:t>여행관리 앱</a:t>
            </a:r>
          </a:p>
        </p:txBody>
      </p:sp>
    </p:spTree>
    <p:extLst>
      <p:ext uri="{BB962C8B-B14F-4D97-AF65-F5344CB8AC3E}">
        <p14:creationId xmlns:p14="http://schemas.microsoft.com/office/powerpoint/2010/main" val="29188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1073</Words>
  <Application>Microsoft Office PowerPoint</Application>
  <PresentationFormat>와이드스크린</PresentationFormat>
  <Paragraphs>252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HCI Poppy</vt:lpstr>
      <vt:lpstr>맑은 고딕</vt:lpstr>
      <vt:lpstr>한양신명조</vt:lpstr>
      <vt:lpstr>휴먼명조</vt:lpstr>
      <vt:lpstr>Arial</vt:lpstr>
      <vt:lpstr>Office 테마</vt:lpstr>
      <vt:lpstr>만들고자 하는 것</vt:lpstr>
      <vt:lpstr>개발 목표</vt:lpstr>
      <vt:lpstr>주요 목표 대상</vt:lpstr>
      <vt:lpstr>배경</vt:lpstr>
      <vt:lpstr>필요성</vt:lpstr>
      <vt:lpstr>필요성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팀 역할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191</cp:revision>
  <dcterms:created xsi:type="dcterms:W3CDTF">2023-03-31T10:19:41Z</dcterms:created>
  <dcterms:modified xsi:type="dcterms:W3CDTF">2023-04-03T08:56:38Z</dcterms:modified>
</cp:coreProperties>
</file>