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5a9157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95a9157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95a9157c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95a9157c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97b8a82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97b8a82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95a9157c9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95a9157c9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95a9157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95a9157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95a9157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95a9157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95a9157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95a9157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95a9157c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95a9157c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95a9157c9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95a9157c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95a9157c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95a9157c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95a9157c9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95a9157c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7b8a82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7b8a82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5a9157c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5a9157c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95a9157c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95a9157c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95a9157c9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95a9157c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95a9157c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95a9157c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95a9157c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95a9157c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97b8a82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97b8a82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8733" y="72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20230703</a:t>
            </a:r>
            <a:r>
              <a:rPr lang="ko"/>
              <a:t> ~ 20230717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진행사항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HyperWEB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Stable - diffusion model 프롬프트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4326525"/>
            <a:ext cx="8520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해당 모델의 경우 한번에 처리할 수 있는 토큰의 갯수는 75개 , 효율적인 상황 표현 필요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152463"/>
            <a:ext cx="71437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Stable - diffusion model 프롬프트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6303725" y="1825000"/>
            <a:ext cx="18177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 AI 를 통한 그림 제작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3371938" y="1825000"/>
            <a:ext cx="18177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GPT를 이용,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Stable - diffusion model를 위한 프롬프트 제작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96375" y="1825000"/>
            <a:ext cx="18177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인물, 식재료, 강아지,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이미지의 상황설명</a:t>
            </a:r>
            <a:endParaRPr/>
          </a:p>
        </p:txBody>
      </p:sp>
      <p:cxnSp>
        <p:nvCxnSpPr>
          <p:cNvPr id="124" name="Google Shape;124;p23"/>
          <p:cNvCxnSpPr/>
          <p:nvPr/>
        </p:nvCxnSpPr>
        <p:spPr>
          <a:xfrm flipH="1" rot="10800000">
            <a:off x="2011000" y="2337450"/>
            <a:ext cx="11892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3"/>
          <p:cNvCxnSpPr/>
          <p:nvPr/>
        </p:nvCxnSpPr>
        <p:spPr>
          <a:xfrm flipH="1" rot="10800000">
            <a:off x="5030050" y="2337450"/>
            <a:ext cx="11892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프롬프트 예시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97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인물, 식재료, 상황 등 몇가지 짧은 단어를 통해 Stable diffusion model을 위한 프롬프트 생성 가능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974" y="273125"/>
            <a:ext cx="4355025" cy="459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확대  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9825"/>
            <a:ext cx="5523576" cy="28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11700" y="4047450"/>
            <a:ext cx="2743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클릭시 이미지 확대 이벤트 생성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메인화면 figma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150"/>
            <a:ext cx="80689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식단 알고리즘 속 추천 시스템</a:t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3654175" y="1330388"/>
            <a:ext cx="11049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 rot="-5400000">
            <a:off x="3963925" y="1988450"/>
            <a:ext cx="48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925700" y="1201400"/>
            <a:ext cx="1907700" cy="830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재료 선택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90975" y="2766800"/>
            <a:ext cx="79983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725"/>
              <a:t>(자신이 선택한 음식 재료 X 0.5) + (</a:t>
            </a:r>
            <a:r>
              <a:rPr lang="ko" sz="1725"/>
              <a:t>비슷한 재료들의 다른 사람 선택 X 0.5)</a:t>
            </a:r>
            <a:endParaRPr sz="172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ko" sz="1725"/>
              <a:t>가중치 높은 3가지</a:t>
            </a:r>
            <a:endParaRPr sz="1725"/>
          </a:p>
        </p:txBody>
      </p:sp>
      <p:sp>
        <p:nvSpPr>
          <p:cNvPr id="155" name="Google Shape;155;p27"/>
          <p:cNvSpPr/>
          <p:nvPr/>
        </p:nvSpPr>
        <p:spPr>
          <a:xfrm>
            <a:off x="5656050" y="1072400"/>
            <a:ext cx="1907700" cy="830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	계산 시작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3217325" y="1017725"/>
            <a:ext cx="55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글자를 넣을 때 마다 추가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사람의 유사도에 대해 계산하는 방식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cosine_similarity(A, P) = (A • P) / (||A|| ||P||)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451550" y="2122300"/>
            <a:ext cx="6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를 통한 item에 대한 유사도 평가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음식에 대한 더미 데이터 유사도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575" y="686422"/>
            <a:ext cx="2814650" cy="4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00" y="1404875"/>
            <a:ext cx="5283574" cy="28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데미 데이터 생성 방식</a:t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311700" y="1156225"/>
            <a:ext cx="1483200" cy="695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User 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정보 추가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3392400" y="1088425"/>
            <a:ext cx="1483200" cy="830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Dog 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정보 추가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6310600" y="1088425"/>
            <a:ext cx="1907700" cy="830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음식 생성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5922150" y="2233075"/>
            <a:ext cx="287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기준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id 에 대한 영역을 나누어 앞서 설명한 8명에 대한 기준으로 나눔</a:t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1907800" y="2039725"/>
            <a:ext cx="14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 값을 통한 연결</a:t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2299525" y="1285225"/>
            <a:ext cx="827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5094738" y="1217425"/>
            <a:ext cx="827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할 것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포스팅 사진</a:t>
            </a:r>
            <a:endParaRPr sz="14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ko" sz="1000"/>
              <a:t>프롬프트 형식 작성 필요 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ko" sz="1000"/>
              <a:t>긍정 프롬프트 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ko" sz="1000"/>
              <a:t>부정 프롬프트</a:t>
            </a:r>
            <a:endParaRPr sz="10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식단 사진</a:t>
            </a:r>
            <a:endParaRPr sz="14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ko" sz="1000"/>
              <a:t>img2img 기능을 이용한 균일한 사진의 구현</a:t>
            </a:r>
            <a:endParaRPr sz="10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장소 제공</a:t>
            </a:r>
            <a:endParaRPr sz="14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ko" sz="1000"/>
              <a:t>정부제공 반려동물 이용가능 장소 공공데이터 사용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ko" sz="1000"/>
              <a:t>가상프로필의 포스팅에 자연스럽게 녹아들 수 있게 제작 </a:t>
            </a:r>
            <a:endParaRPr sz="10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기사 제공</a:t>
            </a:r>
            <a:endParaRPr sz="14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ko" sz="1000"/>
              <a:t>잠정 보류, 생성 AI 활용 포스팅 완료 이후 시도 예정</a:t>
            </a:r>
            <a:endParaRPr sz="1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Stable - diffusion model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다양한 학습자료로 훈련된 가중치 수집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CyberRealistic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Flat-2D Anime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SDVN5-3D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각 모델에 맞는 부정 프롬프트 수집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상황에 맞는 프롬프트 필요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Stable - diffusion model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positive prompt : (best-quality:0.8), (best-quality:0.8),  happy dog with food, no human, no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negative prompt :  easynegative, verybadimagenegative_v1.3,human, person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(easynagative, verybadimagenegative 트리거 워드 -&gt; 기존의 유저들이 만들어논 프롬프트 셋, 대체적으로 모든 사진에 적용 가능)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기본모델과 달리 훈련된 가중치를 사용했을 때 복잡한 프롬프트 없이도 양호한 결과물을 도출하는 것을 볼 수 있음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00500" y="133350"/>
            <a:ext cx="1821900" cy="4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Flat-2D Anime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00500" y="133350"/>
            <a:ext cx="1821900" cy="4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SDVN5-3D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00500" y="133350"/>
            <a:ext cx="1821900" cy="4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CyberRealistic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00500" y="133350"/>
            <a:ext cx="1821900" cy="4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Mistoon_Anime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강아지 식단 사진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img2img 를 이용, 균일한 느낌, 품질의 사진 생성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16756" t="0"/>
          <a:stretch/>
        </p:blipFill>
        <p:spPr>
          <a:xfrm>
            <a:off x="812125" y="2024650"/>
            <a:ext cx="2087801" cy="16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150" y="3350225"/>
            <a:ext cx="1547924" cy="15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075" y="1802300"/>
            <a:ext cx="1547924" cy="15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7150" y="1802300"/>
            <a:ext cx="1547924" cy="15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1"/>
          <p:cNvCxnSpPr/>
          <p:nvPr/>
        </p:nvCxnSpPr>
        <p:spPr>
          <a:xfrm flipH="1" rot="10800000">
            <a:off x="3234025" y="2813500"/>
            <a:ext cx="11892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