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8db25a52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8db25a52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db25a52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8db25a52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8f3a9b5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8f3a9b5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8f3a9b5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8f3a9b5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db25a52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8db25a52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8db25a528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8db25a52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8db25a52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8db25a52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8db25a52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8db25a52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8db25a528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8db25a52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8db25a52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8db25a52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b62c37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b62c37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8db25a528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8db25a528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db25a528_6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8db25a528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encoder 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8db25a528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8db25a528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8db25a528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8db25a528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8db25a528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8db25a528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8db25a528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8db25a528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8b62c37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8b62c37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8d0cfd61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8d0cfd61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d0cfd6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8d0cfd6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9654f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9654f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b62c37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8b62c37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d0cfd61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8d0cfd61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79654f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79654f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hyperlink" Target="http://ec2-54-173-81-150.compute-1.amazonaws.com/mai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2023/4/9 ~ 2023/4/24 캡스톤 진행사항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팀 Hyper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박태현 팀원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기존 코드를 aws로 이전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구조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트위터 follow 추천 알고리즘 정리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8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AutoNum type="arabicPeriod"/>
            </a:pPr>
            <a:r>
              <a:rPr b="1" lang="ko" sz="2020">
                <a:solidFill>
                  <a:schemeClr val="dk2"/>
                </a:solidFill>
              </a:rPr>
              <a:t>기존 코드를 aws로 이전 목적</a:t>
            </a:r>
            <a:endParaRPr b="1" sz="20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2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0500"/>
            <a:ext cx="8520600" cy="24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Docker를 통한 추후의 서버 확장성 개편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우승민 팀원이 작성해둔 코드를 기반으로 AWS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값을 입력하면 알고리즘 서버를 통하여 Json to Json 형식으로 받는 것 구현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Docker를 통한 추후의 서버 확장성 개편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00" y="3166902"/>
            <a:ext cx="6162149" cy="1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2. </a:t>
            </a:r>
            <a:r>
              <a:rPr lang="ko" sz="1800">
                <a:solidFill>
                  <a:schemeClr val="dk2"/>
                </a:solidFill>
              </a:rPr>
              <a:t>우승민 팀원이 작성해둔 코드를 기반으로 AWS 생성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해당 접속 경로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aws - nginx - uwsgi - django 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522" y="844725"/>
            <a:ext cx="3125150" cy="3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177000" y="4568875"/>
            <a:ext cx="596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http://ec2-54-173-81-150.compute-1.amazonaws.com/main/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40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ko" sz="2020">
                <a:solidFill>
                  <a:schemeClr val="dk2"/>
                </a:solidFill>
              </a:rPr>
              <a:t>기존 코드를 aws로 이전 목적</a:t>
            </a:r>
            <a:endParaRPr b="1" sz="20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904"/>
              <a:buFont typeface="Arial"/>
              <a:buNone/>
            </a:pPr>
            <a:r>
              <a:t/>
            </a:r>
            <a:endParaRPr b="1" sz="2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20">
              <a:solidFill>
                <a:schemeClr val="dk2"/>
              </a:solidFill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329350"/>
            <a:ext cx="85206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확장성 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AWS의 RDS 로의 생성이 아닌 기존의 간단한 sqlite3의 입출력을 통한 연결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Apach kafka를 통한 분산 기술 활용 예정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376450" y="3445675"/>
            <a:ext cx="8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850" y="2571750"/>
            <a:ext cx="6630226" cy="22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20">
                <a:solidFill>
                  <a:schemeClr val="dk2"/>
                </a:solidFill>
              </a:rPr>
              <a:t>2. </a:t>
            </a:r>
            <a:r>
              <a:rPr b="1" lang="ko" sz="1820">
                <a:solidFill>
                  <a:schemeClr val="dk2"/>
                </a:solidFill>
              </a:rPr>
              <a:t>DB 구조 예정</a:t>
            </a:r>
            <a:endParaRPr b="1" sz="18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42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기본적인 데이터들에 대해서는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amazon RDS 로 예정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알고리즘 관련해서는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amazon DocumentDB 로 예정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324" y="1087101"/>
            <a:ext cx="4872003" cy="334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820">
                <a:solidFill>
                  <a:schemeClr val="dk2"/>
                </a:solidFill>
              </a:rPr>
              <a:t>3.  </a:t>
            </a:r>
            <a:r>
              <a:rPr b="1" lang="ko" sz="1820">
                <a:solidFill>
                  <a:schemeClr val="dk2"/>
                </a:solidFill>
              </a:rPr>
              <a:t>트위터 follow 추천 알고리즘 정리</a:t>
            </a:r>
            <a:endParaRPr b="1" sz="18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표로 수정 예정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0" y="1017726"/>
            <a:ext cx="8313977" cy="35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구연호 팀원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알고리즘 개선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영양제 도입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단계 세분화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유저 세부선택 사항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chatGPT를 이용한 chatbot 제작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식단제작 알고리즘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레퍼런스 제공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추천 장소 제공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식단 제작 알고리즘 개선사항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638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960"/>
              <a:t>영양제 추천</a:t>
            </a:r>
            <a:endParaRPr sz="1960"/>
          </a:p>
          <a:p>
            <a:pPr indent="-29051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자연식재료 만으로 식단 제작시 모든 조건 충족 어려움 </a:t>
            </a:r>
            <a:endParaRPr sz="1560"/>
          </a:p>
          <a:p>
            <a:pPr indent="-29051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 영양제 사용으로 위 문제 해결 보다 다채로운 식단 제작, 사용자의 재료 준비 부담감 저하</a:t>
            </a:r>
            <a:endParaRPr sz="156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60"/>
          </a:p>
          <a:p>
            <a:pPr indent="-3063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960"/>
              <a:t>단계 세분화</a:t>
            </a:r>
            <a:endParaRPr sz="1960"/>
          </a:p>
          <a:p>
            <a:pPr indent="-29051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현재의 선형 알고리즘을 통해 식단 제작 알고리즘 구성 제한사항(영양소 최소값, 최대값, 유저 입력사항) 이 많아질 경우 결과값 도출에 제한 </a:t>
            </a:r>
            <a:endParaRPr sz="1560"/>
          </a:p>
          <a:p>
            <a:pPr indent="-29051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단계별 알고리즘 적용 방식으로 해당 문제 해결</a:t>
            </a:r>
            <a:endParaRPr sz="1560"/>
          </a:p>
          <a:p>
            <a:pPr indent="-29051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단계별 적용으로 여러가지 레시피 버전 도출 </a:t>
            </a:r>
            <a:endParaRPr sz="156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63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960"/>
              <a:t>유저 선택사항 알고리즘 적용</a:t>
            </a:r>
            <a:endParaRPr sz="1960"/>
          </a:p>
          <a:p>
            <a:pPr indent="-29051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비만도</a:t>
            </a:r>
            <a:endParaRPr sz="1560"/>
          </a:p>
          <a:p>
            <a:pPr indent="-29051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현재 체중, 원하는 체중 </a:t>
            </a:r>
            <a:endParaRPr sz="1560"/>
          </a:p>
          <a:p>
            <a:pPr indent="-29051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식단의 탄수화물 , 단백질 , 지방 비율</a:t>
            </a:r>
            <a:endParaRPr sz="1560"/>
          </a:p>
          <a:p>
            <a:pPr indent="-29051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560"/>
              <a:t>영양제 사용 선택</a:t>
            </a:r>
            <a:endParaRPr sz="156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33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Chat GPT API를 통해 사용자의 질문 의도를 파악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의도 파악 이후 목적에 맞는 알고리즘을 사용해 사용자에게 답변을 도출함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0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 GPT 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400" y="895300"/>
            <a:ext cx="5068900" cy="36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변경점(저번 발표 내용 피드백 관련)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기본 웹 구조를 SNS로 변경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 sz="1200">
                <a:solidFill>
                  <a:schemeClr val="dk1"/>
                </a:solidFill>
              </a:rPr>
              <a:t>사용자 상호관계 향상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ko" sz="1200">
                <a:solidFill>
                  <a:schemeClr val="dk1"/>
                </a:solidFill>
              </a:rPr>
              <a:t>커뮤니티 형성으로 사용자 증가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ko" sz="1200">
                <a:solidFill>
                  <a:schemeClr val="dk1"/>
                </a:solidFill>
              </a:rPr>
              <a:t>사용자간 피드백 및 개선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로컬서버 -&gt; AWS 구축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 sz="1200">
                <a:solidFill>
                  <a:schemeClr val="dk1"/>
                </a:solidFill>
              </a:rPr>
              <a:t>관리 및 유지 보수 용이성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ko" sz="1200">
                <a:solidFill>
                  <a:schemeClr val="dk1"/>
                </a:solidFill>
              </a:rPr>
              <a:t>유연성, 확장성 확대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622800" y="2746975"/>
            <a:ext cx="7141800" cy="17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Chat GPT API를 통해 사용자가 입력한 식재료를 정제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데이터 베이스에서 식재료 검색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영양 정보를 알고리즘에 넣어 레시피 도출</a:t>
            </a:r>
            <a:endParaRPr sz="1500"/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0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식단제작 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99" y="1069299"/>
            <a:ext cx="7344350" cy="15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0" y="1152475"/>
            <a:ext cx="33435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0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식단제작 문제점 &amp; 개선방안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0" y="1152475"/>
            <a:ext cx="33435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유저의 입력과 데이터 베이스의 음식 이름이 다름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카테고리로 나누어 하위 카테고리 추천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식재료가 없는 경우 발생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USDA를 통한 식재료 실시간 업데이트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사용자 피드백으로 저장 -&gt; 추후 운영자 업데이트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Chat GPT를 통한 다른 식재료 추천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유저 개인정보 미비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가입한 SNS 아이디의 정보를 식재료 알고리즘에 입력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746" y="1656900"/>
            <a:ext cx="3084075" cy="14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0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 장소 추천 &amp; 레퍼런스 제공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572000" y="1152475"/>
            <a:ext cx="33435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거짓 정보 제공 우려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데이터 베이스에 저장된 자료를 토대로 대답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정보 참조 방식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장소, 리뷰, 별점을 통해 정보 수집, 수집된 데이터 임베딩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사용자가 입력한 키워드와 가장 유사한 장소 추천 (영화 추천 시스템)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naver api를 통한 실시간 검색 이후 정보 제공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6431700" y="4270800"/>
            <a:ext cx="2712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추가 논의 필요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216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20"/>
              <a:t>진행 예정 사항</a:t>
            </a:r>
            <a:endParaRPr sz="31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SNS 봇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525600" y="1458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초기 유저를 위한 SNS 봇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생성된 봇은 하나 이상의 ‘테마’를 가짐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테마는 견종, 여행, 건강 정보 등이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일관된 주제로 여러가지 포스팅 출력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추가 테스트를 위한 자연스러운 더미 데이터 생성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 방식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사진 수집 (다양한 견종, 강아지가 포함된 사진)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최대한 다양한 종류의 사진 수집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사진 분류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YOLO를 통한 카테고리 정보를 저장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ex 강아지, 공, 옷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포스트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chat gpt를 통해 자연스러운 post 내용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YOLO의 카테고리를 # 형태의 태그로 변환, 사용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6431700" y="4270800"/>
            <a:ext cx="27123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추가 논의 필요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우승민 팀원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 SNS 서버 구성 계획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로그인 세분화 작업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기사 크롤링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. SNS 서버 구성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ko" sz="1700"/>
              <a:t>SNS 서버 구성 목적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기존의 사이트로는 일방적인 정보라 신뢰성이 낮을 수 있는 부분이 있으나 SNS식의 구조라면 견주 서로 간 정보 교환이 이루어지면서 신뢰도 문제가 해결 될 수 있음.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커뮤니티 형성을 통한 사용자 증가 효과 기대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사용자 간 데이터로 Trend 조사와 파악이 가능하며 ,추후 데이터 수집으로 용이하게 사용 가능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692125" y="1085700"/>
            <a:ext cx="845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검색 : Nickname이나 올라온 글에 대해서 Searching기능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추천 : 같은 견종 주인 글 중 인기글 + 팔로우 + 팔로우의 팔로우 등 추천알고리즘 사용  </a:t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SNS 서버 구성(팔로우)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705375" y="2871875"/>
            <a:ext cx="909300" cy="7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705375" y="2845775"/>
            <a:ext cx="909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User1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견종 1</a:t>
            </a:r>
            <a:endParaRPr sz="1400"/>
          </a:p>
        </p:txBody>
      </p:sp>
      <p:sp>
        <p:nvSpPr>
          <p:cNvPr id="82" name="Google Shape;82;p17"/>
          <p:cNvSpPr/>
          <p:nvPr/>
        </p:nvSpPr>
        <p:spPr>
          <a:xfrm>
            <a:off x="6457975" y="2871875"/>
            <a:ext cx="909300" cy="7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457975" y="2845775"/>
            <a:ext cx="909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User2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견종 2</a:t>
            </a:r>
            <a:endParaRPr sz="1400"/>
          </a:p>
        </p:txBody>
      </p:sp>
      <p:sp>
        <p:nvSpPr>
          <p:cNvPr id="84" name="Google Shape;84;p17"/>
          <p:cNvSpPr/>
          <p:nvPr/>
        </p:nvSpPr>
        <p:spPr>
          <a:xfrm>
            <a:off x="6457975" y="4014875"/>
            <a:ext cx="909300" cy="7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457975" y="3988775"/>
            <a:ext cx="909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User4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견종 1</a:t>
            </a:r>
            <a:endParaRPr sz="1400"/>
          </a:p>
        </p:txBody>
      </p:sp>
      <p:sp>
        <p:nvSpPr>
          <p:cNvPr id="86" name="Google Shape;86;p17"/>
          <p:cNvSpPr/>
          <p:nvPr/>
        </p:nvSpPr>
        <p:spPr>
          <a:xfrm>
            <a:off x="8058175" y="2871875"/>
            <a:ext cx="909300" cy="7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058175" y="2845775"/>
            <a:ext cx="909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User3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견종 1</a:t>
            </a:r>
            <a:endParaRPr sz="1400"/>
          </a:p>
        </p:txBody>
      </p:sp>
      <p:sp>
        <p:nvSpPr>
          <p:cNvPr id="88" name="Google Shape;88;p17"/>
          <p:cNvSpPr/>
          <p:nvPr/>
        </p:nvSpPr>
        <p:spPr>
          <a:xfrm>
            <a:off x="5761000" y="2938175"/>
            <a:ext cx="5670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7414975" y="2938175"/>
            <a:ext cx="5670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443825" y="3291025"/>
            <a:ext cx="538200" cy="237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6493850" y="4749925"/>
            <a:ext cx="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인기글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02475" y="2761750"/>
            <a:ext cx="344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User1 : User2, User3, User4의 인기글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User2 : User3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User3 : User2, User4의 인기글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User4 : 없음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</a:t>
            </a:r>
            <a:r>
              <a:rPr lang="ko"/>
              <a:t>로그인 기능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0" y="3172575"/>
            <a:ext cx="11469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필수 정보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1.이메일 주소(PK)  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2. 이름                   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3.닉네임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4.</a:t>
            </a:r>
            <a:r>
              <a:rPr lang="ko" sz="850"/>
              <a:t> 비밀번호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5.강아지 종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ko" sz="850"/>
              <a:t>6.강아지 나이</a:t>
            </a:r>
            <a:endParaRPr sz="85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5964"/>
            <a:ext cx="9144000" cy="2246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752600" y="3172575"/>
            <a:ext cx="11469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필수 정보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7. 강아지 성별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8. 강아지 무게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9. 강아지 활동성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10. 강아지 비만도.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ko" sz="850"/>
              <a:t>11.체중증감</a:t>
            </a:r>
            <a:endParaRPr sz="85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066800" y="3172575"/>
            <a:ext cx="11469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email 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text                   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text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password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Select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ko" sz="850"/>
              <a:t>Number</a:t>
            </a:r>
            <a:endParaRPr sz="85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0" y="3172575"/>
            <a:ext cx="11469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text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number                    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text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number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ko" sz="850"/>
              <a:t>text</a:t>
            </a:r>
            <a:endParaRPr sz="85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429000" y="3172575"/>
            <a:ext cx="11469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선택</a:t>
            </a:r>
            <a:r>
              <a:rPr lang="ko" sz="850"/>
              <a:t> 정보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1.사료주기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2.개선부위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ko" sz="850"/>
              <a:t>3.현재 질병</a:t>
            </a:r>
            <a:endParaRPr sz="85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191000" y="3172575"/>
            <a:ext cx="11469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Select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ko" sz="850"/>
              <a:t>text</a:t>
            </a:r>
            <a:endParaRPr sz="8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ko" sz="850"/>
              <a:t>text</a:t>
            </a:r>
            <a:endParaRPr sz="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430" y="2241375"/>
            <a:ext cx="3182226" cy="260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277775" y="17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로그인 기능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500" y="983700"/>
            <a:ext cx="1777495" cy="27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3669" y="983700"/>
            <a:ext cx="1671571" cy="27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1914" y="983700"/>
            <a:ext cx="1510651" cy="271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9238" y="983700"/>
            <a:ext cx="1432062" cy="271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 rot="-3311465">
            <a:off x="1932582" y="3492763"/>
            <a:ext cx="315324" cy="2174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003475" y="2877100"/>
            <a:ext cx="1602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791350" y="2839950"/>
            <a:ext cx="1602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419050" y="2677100"/>
            <a:ext cx="1602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flipH="1" rot="-5400000">
            <a:off x="5027371" y="1273250"/>
            <a:ext cx="542400" cy="5806500"/>
          </a:xfrm>
          <a:prstGeom prst="bentUpArrow">
            <a:avLst>
              <a:gd fmla="val 25000" name="adj1"/>
              <a:gd fmla="val 2228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7081200" y="3871375"/>
            <a:ext cx="20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완료 버튼 클릭시</a:t>
            </a:r>
            <a:endParaRPr sz="12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5800" y="4441225"/>
            <a:ext cx="6555232" cy="2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709975" y="3739575"/>
            <a:ext cx="14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가입버튼 클릭시</a:t>
            </a:r>
            <a:endParaRPr sz="1200"/>
          </a:p>
        </p:txBody>
      </p:sp>
      <p:sp>
        <p:nvSpPr>
          <p:cNvPr id="123" name="Google Shape;123;p19"/>
          <p:cNvSpPr txBox="1"/>
          <p:nvPr/>
        </p:nvSpPr>
        <p:spPr>
          <a:xfrm>
            <a:off x="4349575" y="598800"/>
            <a:ext cx="287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데이터 Input시 ProgressBar 채워짐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로그인 기능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보완점 및 개선점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 가입 중간에 들어올때 처리(쿠키)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로그인 횟수 제한(일정시간 내 정해진 횟수)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닉네임 중복 제한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ProgressBar 생동적이게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기사 크롤링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5" y="1017725"/>
            <a:ext cx="471524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5059850" y="1866050"/>
            <a:ext cx="5769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650" y="1689500"/>
            <a:ext cx="3460351" cy="239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50" y="1549275"/>
            <a:ext cx="3026522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699925" y="4112075"/>
            <a:ext cx="34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E1E1E"/>
                </a:solidFill>
              </a:rPr>
              <a:t>“반려동물 건강이야기”이 들어간 기사에 대해서 내용 크롤링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