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</p:sldIdLst>
  <p:sldSz cx="12192000" cy="6858000"/>
  <p:notesSz cx="6858000" cy="9144000"/>
  <p:embeddedFontLst>
    <p:embeddedFont>
      <p:font typeface="08서울남산체 B" panose="020206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6" autoAdjust="0"/>
    <p:restoredTop sz="94660"/>
  </p:normalViewPr>
  <p:slideViewPr>
    <p:cSldViewPr snapToGrid="0">
      <p:cViewPr>
        <p:scale>
          <a:sx n="83" d="100"/>
          <a:sy n="83" d="100"/>
        </p:scale>
        <p:origin x="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2E76E-0F53-9874-A4EF-77A60E2C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51064-4EFA-E2A6-E4AD-77153585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33EB4-3ABB-94FC-E375-39821489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C474B-59F4-6642-8DFA-2FF55EAE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AF870-F15D-9EAF-4C4D-5CE7FC27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ABE5F-B44D-EF11-4118-5E915950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D2784-C974-C207-FA47-2A307A8C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71F90-ECD9-AD60-47BD-CDCEA344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CF4C5-50B8-3FFE-8ECF-CC67B33C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358A-6E76-53B3-1B31-70640F28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05E85B-CF48-3D0D-8337-106246636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06820-458E-805A-3387-9B6A08C9C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F9806-09C4-2F2D-3113-C097D430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480BA-0391-C610-3CA2-1E5EAA95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F21D4-1A2E-CD24-86A4-6AA059D7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1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D14A9-CB9A-A1AF-5C4A-A7ACE56B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6242B-E30B-DA59-8DE9-D1CFE73D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7768B-E02B-07A4-4829-4E616B25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01F0D-290D-BC41-7C2D-5DF7CB5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13636-2A7E-07F5-25C3-34E6153B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C572-8D26-2A3F-FC3B-B402E15D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0EAEE-BF86-1EF2-7E7B-A32C0A4F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1A976-F1F2-0808-5CD9-6CD4C4A3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B197-4791-DAA4-20C3-D9822A0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ED099-8033-F3D3-95E7-0D2E4B78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6AC1E-7421-C132-D314-D73D3BCB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5E6E-3EA3-6B2B-4468-5454441FE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A5329-F58A-01DD-6E1F-06D85829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3B971-F52B-07AB-BF2B-FC75D80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B279D-2778-D2D9-9D9E-C11D2294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5274A-D363-6065-A508-837DFAA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1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84039-B967-74A9-DAB8-E3014839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8B87B-FE25-7B0C-4228-5C658A91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E251B-21B5-1409-15DA-AC8A68C6F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9B5682-16E9-A47A-EB96-46E2DAE1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55663D-B06B-E3BD-2E23-376C1BFC5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EDEC6-1FB7-7C50-91F4-9A5E046A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EC992C-8052-EDD6-17D2-1D0F60C5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8D9364-7E20-EAFD-43BD-6AFA7321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31682-754E-465B-09A5-C65245B9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A3611-C712-D849-772B-CBDFDC7F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79C82-AC06-675F-D3C3-9E757B6F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9B69F1-B730-2685-14E1-6A185486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4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D963B6-56BC-8B6B-A8DD-8F110EE7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1F8521-861D-B0C0-D318-FB87D6E2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C12CF-D383-313A-8B8B-25696AAA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5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C7D1A-3213-951F-EC1E-4EF6EFA2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3DE2-AD21-8D23-4E54-97F4F9D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6D954-1C01-22AB-C3AA-E68DCDE0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7471E-5D2E-B72E-1644-EBEE0D53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4D89F-5944-238A-224C-A3C7355F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EB550-0A17-A382-23AF-75AC9273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03DE5-8E33-7FA0-720D-375E50EF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E8E145-352F-B438-F684-D813E1188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01ABF-AD17-9953-4C42-C1716547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2C5C0-08B0-15BC-4460-1B66A47B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6861E-9C65-6146-5271-6260F91C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89D46-CD3D-969A-A44A-9D344BFF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EAFC8-C042-0F3A-C04B-DF2CA0FB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F14AC-0A46-8C7F-0668-9D932C92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1758C-DB56-1516-9C14-BE8F32FE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B4B4-75A6-4167-A6AF-00747781ED2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473E1-6D6E-9309-BB3A-878F1BEF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EED92-EF6D-68AB-2EFB-EFDD93EE5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27C4-2E69-4EA3-88B7-BCB325E83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2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CDE78D-8983-848B-755E-4D069C88F0D4}"/>
              </a:ext>
            </a:extLst>
          </p:cNvPr>
          <p:cNvSpPr/>
          <p:nvPr/>
        </p:nvSpPr>
        <p:spPr>
          <a:xfrm>
            <a:off x="0" y="4312023"/>
            <a:ext cx="12192000" cy="25818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50ADA-40B5-5FBA-4EE8-6EC842605677}"/>
              </a:ext>
            </a:extLst>
          </p:cNvPr>
          <p:cNvSpPr txBox="1"/>
          <p:nvPr/>
        </p:nvSpPr>
        <p:spPr>
          <a:xfrm>
            <a:off x="794273" y="723124"/>
            <a:ext cx="76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2023 </a:t>
            </a:r>
            <a:r>
              <a:rPr lang="ko-KR" altLang="en-US" sz="4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캡스톤</a:t>
            </a:r>
            <a:r>
              <a:rPr lang="ko-KR" altLang="en-US" sz="4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디자인 계획안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86CE0-0F9F-3189-3E11-BC047D5A4A8A}"/>
              </a:ext>
            </a:extLst>
          </p:cNvPr>
          <p:cNvSpPr txBox="1"/>
          <p:nvPr/>
        </p:nvSpPr>
        <p:spPr>
          <a:xfrm>
            <a:off x="794273" y="2497391"/>
            <a:ext cx="2824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20181551 </a:t>
            </a:r>
            <a:r>
              <a:rPr lang="ko-KR" altLang="en-US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곽경헌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20197127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이다연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20201126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채희주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70F55-2BF1-6020-7A9D-17EFB3DCBF95}"/>
              </a:ext>
            </a:extLst>
          </p:cNvPr>
          <p:cNvSpPr txBox="1"/>
          <p:nvPr/>
        </p:nvSpPr>
        <p:spPr>
          <a:xfrm>
            <a:off x="794273" y="1435635"/>
            <a:ext cx="922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안드로이드 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API</a:t>
            </a:r>
            <a:r>
              <a:rPr lang="ko-KR" altLang="en-US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이용한 카페 노트북 대여 서비스</a:t>
            </a:r>
            <a:r>
              <a:rPr lang="en-US" altLang="ko-KR" sz="28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다른 컵에 커피를 붓는 커피 머신">
            <a:extLst>
              <a:ext uri="{FF2B5EF4-FFF2-40B4-BE49-F238E27FC236}">
                <a16:creationId xmlns:a16="http://schemas.microsoft.com/office/drawing/2014/main" id="{48F22010-F575-BC68-FB09-9DC1572E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" r="-4100"/>
          <a:stretch/>
        </p:blipFill>
        <p:spPr>
          <a:xfrm>
            <a:off x="4078941" y="0"/>
            <a:ext cx="84447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E47FF-4E38-17F2-3D5D-5CFE576CEADA}"/>
              </a:ext>
            </a:extLst>
          </p:cNvPr>
          <p:cNvSpPr txBox="1"/>
          <p:nvPr/>
        </p:nvSpPr>
        <p:spPr>
          <a:xfrm>
            <a:off x="833120" y="933063"/>
            <a:ext cx="229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14EE9-0525-40A2-8157-A7E3CB430F92}"/>
              </a:ext>
            </a:extLst>
          </p:cNvPr>
          <p:cNvSpPr txBox="1"/>
          <p:nvPr/>
        </p:nvSpPr>
        <p:spPr>
          <a:xfrm>
            <a:off x="914400" y="1940560"/>
            <a:ext cx="3637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및 필요성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기능 및 구현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추진 절차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32CE2-51B3-1D06-2056-55F7F23C4948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8D572F-EBD3-6295-2613-993CEDD37DC6}"/>
              </a:ext>
            </a:extLst>
          </p:cNvPr>
          <p:cNvSpPr/>
          <p:nvPr/>
        </p:nvSpPr>
        <p:spPr>
          <a:xfrm>
            <a:off x="340360" y="0"/>
            <a:ext cx="4571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2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B4C3F5E-0579-F8A4-F393-6F82DB96EE66}"/>
              </a:ext>
            </a:extLst>
          </p:cNvPr>
          <p:cNvSpPr/>
          <p:nvPr/>
        </p:nvSpPr>
        <p:spPr>
          <a:xfrm>
            <a:off x="-1" y="-35859"/>
            <a:ext cx="12192001" cy="815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DF90C-5537-0D51-5CF1-0CC9F4A2CCAD}"/>
              </a:ext>
            </a:extLst>
          </p:cNvPr>
          <p:cNvSpPr txBox="1"/>
          <p:nvPr/>
        </p:nvSpPr>
        <p:spPr>
          <a:xfrm>
            <a:off x="215152" y="146284"/>
            <a:ext cx="275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및 필요성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130E99-03AE-CA81-7D78-65E123B548FF}"/>
              </a:ext>
            </a:extLst>
          </p:cNvPr>
          <p:cNvSpPr/>
          <p:nvPr/>
        </p:nvSpPr>
        <p:spPr>
          <a:xfrm flipV="1">
            <a:off x="-1" y="841786"/>
            <a:ext cx="1219200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2EC4EBF-BDCD-3DA5-A8CA-FA35737AA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40313"/>
              </p:ext>
            </p:extLst>
          </p:nvPr>
        </p:nvGraphicFramePr>
        <p:xfrm>
          <a:off x="360679" y="2392680"/>
          <a:ext cx="1147064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516988753"/>
                    </a:ext>
                  </a:extLst>
                </a:gridCol>
                <a:gridCol w="4782820">
                  <a:extLst>
                    <a:ext uri="{9D8B030D-6E8A-4147-A177-3AD203B41FA5}">
                      <a16:colId xmlns:a16="http://schemas.microsoft.com/office/drawing/2014/main" val="653547200"/>
                    </a:ext>
                  </a:extLst>
                </a:gridCol>
                <a:gridCol w="4782820">
                  <a:extLst>
                    <a:ext uri="{9D8B030D-6E8A-4147-A177-3AD203B41FA5}">
                      <a16:colId xmlns:a16="http://schemas.microsoft.com/office/drawing/2014/main" val="220332162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현재 노트북 대여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카페 노트북 대여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22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대여 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길다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짧다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3707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작다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087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접근성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낮다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높다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07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2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B4C3F5E-0579-F8A4-F393-6F82DB96EE66}"/>
              </a:ext>
            </a:extLst>
          </p:cNvPr>
          <p:cNvSpPr/>
          <p:nvPr/>
        </p:nvSpPr>
        <p:spPr>
          <a:xfrm>
            <a:off x="-1" y="-35859"/>
            <a:ext cx="12192001" cy="815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DF90C-5537-0D51-5CF1-0CC9F4A2CCAD}"/>
              </a:ext>
            </a:extLst>
          </p:cNvPr>
          <p:cNvSpPr txBox="1"/>
          <p:nvPr/>
        </p:nvSpPr>
        <p:spPr>
          <a:xfrm>
            <a:off x="215152" y="146284"/>
            <a:ext cx="275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기능 및 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130E99-03AE-CA81-7D78-65E123B548FF}"/>
              </a:ext>
            </a:extLst>
          </p:cNvPr>
          <p:cNvSpPr/>
          <p:nvPr/>
        </p:nvSpPr>
        <p:spPr>
          <a:xfrm flipV="1">
            <a:off x="-1" y="841786"/>
            <a:ext cx="1219200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5DBAF7C-500E-D0D5-6939-EAAB2C917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54114"/>
              </p:ext>
            </p:extLst>
          </p:nvPr>
        </p:nvGraphicFramePr>
        <p:xfrm>
          <a:off x="1560783" y="1466195"/>
          <a:ext cx="8811382" cy="4315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0755">
                  <a:extLst>
                    <a:ext uri="{9D8B030D-6E8A-4147-A177-3AD203B41FA5}">
                      <a16:colId xmlns:a16="http://schemas.microsoft.com/office/drawing/2014/main" val="1196767308"/>
                    </a:ext>
                  </a:extLst>
                </a:gridCol>
                <a:gridCol w="5580627">
                  <a:extLst>
                    <a:ext uri="{9D8B030D-6E8A-4147-A177-3AD203B41FA5}">
                      <a16:colId xmlns:a16="http://schemas.microsoft.com/office/drawing/2014/main" val="2623483444"/>
                    </a:ext>
                  </a:extLst>
                </a:gridCol>
              </a:tblGrid>
              <a:tr h="6837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1778"/>
                  </a:ext>
                </a:extLst>
              </a:tr>
              <a:tr h="1815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이용자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644302"/>
                  </a:ext>
                </a:extLst>
              </a:tr>
              <a:tr h="1815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카페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153550"/>
                  </a:ext>
                </a:extLst>
              </a:tr>
            </a:tbl>
          </a:graphicData>
        </a:graphic>
      </p:graphicFrame>
      <p:pic>
        <p:nvPicPr>
          <p:cNvPr id="14" name="그래픽 13" descr="핀 있는 지도 윤곽선">
            <a:extLst>
              <a:ext uri="{FF2B5EF4-FFF2-40B4-BE49-F238E27FC236}">
                <a16:creationId xmlns:a16="http://schemas.microsoft.com/office/drawing/2014/main" id="{AC5879DB-1E61-8B0F-880B-361F9E92F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474" y="1973480"/>
            <a:ext cx="2043951" cy="2043951"/>
          </a:xfrm>
          <a:prstGeom prst="rect">
            <a:avLst/>
          </a:prstGeom>
        </p:spPr>
      </p:pic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E96EFDBC-5A49-8951-1159-C25709A34F03}"/>
              </a:ext>
            </a:extLst>
          </p:cNvPr>
          <p:cNvSpPr/>
          <p:nvPr/>
        </p:nvSpPr>
        <p:spPr>
          <a:xfrm>
            <a:off x="8667045" y="2355847"/>
            <a:ext cx="403413" cy="663388"/>
          </a:xfrm>
          <a:prstGeom prst="bentArrow">
            <a:avLst>
              <a:gd name="adj1" fmla="val 25000"/>
              <a:gd name="adj2" fmla="val 37222"/>
              <a:gd name="adj3" fmla="val 27222"/>
              <a:gd name="adj4" fmla="val 3303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래픽 18" descr="자동차 단색으로 채워진">
            <a:extLst>
              <a:ext uri="{FF2B5EF4-FFF2-40B4-BE49-F238E27FC236}">
                <a16:creationId xmlns:a16="http://schemas.microsoft.com/office/drawing/2014/main" id="{0B665144-0512-22F4-91C1-8A3AD2BA6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1110" y="3304240"/>
            <a:ext cx="587369" cy="587369"/>
          </a:xfrm>
          <a:prstGeom prst="rect">
            <a:avLst/>
          </a:prstGeom>
        </p:spPr>
      </p:pic>
      <p:pic>
        <p:nvPicPr>
          <p:cNvPr id="21" name="그래픽 20" descr="걷기 단색으로 채워진">
            <a:extLst>
              <a:ext uri="{FF2B5EF4-FFF2-40B4-BE49-F238E27FC236}">
                <a16:creationId xmlns:a16="http://schemas.microsoft.com/office/drawing/2014/main" id="{2455EFE4-0F53-A946-6E94-0724F1A37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2023" y="2995456"/>
            <a:ext cx="658908" cy="658908"/>
          </a:xfrm>
          <a:prstGeom prst="rect">
            <a:avLst/>
          </a:prstGeom>
        </p:spPr>
      </p:pic>
      <p:pic>
        <p:nvPicPr>
          <p:cNvPr id="25" name="그래픽 24" descr="랩톱 단색으로 채워진">
            <a:extLst>
              <a:ext uri="{FF2B5EF4-FFF2-40B4-BE49-F238E27FC236}">
                <a16:creationId xmlns:a16="http://schemas.microsoft.com/office/drawing/2014/main" id="{7FAC1F36-6964-36E9-7DDD-D73A56D9DD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0868" y="4148289"/>
            <a:ext cx="1502194" cy="15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4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B4C3F5E-0579-F8A4-F393-6F82DB96EE66}"/>
              </a:ext>
            </a:extLst>
          </p:cNvPr>
          <p:cNvSpPr/>
          <p:nvPr/>
        </p:nvSpPr>
        <p:spPr>
          <a:xfrm>
            <a:off x="-1" y="-35859"/>
            <a:ext cx="12192001" cy="815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DF90C-5537-0D51-5CF1-0CC9F4A2CCAD}"/>
              </a:ext>
            </a:extLst>
          </p:cNvPr>
          <p:cNvSpPr txBox="1"/>
          <p:nvPr/>
        </p:nvSpPr>
        <p:spPr>
          <a:xfrm>
            <a:off x="215152" y="146284"/>
            <a:ext cx="275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기능 및 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130E99-03AE-CA81-7D78-65E123B548FF}"/>
              </a:ext>
            </a:extLst>
          </p:cNvPr>
          <p:cNvSpPr/>
          <p:nvPr/>
        </p:nvSpPr>
        <p:spPr>
          <a:xfrm flipV="1">
            <a:off x="-1" y="841786"/>
            <a:ext cx="1219200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3" name="Rectangle 36">
            <a:extLst>
              <a:ext uri="{FF2B5EF4-FFF2-40B4-BE49-F238E27FC236}">
                <a16:creationId xmlns:a16="http://schemas.microsoft.com/office/drawing/2014/main" id="{DFBB7154-815C-EAC4-B852-5BC1DED7A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276" y="1435791"/>
            <a:ext cx="10578942" cy="5422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내용 개체 틀 9" descr="바닥, 의자, 가구, 테이블이(가) 표시된 사진&#10;&#10;자동 생성된 설명">
            <a:extLst>
              <a:ext uri="{FF2B5EF4-FFF2-40B4-BE49-F238E27FC236}">
                <a16:creationId xmlns:a16="http://schemas.microsoft.com/office/drawing/2014/main" id="{B583F1DA-E6BF-1AA1-5550-62872C938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29" r="1" b="1"/>
          <a:stretch/>
        </p:blipFill>
        <p:spPr>
          <a:xfrm>
            <a:off x="1255200" y="1234673"/>
            <a:ext cx="9685339" cy="5150792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  <p:pic>
        <p:nvPicPr>
          <p:cNvPr id="17" name="그래픽 16" descr="검은 치마를 입은 여자">
            <a:extLst>
              <a:ext uri="{FF2B5EF4-FFF2-40B4-BE49-F238E27FC236}">
                <a16:creationId xmlns:a16="http://schemas.microsoft.com/office/drawing/2014/main" id="{A739C869-CAD0-D265-5917-6AA35E43E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513" y="2167728"/>
            <a:ext cx="1738613" cy="3903520"/>
          </a:xfrm>
          <a:prstGeom prst="rect">
            <a:avLst/>
          </a:prstGeom>
        </p:spPr>
      </p:pic>
      <p:pic>
        <p:nvPicPr>
          <p:cNvPr id="18" name="그래픽 17" descr="폴로 셔츠를 입은 남자">
            <a:extLst>
              <a:ext uri="{FF2B5EF4-FFF2-40B4-BE49-F238E27FC236}">
                <a16:creationId xmlns:a16="http://schemas.microsoft.com/office/drawing/2014/main" id="{67B72030-10B4-CB5D-F46C-59941F8B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79528" y="2081916"/>
            <a:ext cx="1298672" cy="407514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09C468-7124-1838-8866-8597235AF88C}"/>
              </a:ext>
            </a:extLst>
          </p:cNvPr>
          <p:cNvSpPr/>
          <p:nvPr/>
        </p:nvSpPr>
        <p:spPr>
          <a:xfrm>
            <a:off x="2398347" y="2950006"/>
            <a:ext cx="553517" cy="406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카페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4CEF435-958F-9395-F566-ED9B1E0D417D}"/>
              </a:ext>
            </a:extLst>
          </p:cNvPr>
          <p:cNvSpPr/>
          <p:nvPr/>
        </p:nvSpPr>
        <p:spPr>
          <a:xfrm>
            <a:off x="3368107" y="3204598"/>
            <a:ext cx="5107709" cy="2378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표식 단색으로 채워진">
            <a:extLst>
              <a:ext uri="{FF2B5EF4-FFF2-40B4-BE49-F238E27FC236}">
                <a16:creationId xmlns:a16="http://schemas.microsoft.com/office/drawing/2014/main" id="{B115072E-1095-A987-B6CF-0CFEC6FA9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73218" y="1943030"/>
            <a:ext cx="914400" cy="9144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7CAF32-A3C5-8ED1-0496-75D245E9561A}"/>
              </a:ext>
            </a:extLst>
          </p:cNvPr>
          <p:cNvSpPr/>
          <p:nvPr/>
        </p:nvSpPr>
        <p:spPr>
          <a:xfrm>
            <a:off x="8775098" y="2979736"/>
            <a:ext cx="707531" cy="406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이용자</a:t>
            </a:r>
            <a:endParaRPr lang="ko-KR" altLang="en-US" sz="1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0" name="그래픽 19" descr="열린 노트북">
            <a:extLst>
              <a:ext uri="{FF2B5EF4-FFF2-40B4-BE49-F238E27FC236}">
                <a16:creationId xmlns:a16="http://schemas.microsoft.com/office/drawing/2014/main" id="{329E75AD-660F-B24C-8E9F-D5357FFC79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5472" y="2813378"/>
            <a:ext cx="1763690" cy="1086633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021BC17-9EC4-9046-4E55-4494F52D8159}"/>
              </a:ext>
            </a:extLst>
          </p:cNvPr>
          <p:cNvSpPr/>
          <p:nvPr/>
        </p:nvSpPr>
        <p:spPr>
          <a:xfrm rot="10800000">
            <a:off x="3368107" y="4755669"/>
            <a:ext cx="5107709" cy="237836"/>
          </a:xfrm>
          <a:prstGeom prst="rightArrow">
            <a:avLst>
              <a:gd name="adj1" fmla="val 50000"/>
              <a:gd name="adj2" fmla="val 733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BD637F0-ABD5-051D-A66A-ACCEEABA31DD}"/>
              </a:ext>
            </a:extLst>
          </p:cNvPr>
          <p:cNvSpPr/>
          <p:nvPr/>
        </p:nvSpPr>
        <p:spPr>
          <a:xfrm>
            <a:off x="5348926" y="4443911"/>
            <a:ext cx="997528" cy="985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F70F5F8-E0BB-59EF-BBF8-960D6E5D41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54" y="4380844"/>
            <a:ext cx="1112071" cy="11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49557 -0.0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B4C3F5E-0579-F8A4-F393-6F82DB96EE66}"/>
              </a:ext>
            </a:extLst>
          </p:cNvPr>
          <p:cNvSpPr/>
          <p:nvPr/>
        </p:nvSpPr>
        <p:spPr>
          <a:xfrm>
            <a:off x="-1" y="-35859"/>
            <a:ext cx="12192001" cy="815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DF90C-5537-0D51-5CF1-0CC9F4A2CCAD}"/>
              </a:ext>
            </a:extLst>
          </p:cNvPr>
          <p:cNvSpPr txBox="1"/>
          <p:nvPr/>
        </p:nvSpPr>
        <p:spPr>
          <a:xfrm>
            <a:off x="215152" y="146284"/>
            <a:ext cx="275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추진 절차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130E99-03AE-CA81-7D78-65E123B548FF}"/>
              </a:ext>
            </a:extLst>
          </p:cNvPr>
          <p:cNvSpPr/>
          <p:nvPr/>
        </p:nvSpPr>
        <p:spPr>
          <a:xfrm flipV="1">
            <a:off x="-1" y="841786"/>
            <a:ext cx="1219200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A8F68D-8F8D-F4C8-2BB7-D0E59549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3" y="1428749"/>
            <a:ext cx="21467296" cy="83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8334848">
            <a:extLst>
              <a:ext uri="{FF2B5EF4-FFF2-40B4-BE49-F238E27FC236}">
                <a16:creationId xmlns:a16="http://schemas.microsoft.com/office/drawing/2014/main" id="{F895C515-DE82-A50B-C0B6-6E39EB0B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1" y="2016050"/>
            <a:ext cx="11207656" cy="282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4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72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08서울남산체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Dayeon</dc:creator>
  <cp:lastModifiedBy>lee Dayeon</cp:lastModifiedBy>
  <cp:revision>2</cp:revision>
  <dcterms:created xsi:type="dcterms:W3CDTF">2023-03-06T01:30:06Z</dcterms:created>
  <dcterms:modified xsi:type="dcterms:W3CDTF">2023-03-06T04:47:14Z</dcterms:modified>
</cp:coreProperties>
</file>