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2E4"/>
    <a:srgbClr val="94D6F6"/>
    <a:srgbClr val="8FA3F9"/>
    <a:srgbClr val="DAA3E5"/>
    <a:srgbClr val="A03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3CF72-2993-4D4D-9957-6FA8B753A20C}" v="22" dt="2023-08-07T13:12:44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연 이" userId="1ba6921b5f1d9616" providerId="LiveId" clId="{8733CF72-2993-4D4D-9957-6FA8B753A20C}"/>
    <pc:docChg chg="custSel addSld modSld sldOrd">
      <pc:chgData name="다연 이" userId="1ba6921b5f1d9616" providerId="LiveId" clId="{8733CF72-2993-4D4D-9957-6FA8B753A20C}" dt="2023-08-07T13:13:00.131" v="189" actId="20577"/>
      <pc:docMkLst>
        <pc:docMk/>
      </pc:docMkLst>
      <pc:sldChg chg="modSp mod">
        <pc:chgData name="다연 이" userId="1ba6921b5f1d9616" providerId="LiveId" clId="{8733CF72-2993-4D4D-9957-6FA8B753A20C}" dt="2023-08-05T06:51:10.311" v="35" actId="1076"/>
        <pc:sldMkLst>
          <pc:docMk/>
          <pc:sldMk cId="3343280066" sldId="257"/>
        </pc:sldMkLst>
        <pc:spChg chg="mod">
          <ac:chgData name="다연 이" userId="1ba6921b5f1d9616" providerId="LiveId" clId="{8733CF72-2993-4D4D-9957-6FA8B753A20C}" dt="2023-08-05T06:51:10.311" v="35" actId="1076"/>
          <ac:spMkLst>
            <pc:docMk/>
            <pc:sldMk cId="3343280066" sldId="257"/>
            <ac:spMk id="7" creationId="{F8A63CE6-8966-4E96-8287-6D90B870E021}"/>
          </ac:spMkLst>
        </pc:spChg>
      </pc:sldChg>
      <pc:sldChg chg="addSp delSp modSp mod">
        <pc:chgData name="다연 이" userId="1ba6921b5f1d9616" providerId="LiveId" clId="{8733CF72-2993-4D4D-9957-6FA8B753A20C}" dt="2023-08-05T06:58:45.783" v="126" actId="207"/>
        <pc:sldMkLst>
          <pc:docMk/>
          <pc:sldMk cId="704681191" sldId="258"/>
        </pc:sldMkLst>
        <pc:spChg chg="del">
          <ac:chgData name="다연 이" userId="1ba6921b5f1d9616" providerId="LiveId" clId="{8733CF72-2993-4D4D-9957-6FA8B753A20C}" dt="2023-08-05T06:58:32.146" v="121" actId="478"/>
          <ac:spMkLst>
            <pc:docMk/>
            <pc:sldMk cId="704681191" sldId="258"/>
            <ac:spMk id="3" creationId="{AF194AC3-4041-4EBA-A94B-89FC06A7C853}"/>
          </ac:spMkLst>
        </pc:spChg>
        <pc:spChg chg="mod">
          <ac:chgData name="다연 이" userId="1ba6921b5f1d9616" providerId="LiveId" clId="{8733CF72-2993-4D4D-9957-6FA8B753A20C}" dt="2023-08-05T06:51:18.652" v="64" actId="14100"/>
          <ac:spMkLst>
            <pc:docMk/>
            <pc:sldMk cId="704681191" sldId="258"/>
            <ac:spMk id="4" creationId="{0E9FD713-971B-4CFC-8334-588319C80AA4}"/>
          </ac:spMkLst>
        </pc:spChg>
        <pc:spChg chg="del">
          <ac:chgData name="다연 이" userId="1ba6921b5f1d9616" providerId="LiveId" clId="{8733CF72-2993-4D4D-9957-6FA8B753A20C}" dt="2023-08-05T06:51:28.221" v="65" actId="478"/>
          <ac:spMkLst>
            <pc:docMk/>
            <pc:sldMk cId="704681191" sldId="258"/>
            <ac:spMk id="5" creationId="{C6961202-1D1C-4992-B2AE-DCA69B22E059}"/>
          </ac:spMkLst>
        </pc:spChg>
        <pc:spChg chg="del">
          <ac:chgData name="다연 이" userId="1ba6921b5f1d9616" providerId="LiveId" clId="{8733CF72-2993-4D4D-9957-6FA8B753A20C}" dt="2023-08-05T06:51:31.189" v="66" actId="478"/>
          <ac:spMkLst>
            <pc:docMk/>
            <pc:sldMk cId="704681191" sldId="258"/>
            <ac:spMk id="6" creationId="{B47D03B9-553C-4329-A1F1-B3222B549AB8}"/>
          </ac:spMkLst>
        </pc:spChg>
        <pc:spChg chg="add del">
          <ac:chgData name="다연 이" userId="1ba6921b5f1d9616" providerId="LiveId" clId="{8733CF72-2993-4D4D-9957-6FA8B753A20C}" dt="2023-08-05T06:51:45.286" v="68" actId="478"/>
          <ac:spMkLst>
            <pc:docMk/>
            <pc:sldMk cId="704681191" sldId="258"/>
            <ac:spMk id="9" creationId="{A4D0D404-1FF8-47F4-8349-93F97C079E35}"/>
          </ac:spMkLst>
        </pc:spChg>
        <pc:spChg chg="add mod">
          <ac:chgData name="다연 이" userId="1ba6921b5f1d9616" providerId="LiveId" clId="{8733CF72-2993-4D4D-9957-6FA8B753A20C}" dt="2023-08-05T06:58:32.489" v="122"/>
          <ac:spMkLst>
            <pc:docMk/>
            <pc:sldMk cId="704681191" sldId="258"/>
            <ac:spMk id="13" creationId="{506A16FF-D22D-4D8F-B1EA-9E545B2B9F14}"/>
          </ac:spMkLst>
        </pc:spChg>
        <pc:spChg chg="add mod">
          <ac:chgData name="다연 이" userId="1ba6921b5f1d9616" providerId="LiveId" clId="{8733CF72-2993-4D4D-9957-6FA8B753A20C}" dt="2023-08-05T06:58:45.783" v="126" actId="207"/>
          <ac:spMkLst>
            <pc:docMk/>
            <pc:sldMk cId="704681191" sldId="258"/>
            <ac:spMk id="14" creationId="{98DFDDA6-A16B-4726-8DEB-1441282B8A04}"/>
          </ac:spMkLst>
        </pc:spChg>
        <pc:picChg chg="add mod">
          <ac:chgData name="다연 이" userId="1ba6921b5f1d9616" providerId="LiveId" clId="{8733CF72-2993-4D4D-9957-6FA8B753A20C}" dt="2023-08-05T06:52:23.867" v="72" actId="1076"/>
          <ac:picMkLst>
            <pc:docMk/>
            <pc:sldMk cId="704681191" sldId="258"/>
            <ac:picMk id="10" creationId="{53207FBF-76F9-4A62-922E-CEB3D17C9E29}"/>
          </ac:picMkLst>
        </pc:picChg>
        <pc:picChg chg="add mod modCrop">
          <ac:chgData name="다연 이" userId="1ba6921b5f1d9616" providerId="LiveId" clId="{8733CF72-2993-4D4D-9957-6FA8B753A20C}" dt="2023-08-05T06:53:20.519" v="84" actId="1076"/>
          <ac:picMkLst>
            <pc:docMk/>
            <pc:sldMk cId="704681191" sldId="258"/>
            <ac:picMk id="11" creationId="{DE26FD98-1040-4909-BA56-A8EA96D36B88}"/>
          </ac:picMkLst>
        </pc:picChg>
        <pc:picChg chg="add mod">
          <ac:chgData name="다연 이" userId="1ba6921b5f1d9616" providerId="LiveId" clId="{8733CF72-2993-4D4D-9957-6FA8B753A20C}" dt="2023-08-05T06:53:18.400" v="83" actId="1076"/>
          <ac:picMkLst>
            <pc:docMk/>
            <pc:sldMk cId="704681191" sldId="258"/>
            <ac:picMk id="12" creationId="{00051373-3555-4F51-99C6-461CA80F6560}"/>
          </ac:picMkLst>
        </pc:picChg>
      </pc:sldChg>
      <pc:sldChg chg="addSp modSp mod">
        <pc:chgData name="다연 이" userId="1ba6921b5f1d9616" providerId="LiveId" clId="{8733CF72-2993-4D4D-9957-6FA8B753A20C}" dt="2023-08-05T06:58:49.671" v="127" actId="207"/>
        <pc:sldMkLst>
          <pc:docMk/>
          <pc:sldMk cId="2731249952" sldId="259"/>
        </pc:sldMkLst>
        <pc:spChg chg="mod">
          <ac:chgData name="다연 이" userId="1ba6921b5f1d9616" providerId="LiveId" clId="{8733CF72-2993-4D4D-9957-6FA8B753A20C}" dt="2023-08-05T06:58:49.671" v="127" actId="207"/>
          <ac:spMkLst>
            <pc:docMk/>
            <pc:sldMk cId="2731249952" sldId="259"/>
            <ac:spMk id="2" creationId="{36E683F4-D65B-4DAB-988A-3FA2502BC499}"/>
          </ac:spMkLst>
        </pc:spChg>
        <pc:spChg chg="add mod ord">
          <ac:chgData name="다연 이" userId="1ba6921b5f1d9616" providerId="LiveId" clId="{8733CF72-2993-4D4D-9957-6FA8B753A20C}" dt="2023-08-05T06:58:13.977" v="119" actId="170"/>
          <ac:spMkLst>
            <pc:docMk/>
            <pc:sldMk cId="2731249952" sldId="259"/>
            <ac:spMk id="3" creationId="{84FB3A0E-6282-4D69-864A-04D1CA1F7425}"/>
          </ac:spMkLst>
        </pc:spChg>
        <pc:spChg chg="mod">
          <ac:chgData name="다연 이" userId="1ba6921b5f1d9616" providerId="LiveId" clId="{8733CF72-2993-4D4D-9957-6FA8B753A20C}" dt="2023-08-05T06:55:23.296" v="87" actId="1076"/>
          <ac:spMkLst>
            <pc:docMk/>
            <pc:sldMk cId="2731249952" sldId="259"/>
            <ac:spMk id="5" creationId="{C6961202-1D1C-4992-B2AE-DCA69B22E059}"/>
          </ac:spMkLst>
        </pc:spChg>
      </pc:sldChg>
      <pc:sldChg chg="addSp delSp modSp mod">
        <pc:chgData name="다연 이" userId="1ba6921b5f1d9616" providerId="LiveId" clId="{8733CF72-2993-4D4D-9957-6FA8B753A20C}" dt="2023-08-05T06:58:56.506" v="130" actId="207"/>
        <pc:sldMkLst>
          <pc:docMk/>
          <pc:sldMk cId="3121874301" sldId="260"/>
        </pc:sldMkLst>
        <pc:spChg chg="del">
          <ac:chgData name="다연 이" userId="1ba6921b5f1d9616" providerId="LiveId" clId="{8733CF72-2993-4D4D-9957-6FA8B753A20C}" dt="2023-08-05T06:58:52.826" v="128" actId="478"/>
          <ac:spMkLst>
            <pc:docMk/>
            <pc:sldMk cId="3121874301" sldId="260"/>
            <ac:spMk id="2" creationId="{FA2FF7F8-DDFC-4C45-81E3-D723EC523809}"/>
          </ac:spMkLst>
        </pc:spChg>
        <pc:spChg chg="add mod">
          <ac:chgData name="다연 이" userId="1ba6921b5f1d9616" providerId="LiveId" clId="{8733CF72-2993-4D4D-9957-6FA8B753A20C}" dt="2023-08-05T06:58:53.126" v="129"/>
          <ac:spMkLst>
            <pc:docMk/>
            <pc:sldMk cId="3121874301" sldId="260"/>
            <ac:spMk id="9" creationId="{5AC63740-D09A-46F9-AFE2-546447E2B5B4}"/>
          </ac:spMkLst>
        </pc:spChg>
        <pc:spChg chg="add mod">
          <ac:chgData name="다연 이" userId="1ba6921b5f1d9616" providerId="LiveId" clId="{8733CF72-2993-4D4D-9957-6FA8B753A20C}" dt="2023-08-05T06:58:56.506" v="130" actId="207"/>
          <ac:spMkLst>
            <pc:docMk/>
            <pc:sldMk cId="3121874301" sldId="260"/>
            <ac:spMk id="10" creationId="{0CEB1208-1DD8-4BCF-9963-9CD0ACC0F9FD}"/>
          </ac:spMkLst>
        </pc:spChg>
      </pc:sldChg>
      <pc:sldChg chg="addSp delSp modSp mod">
        <pc:chgData name="다연 이" userId="1ba6921b5f1d9616" providerId="LiveId" clId="{8733CF72-2993-4D4D-9957-6FA8B753A20C}" dt="2023-08-05T06:59:03.704" v="133" actId="207"/>
        <pc:sldMkLst>
          <pc:docMk/>
          <pc:sldMk cId="4201242192" sldId="261"/>
        </pc:sldMkLst>
        <pc:spChg chg="del">
          <ac:chgData name="다연 이" userId="1ba6921b5f1d9616" providerId="LiveId" clId="{8733CF72-2993-4D4D-9957-6FA8B753A20C}" dt="2023-08-05T06:58:59.964" v="131" actId="478"/>
          <ac:spMkLst>
            <pc:docMk/>
            <pc:sldMk cId="4201242192" sldId="261"/>
            <ac:spMk id="2" creationId="{691C81F0-D1A6-46F3-9635-8B44DE2BB253}"/>
          </ac:spMkLst>
        </pc:spChg>
        <pc:spChg chg="mod">
          <ac:chgData name="다연 이" userId="1ba6921b5f1d9616" providerId="LiveId" clId="{8733CF72-2993-4D4D-9957-6FA8B753A20C}" dt="2023-08-05T06:55:43.319" v="91" actId="1076"/>
          <ac:spMkLst>
            <pc:docMk/>
            <pc:sldMk cId="4201242192" sldId="261"/>
            <ac:spMk id="5" creationId="{C6961202-1D1C-4992-B2AE-DCA69B22E059}"/>
          </ac:spMkLst>
        </pc:spChg>
        <pc:spChg chg="add mod">
          <ac:chgData name="다연 이" userId="1ba6921b5f1d9616" providerId="LiveId" clId="{8733CF72-2993-4D4D-9957-6FA8B753A20C}" dt="2023-08-05T06:59:00.329" v="132"/>
          <ac:spMkLst>
            <pc:docMk/>
            <pc:sldMk cId="4201242192" sldId="261"/>
            <ac:spMk id="9" creationId="{E927C90A-49D5-4B1C-9BAB-C572BC4CE02E}"/>
          </ac:spMkLst>
        </pc:spChg>
        <pc:spChg chg="add mod">
          <ac:chgData name="다연 이" userId="1ba6921b5f1d9616" providerId="LiveId" clId="{8733CF72-2993-4D4D-9957-6FA8B753A20C}" dt="2023-08-05T06:59:03.704" v="133" actId="207"/>
          <ac:spMkLst>
            <pc:docMk/>
            <pc:sldMk cId="4201242192" sldId="261"/>
            <ac:spMk id="10" creationId="{C109A460-A0BE-4CD6-87F5-35A70D5DAB80}"/>
          </ac:spMkLst>
        </pc:spChg>
      </pc:sldChg>
      <pc:sldChg chg="addSp delSp modSp mod">
        <pc:chgData name="다연 이" userId="1ba6921b5f1d9616" providerId="LiveId" clId="{8733CF72-2993-4D4D-9957-6FA8B753A20C}" dt="2023-08-07T13:13:00.131" v="189" actId="20577"/>
        <pc:sldMkLst>
          <pc:docMk/>
          <pc:sldMk cId="328313172" sldId="262"/>
        </pc:sldMkLst>
        <pc:spChg chg="del mod">
          <ac:chgData name="다연 이" userId="1ba6921b5f1d9616" providerId="LiveId" clId="{8733CF72-2993-4D4D-9957-6FA8B753A20C}" dt="2023-08-05T06:59:09.871" v="135" actId="478"/>
          <ac:spMkLst>
            <pc:docMk/>
            <pc:sldMk cId="328313172" sldId="262"/>
            <ac:spMk id="2" creationId="{E7E47D70-E215-4942-AF8C-F8E2F6BE518D}"/>
          </ac:spMkLst>
        </pc:spChg>
        <pc:spChg chg="mod">
          <ac:chgData name="다연 이" userId="1ba6921b5f1d9616" providerId="LiveId" clId="{8733CF72-2993-4D4D-9957-6FA8B753A20C}" dt="2023-08-07T13:13:00.131" v="189" actId="20577"/>
          <ac:spMkLst>
            <pc:docMk/>
            <pc:sldMk cId="328313172" sldId="262"/>
            <ac:spMk id="5" creationId="{C6961202-1D1C-4992-B2AE-DCA69B22E059}"/>
          </ac:spMkLst>
        </pc:spChg>
        <pc:spChg chg="add mod">
          <ac:chgData name="다연 이" userId="1ba6921b5f1d9616" providerId="LiveId" clId="{8733CF72-2993-4D4D-9957-6FA8B753A20C}" dt="2023-08-05T06:59:10.128" v="136"/>
          <ac:spMkLst>
            <pc:docMk/>
            <pc:sldMk cId="328313172" sldId="262"/>
            <ac:spMk id="9" creationId="{3C69919C-2E39-4514-99B5-22856A03860E}"/>
          </ac:spMkLst>
        </pc:spChg>
        <pc:spChg chg="add mod">
          <ac:chgData name="다연 이" userId="1ba6921b5f1d9616" providerId="LiveId" clId="{8733CF72-2993-4D4D-9957-6FA8B753A20C}" dt="2023-08-05T06:59:12.561" v="137" actId="207"/>
          <ac:spMkLst>
            <pc:docMk/>
            <pc:sldMk cId="328313172" sldId="262"/>
            <ac:spMk id="10" creationId="{01893E55-B771-4C94-9317-40CF486CA53E}"/>
          </ac:spMkLst>
        </pc:spChg>
      </pc:sldChg>
      <pc:sldChg chg="addSp delSp modSp add mod">
        <pc:chgData name="다연 이" userId="1ba6921b5f1d9616" providerId="LiveId" clId="{8733CF72-2993-4D4D-9957-6FA8B753A20C}" dt="2023-08-05T06:58:42.490" v="125" actId="207"/>
        <pc:sldMkLst>
          <pc:docMk/>
          <pc:sldMk cId="121649535" sldId="263"/>
        </pc:sldMkLst>
        <pc:spChg chg="del">
          <ac:chgData name="다연 이" userId="1ba6921b5f1d9616" providerId="LiveId" clId="{8733CF72-2993-4D4D-9957-6FA8B753A20C}" dt="2023-08-05T06:58:37.307" v="123" actId="478"/>
          <ac:spMkLst>
            <pc:docMk/>
            <pc:sldMk cId="121649535" sldId="263"/>
            <ac:spMk id="2" creationId="{E2ECDE63-1ACD-483D-BC93-178D9D3F5FA3}"/>
          </ac:spMkLst>
        </pc:spChg>
        <pc:spChg chg="add mod">
          <ac:chgData name="다연 이" userId="1ba6921b5f1d9616" providerId="LiveId" clId="{8733CF72-2993-4D4D-9957-6FA8B753A20C}" dt="2023-08-05T06:58:37.928" v="124"/>
          <ac:spMkLst>
            <pc:docMk/>
            <pc:sldMk cId="121649535" sldId="263"/>
            <ac:spMk id="9" creationId="{001D1E88-62B3-48A1-B0E4-FA2C02830E43}"/>
          </ac:spMkLst>
        </pc:spChg>
        <pc:spChg chg="add mod">
          <ac:chgData name="다연 이" userId="1ba6921b5f1d9616" providerId="LiveId" clId="{8733CF72-2993-4D4D-9957-6FA8B753A20C}" dt="2023-08-05T06:58:42.490" v="125" actId="207"/>
          <ac:spMkLst>
            <pc:docMk/>
            <pc:sldMk cId="121649535" sldId="263"/>
            <ac:spMk id="10" creationId="{487A0F9C-CC55-498F-81B1-BCF3C4AF89F6}"/>
          </ac:spMkLst>
        </pc:spChg>
      </pc:sldChg>
      <pc:sldChg chg="delSp modSp add mod ord">
        <pc:chgData name="다연 이" userId="1ba6921b5f1d9616" providerId="LiveId" clId="{8733CF72-2993-4D4D-9957-6FA8B753A20C}" dt="2023-08-05T06:59:15.972" v="138" actId="478"/>
        <pc:sldMkLst>
          <pc:docMk/>
          <pc:sldMk cId="1865781884" sldId="264"/>
        </pc:sldMkLst>
        <pc:spChg chg="del">
          <ac:chgData name="다연 이" userId="1ba6921b5f1d9616" providerId="LiveId" clId="{8733CF72-2993-4D4D-9957-6FA8B753A20C}" dt="2023-08-05T06:59:15.972" v="138" actId="478"/>
          <ac:spMkLst>
            <pc:docMk/>
            <pc:sldMk cId="1865781884" sldId="264"/>
            <ac:spMk id="2" creationId="{D5613743-BC94-4CD1-9470-948C506C11E8}"/>
          </ac:spMkLst>
        </pc:spChg>
        <pc:spChg chg="mod">
          <ac:chgData name="다연 이" userId="1ba6921b5f1d9616" providerId="LiveId" clId="{8733CF72-2993-4D4D-9957-6FA8B753A20C}" dt="2023-08-05T06:56:22.733" v="114" actId="1076"/>
          <ac:spMkLst>
            <pc:docMk/>
            <pc:sldMk cId="1865781884" sldId="264"/>
            <ac:spMk id="5" creationId="{12848436-B25D-4F4D-91F4-6F967195A2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91D8C-A9AD-47D5-B990-31BF10BAC446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EF3A5-755C-4A48-B861-9C0E1861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A21D-C1CC-4C7D-9CFB-4968DBFF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8962F-86E8-424F-99B0-90F4BE56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4193B-F83B-423D-9163-22CA5192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E68A-93F7-4887-8494-23FFE48CFEE2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30E41-689F-4051-B4DC-CFF4E3DA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E47ED-8A95-4C5C-B3FE-795507B0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5B04F-8169-45D0-B232-8C760989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8C942-6785-4A93-B298-77CC6FF0C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D9861-800B-46BA-9F1B-0242EA21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016-8EE5-4667-BA19-1A1EBC0BB8EB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929ED-B8F0-4237-B825-964C3F71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26822-FA8A-4D20-BD1D-C4E09EE9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A5962E-C979-464E-A89C-F330905BB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6C038-DEFA-44AD-9164-978542B57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BFBD0-7546-4C1E-894F-14C5485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5F6F-BFB1-444B-B18F-FD5C9A42637A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6E289-4E2C-45EE-933B-17D58491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392A1-9042-42F5-9101-E0B7A9E8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1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88A1-9390-4C8D-AD50-7C2BD325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71B33-84EF-495E-A51C-0E32C874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A7945-AF22-4821-84B5-C90C52B4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5F8-A4D8-41A4-BCA5-B6B9297985BD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B83AC-30C8-463B-947A-3AF30F03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86A3-77DF-4CCE-97AA-2E14CAAB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7C70D-77E7-4FEB-83A7-6DA72B13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76AFE-5870-4C09-8331-A4170137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5369-0722-41C3-9E44-FE64D972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66B-393D-44DB-AAE3-1EDED32F31AA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CEB86-3B76-4B9F-A77C-79FBC419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572E6-8E15-426F-8D49-6001F6BB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2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89599-1B0A-48F2-B7D9-7DCA99F3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41450-51E7-411C-BAD8-390892C0F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C829B-3FFC-4961-B5C6-984C4CC8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FD0AE-23BF-4C78-96C6-041A04E0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14D3-D756-470D-985F-245A209F56E3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F955F-2DC0-4D06-B828-D8B00366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4F6F0-0068-4794-AB2F-D5CD4908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2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4B36F-E255-4F7D-AF55-31BB509F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BF116-19FB-4B06-B20A-126E84C4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4E7FF7-11EB-4086-9A02-96F56CF2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779F66-7874-41A2-B97E-6F5F85FB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5D8737-F93C-4D75-87F2-A0B9C2FB4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871F3-F0A2-4B67-9558-2E3BD2EA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CC7-3774-4530-938A-E21AEE146419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D2DD76-0487-43A1-BB8D-026EED1F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5D032-F34E-4EA6-AE3E-B84154C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6C0A2-3632-4620-ABB3-B7C19F42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57F388-FECE-4414-8215-A4D41AF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1731-5FC9-4F93-915C-20DDD591FE2D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FF0FD7-7BC7-4DAA-BA1B-4862DD63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FE3D4C-C731-44D2-87DC-8F91C011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8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CCD359-751D-400D-8C9B-A61DB5B7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565F-F5F0-4C49-95DD-C30C236C2F05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87AF8-F1BA-4172-AE8C-7D0FDBCB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56B9E-8937-4061-9CA7-69092C09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1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12FF-8C87-4909-92C9-031AAC84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A2734-6D3B-4B98-8506-DB515809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9E21B-2908-4FB2-907B-B887FCB0E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43856-ACBC-4869-9F41-A498ED40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DD03-128C-45DF-9FB6-BD84AB1D6B69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9F2D2-7F0A-4DCD-BEE0-0D74815C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0E209-7BA8-4EA6-B117-02AE5204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7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B4BA-519E-4137-8C69-D916EAD6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661472-EA05-4AB8-A393-08A5BF394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C5FD2-3117-4E46-8E91-E05138B3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7983B-F758-444F-91D4-4B31C540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4AE4-AEA9-400B-928A-1FA2C0EACAD8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C44D2-CC3E-4D8C-9167-92CAD08A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884AD-B28B-4E5E-92EE-6FF384B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86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5144CA-8241-4906-AC91-6C2B8EC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4D0CE-DF99-4039-BCA1-16C514E3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C16CE-1C25-46DF-AC48-A53AF32E5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D64D-779D-41C3-90E5-BB11868447F3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C5406-BBAD-4E9C-B2AE-76704CA26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TEAM. COCO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71B43-BD29-47CA-A18B-1D0D861F6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1A7-4777-4827-8981-6CB622C1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0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란색 배경에 그릇에 커피 한 잔, 쿠키.">
            <a:extLst>
              <a:ext uri="{FF2B5EF4-FFF2-40B4-BE49-F238E27FC236}">
                <a16:creationId xmlns:a16="http://schemas.microsoft.com/office/drawing/2014/main" id="{695F1E59-E3F6-4384-981B-B6070EC4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45" y="0"/>
            <a:ext cx="6859555" cy="68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57AA3-8499-4D86-BF7F-A79F06934139}"/>
              </a:ext>
            </a:extLst>
          </p:cNvPr>
          <p:cNvSpPr/>
          <p:nvPr/>
        </p:nvSpPr>
        <p:spPr>
          <a:xfrm>
            <a:off x="697463" y="524847"/>
            <a:ext cx="10797074" cy="5808306"/>
          </a:xfrm>
          <a:prstGeom prst="rect">
            <a:avLst/>
          </a:prstGeom>
          <a:solidFill>
            <a:schemeClr val="tx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48436-B25D-4F4D-91F4-6F967195A257}"/>
              </a:ext>
            </a:extLst>
          </p:cNvPr>
          <p:cNvSpPr txBox="1"/>
          <p:nvPr/>
        </p:nvSpPr>
        <p:spPr>
          <a:xfrm>
            <a:off x="872412" y="1785502"/>
            <a:ext cx="10447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영상 기반 실내 위치 추적 기술을 이용한 </a:t>
            </a:r>
            <a:endParaRPr lang="en-US" altLang="ko-KR" sz="4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스마트 카페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E2E0-6287-4F4B-B9FD-E826C3CCB1A9}"/>
              </a:ext>
            </a:extLst>
          </p:cNvPr>
          <p:cNvSpPr txBox="1"/>
          <p:nvPr/>
        </p:nvSpPr>
        <p:spPr>
          <a:xfrm>
            <a:off x="1069145" y="4825218"/>
            <a:ext cx="356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TEAM. KOKO</a:t>
            </a:r>
          </a:p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20181551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곽경헌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20197127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이다연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20201126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채희주</a:t>
            </a:r>
          </a:p>
        </p:txBody>
      </p:sp>
    </p:spTree>
    <p:extLst>
      <p:ext uri="{BB962C8B-B14F-4D97-AF65-F5344CB8AC3E}">
        <p14:creationId xmlns:p14="http://schemas.microsoft.com/office/powerpoint/2010/main" val="229779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검은색 코드가 있는 흰색 계단">
            <a:extLst>
              <a:ext uri="{FF2B5EF4-FFF2-40B4-BE49-F238E27FC236}">
                <a16:creationId xmlns:a16="http://schemas.microsoft.com/office/drawing/2014/main" id="{D5D815EF-7FEB-4583-A09C-68AB21F7D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" y="0"/>
            <a:ext cx="12191551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0C247D-F812-426F-A8F1-958C9852DE29}"/>
              </a:ext>
            </a:extLst>
          </p:cNvPr>
          <p:cNvSpPr/>
          <p:nvPr/>
        </p:nvSpPr>
        <p:spPr>
          <a:xfrm>
            <a:off x="695205" y="549705"/>
            <a:ext cx="10801588" cy="575859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925B4-0A1A-4736-AACF-8B679CE0F186}"/>
              </a:ext>
            </a:extLst>
          </p:cNvPr>
          <p:cNvSpPr txBox="1"/>
          <p:nvPr/>
        </p:nvSpPr>
        <p:spPr>
          <a:xfrm>
            <a:off x="1304117" y="90497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63CE6-8966-4E96-8287-6D90B870E021}"/>
              </a:ext>
            </a:extLst>
          </p:cNvPr>
          <p:cNvSpPr txBox="1"/>
          <p:nvPr/>
        </p:nvSpPr>
        <p:spPr>
          <a:xfrm>
            <a:off x="1989917" y="1692059"/>
            <a:ext cx="83296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사전 프로젝트 요약</a:t>
            </a: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개요</a:t>
            </a: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설명</a:t>
            </a: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구현 사항</a:t>
            </a: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기술 스택</a:t>
            </a: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역할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93FB454-65C2-48EB-BBE3-FAE330F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TEAM. KOKO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8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81960A-F659-40CD-B84E-49844C6EC1C3}"/>
              </a:ext>
            </a:extLst>
          </p:cNvPr>
          <p:cNvSpPr/>
          <p:nvPr/>
        </p:nvSpPr>
        <p:spPr>
          <a:xfrm>
            <a:off x="250371" y="199626"/>
            <a:ext cx="11691257" cy="64008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FD713-971B-4CFC-8334-588319C80AA4}"/>
              </a:ext>
            </a:extLst>
          </p:cNvPr>
          <p:cNvSpPr txBox="1"/>
          <p:nvPr/>
        </p:nvSpPr>
        <p:spPr>
          <a:xfrm>
            <a:off x="609600" y="480340"/>
            <a:ext cx="43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사전 프로젝트 요약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DA28-B560-437D-B843-971F19980F62}"/>
              </a:ext>
            </a:extLst>
          </p:cNvPr>
          <p:cNvSpPr/>
          <p:nvPr/>
        </p:nvSpPr>
        <p:spPr>
          <a:xfrm>
            <a:off x="609600" y="1240971"/>
            <a:ext cx="8795657" cy="45719"/>
          </a:xfrm>
          <a:prstGeom prst="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실내, 바닥이(가) 표시된 사진&#10;&#10;자동 생성된 설명">
            <a:extLst>
              <a:ext uri="{FF2B5EF4-FFF2-40B4-BE49-F238E27FC236}">
                <a16:creationId xmlns:a16="http://schemas.microsoft.com/office/drawing/2014/main" id="{53207FBF-76F9-4A62-922E-CEB3D17C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5153"/>
            <a:ext cx="4391020" cy="3304724"/>
          </a:xfrm>
          <a:prstGeom prst="rect">
            <a:avLst/>
          </a:prstGeom>
        </p:spPr>
      </p:pic>
      <p:pic>
        <p:nvPicPr>
          <p:cNvPr id="11" name="그림 10" descr="텍스트, 스크린샷, 직사각형, 스케치이(가) 표시된 사진&#10;&#10;자동 생성된 설명">
            <a:extLst>
              <a:ext uri="{FF2B5EF4-FFF2-40B4-BE49-F238E27FC236}">
                <a16:creationId xmlns:a16="http://schemas.microsoft.com/office/drawing/2014/main" id="{DE26FD98-1040-4909-BA56-A8EA96D36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0"/>
          <a:stretch/>
        </p:blipFill>
        <p:spPr>
          <a:xfrm>
            <a:off x="3691653" y="2924166"/>
            <a:ext cx="2207692" cy="3453494"/>
          </a:xfrm>
          <a:prstGeom prst="rect">
            <a:avLst/>
          </a:prstGeom>
        </p:spPr>
      </p:pic>
      <p:pic>
        <p:nvPicPr>
          <p:cNvPr id="12" name="그림 11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00051373-3555-4F51-99C6-461CA80F65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1913" b="1430"/>
          <a:stretch/>
        </p:blipFill>
        <p:spPr>
          <a:xfrm>
            <a:off x="6053217" y="2258436"/>
            <a:ext cx="5734539" cy="2964148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6A16FF-D22D-4D8F-B1EA-9E545B2B9F14}"/>
              </a:ext>
            </a:extLst>
          </p:cNvPr>
          <p:cNvSpPr/>
          <p:nvPr/>
        </p:nvSpPr>
        <p:spPr>
          <a:xfrm>
            <a:off x="5536734" y="6417578"/>
            <a:ext cx="1107347" cy="303897"/>
          </a:xfrm>
          <a:prstGeom prst="round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98DFDDA6-A16B-4726-8DEB-1441282B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462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TEAM. KOKO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8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81960A-F659-40CD-B84E-49844C6EC1C3}"/>
              </a:ext>
            </a:extLst>
          </p:cNvPr>
          <p:cNvSpPr/>
          <p:nvPr/>
        </p:nvSpPr>
        <p:spPr>
          <a:xfrm>
            <a:off x="250371" y="199626"/>
            <a:ext cx="11691257" cy="64008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FD713-971B-4CFC-8334-588319C80AA4}"/>
              </a:ext>
            </a:extLst>
          </p:cNvPr>
          <p:cNvSpPr txBox="1"/>
          <p:nvPr/>
        </p:nvSpPr>
        <p:spPr>
          <a:xfrm>
            <a:off x="609600" y="480340"/>
            <a:ext cx="332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61202-1D1C-4992-B2AE-DCA69B22E059}"/>
              </a:ext>
            </a:extLst>
          </p:cNvPr>
          <p:cNvSpPr txBox="1"/>
          <p:nvPr/>
        </p:nvSpPr>
        <p:spPr>
          <a:xfrm>
            <a:off x="1257299" y="2459504"/>
            <a:ext cx="10009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주변 카페들의 혼잡도와 사용 가능 좌석을 카페 실내 지도를 통해 보여준다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카페의 순위를 항목에 따라 비교하여 이에 따른 경로 안내를 제공한다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DA28-B560-437D-B843-971F19980F62}"/>
              </a:ext>
            </a:extLst>
          </p:cNvPr>
          <p:cNvSpPr/>
          <p:nvPr/>
        </p:nvSpPr>
        <p:spPr>
          <a:xfrm>
            <a:off x="609600" y="1240971"/>
            <a:ext cx="8795657" cy="45719"/>
          </a:xfrm>
          <a:prstGeom prst="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01D1E88-62B3-48A1-B0E4-FA2C02830E43}"/>
              </a:ext>
            </a:extLst>
          </p:cNvPr>
          <p:cNvSpPr/>
          <p:nvPr/>
        </p:nvSpPr>
        <p:spPr>
          <a:xfrm>
            <a:off x="5536734" y="6417578"/>
            <a:ext cx="1107347" cy="303897"/>
          </a:xfrm>
          <a:prstGeom prst="round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487A0F9C-CC55-498F-81B1-BCF3C4AF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462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TEAM. KOKO</a:t>
            </a:r>
          </a:p>
        </p:txBody>
      </p:sp>
    </p:spTree>
    <p:extLst>
      <p:ext uri="{BB962C8B-B14F-4D97-AF65-F5344CB8AC3E}">
        <p14:creationId xmlns:p14="http://schemas.microsoft.com/office/powerpoint/2010/main" val="12164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81960A-F659-40CD-B84E-49844C6EC1C3}"/>
              </a:ext>
            </a:extLst>
          </p:cNvPr>
          <p:cNvSpPr/>
          <p:nvPr/>
        </p:nvSpPr>
        <p:spPr>
          <a:xfrm>
            <a:off x="250371" y="199626"/>
            <a:ext cx="11691257" cy="64008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FB3A0E-6282-4D69-864A-04D1CA1F7425}"/>
              </a:ext>
            </a:extLst>
          </p:cNvPr>
          <p:cNvSpPr/>
          <p:nvPr/>
        </p:nvSpPr>
        <p:spPr>
          <a:xfrm>
            <a:off x="5536734" y="6417578"/>
            <a:ext cx="1107347" cy="303897"/>
          </a:xfrm>
          <a:prstGeom prst="round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FD713-971B-4CFC-8334-588319C80AA4}"/>
              </a:ext>
            </a:extLst>
          </p:cNvPr>
          <p:cNvSpPr txBox="1"/>
          <p:nvPr/>
        </p:nvSpPr>
        <p:spPr>
          <a:xfrm>
            <a:off x="609600" y="480340"/>
            <a:ext cx="332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61202-1D1C-4992-B2AE-DCA69B22E059}"/>
              </a:ext>
            </a:extLst>
          </p:cNvPr>
          <p:cNvSpPr txBox="1"/>
          <p:nvPr/>
        </p:nvSpPr>
        <p:spPr>
          <a:xfrm>
            <a:off x="853166" y="2075379"/>
            <a:ext cx="10485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영상 기반 실내 위치 추적 기술을 활용하여 카페 내 방문자 수와 위치를 구하고 카페 실내 지도에 사용 가능 좌석을 보여준다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주변 카페를 항목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혼잡도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혜택 등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별로 비교하여 순위를 매기고 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경로를 안내한다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혼잡도가 높은 카페의 경우 이용자에게 혜택을 주어 카페에 오도록 유도한다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DA28-B560-437D-B843-971F19980F62}"/>
              </a:ext>
            </a:extLst>
          </p:cNvPr>
          <p:cNvSpPr/>
          <p:nvPr/>
        </p:nvSpPr>
        <p:spPr>
          <a:xfrm>
            <a:off x="609600" y="1240971"/>
            <a:ext cx="8795657" cy="45719"/>
          </a:xfrm>
          <a:prstGeom prst="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6E683F4-D65B-4DAB-988A-3FA2502B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462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TEAM. KOKO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4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81960A-F659-40CD-B84E-49844C6EC1C3}"/>
              </a:ext>
            </a:extLst>
          </p:cNvPr>
          <p:cNvSpPr/>
          <p:nvPr/>
        </p:nvSpPr>
        <p:spPr>
          <a:xfrm>
            <a:off x="250371" y="199626"/>
            <a:ext cx="11691257" cy="64008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FD713-971B-4CFC-8334-588319C80AA4}"/>
              </a:ext>
            </a:extLst>
          </p:cNvPr>
          <p:cNvSpPr txBox="1"/>
          <p:nvPr/>
        </p:nvSpPr>
        <p:spPr>
          <a:xfrm>
            <a:off x="609600" y="48034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구현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61202-1D1C-4992-B2AE-DCA69B22E059}"/>
              </a:ext>
            </a:extLst>
          </p:cNvPr>
          <p:cNvSpPr txBox="1"/>
          <p:nvPr/>
        </p:nvSpPr>
        <p:spPr>
          <a:xfrm>
            <a:off x="766761" y="2644170"/>
            <a:ext cx="10658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항목 별 순위에 따른 경로 안내 알고리즘을 구현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회원제로 운영하며 혜택을 적립하고 카페의 정보를 담기 위한 </a:t>
            </a:r>
            <a:r>
              <a:rPr lang="ko-KR" altLang="en-US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백엔드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서버 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DA28-B560-437D-B843-971F19980F62}"/>
              </a:ext>
            </a:extLst>
          </p:cNvPr>
          <p:cNvSpPr/>
          <p:nvPr/>
        </p:nvSpPr>
        <p:spPr>
          <a:xfrm>
            <a:off x="609600" y="1240971"/>
            <a:ext cx="8795657" cy="45719"/>
          </a:xfrm>
          <a:prstGeom prst="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C63740-D09A-46F9-AFE2-546447E2B5B4}"/>
              </a:ext>
            </a:extLst>
          </p:cNvPr>
          <p:cNvSpPr/>
          <p:nvPr/>
        </p:nvSpPr>
        <p:spPr>
          <a:xfrm>
            <a:off x="5536734" y="6417578"/>
            <a:ext cx="1107347" cy="303897"/>
          </a:xfrm>
          <a:prstGeom prst="round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0CEB1208-1DD8-4BCF-9963-9CD0ACC0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462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TEAM. KOKO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81960A-F659-40CD-B84E-49844C6EC1C3}"/>
              </a:ext>
            </a:extLst>
          </p:cNvPr>
          <p:cNvSpPr/>
          <p:nvPr/>
        </p:nvSpPr>
        <p:spPr>
          <a:xfrm>
            <a:off x="250371" y="199626"/>
            <a:ext cx="11691257" cy="64008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FD713-971B-4CFC-8334-588319C80AA4}"/>
              </a:ext>
            </a:extLst>
          </p:cNvPr>
          <p:cNvSpPr txBox="1"/>
          <p:nvPr/>
        </p:nvSpPr>
        <p:spPr>
          <a:xfrm>
            <a:off x="609600" y="48034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기술 스택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61202-1D1C-4992-B2AE-DCA69B22E059}"/>
              </a:ext>
            </a:extLst>
          </p:cNvPr>
          <p:cNvSpPr txBox="1"/>
          <p:nvPr/>
        </p:nvSpPr>
        <p:spPr>
          <a:xfrm>
            <a:off x="1370919" y="2050732"/>
            <a:ext cx="87956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YOLO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실시간 객체 추적 및 탐지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Spring Boot, MySQL, AWS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백엔드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서버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Android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UX/UI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DA28-B560-437D-B843-971F19980F62}"/>
              </a:ext>
            </a:extLst>
          </p:cNvPr>
          <p:cNvSpPr/>
          <p:nvPr/>
        </p:nvSpPr>
        <p:spPr>
          <a:xfrm>
            <a:off x="609600" y="1240971"/>
            <a:ext cx="8795657" cy="45719"/>
          </a:xfrm>
          <a:prstGeom prst="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27C90A-49D5-4B1C-9BAB-C572BC4CE02E}"/>
              </a:ext>
            </a:extLst>
          </p:cNvPr>
          <p:cNvSpPr/>
          <p:nvPr/>
        </p:nvSpPr>
        <p:spPr>
          <a:xfrm>
            <a:off x="5536734" y="6417578"/>
            <a:ext cx="1107347" cy="303897"/>
          </a:xfrm>
          <a:prstGeom prst="round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C109A460-A0BE-4CD6-87F5-35A70D5D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462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TEAM. KOKO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81960A-F659-40CD-B84E-49844C6EC1C3}"/>
              </a:ext>
            </a:extLst>
          </p:cNvPr>
          <p:cNvSpPr/>
          <p:nvPr/>
        </p:nvSpPr>
        <p:spPr>
          <a:xfrm>
            <a:off x="250371" y="199626"/>
            <a:ext cx="11691257" cy="64008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FD713-971B-4CFC-8334-588319C80AA4}"/>
              </a:ext>
            </a:extLst>
          </p:cNvPr>
          <p:cNvSpPr txBox="1"/>
          <p:nvPr/>
        </p:nvSpPr>
        <p:spPr>
          <a:xfrm>
            <a:off x="609600" y="48034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61202-1D1C-4992-B2AE-DCA69B22E059}"/>
              </a:ext>
            </a:extLst>
          </p:cNvPr>
          <p:cNvSpPr txBox="1"/>
          <p:nvPr/>
        </p:nvSpPr>
        <p:spPr>
          <a:xfrm>
            <a:off x="1353692" y="2328035"/>
            <a:ext cx="8795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곽경헌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UX/UI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lang="ko-KR" altLang="en-US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백엔드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서버 개발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이다연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데이터 전송 및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UX/UI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채희주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경로 안내 알고리즘 구현</a:t>
            </a: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DA28-B560-437D-B843-971F19980F62}"/>
              </a:ext>
            </a:extLst>
          </p:cNvPr>
          <p:cNvSpPr/>
          <p:nvPr/>
        </p:nvSpPr>
        <p:spPr>
          <a:xfrm>
            <a:off x="609600" y="1240971"/>
            <a:ext cx="8795657" cy="45719"/>
          </a:xfrm>
          <a:prstGeom prst="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69919C-2E39-4514-99B5-22856A03860E}"/>
              </a:ext>
            </a:extLst>
          </p:cNvPr>
          <p:cNvSpPr/>
          <p:nvPr/>
        </p:nvSpPr>
        <p:spPr>
          <a:xfrm>
            <a:off x="5536734" y="6417578"/>
            <a:ext cx="1107347" cy="303897"/>
          </a:xfrm>
          <a:prstGeom prst="roundRect">
            <a:avLst/>
          </a:prstGeom>
          <a:solidFill>
            <a:srgbClr val="5A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01893E55-B771-4C94-9317-40CF486C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462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TEAM. KOKO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란색 배경에 그릇에 커피 한 잔, 쿠키.">
            <a:extLst>
              <a:ext uri="{FF2B5EF4-FFF2-40B4-BE49-F238E27FC236}">
                <a16:creationId xmlns:a16="http://schemas.microsoft.com/office/drawing/2014/main" id="{695F1E59-E3F6-4384-981B-B6070EC4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45" y="0"/>
            <a:ext cx="6859555" cy="68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57AA3-8499-4D86-BF7F-A79F06934139}"/>
              </a:ext>
            </a:extLst>
          </p:cNvPr>
          <p:cNvSpPr/>
          <p:nvPr/>
        </p:nvSpPr>
        <p:spPr>
          <a:xfrm>
            <a:off x="697463" y="524847"/>
            <a:ext cx="10797074" cy="5808306"/>
          </a:xfrm>
          <a:prstGeom prst="rect">
            <a:avLst/>
          </a:prstGeom>
          <a:solidFill>
            <a:schemeClr val="tx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48436-B25D-4F4D-91F4-6F967195A257}"/>
              </a:ext>
            </a:extLst>
          </p:cNvPr>
          <p:cNvSpPr txBox="1"/>
          <p:nvPr/>
        </p:nvSpPr>
        <p:spPr>
          <a:xfrm>
            <a:off x="872412" y="2659559"/>
            <a:ext cx="10447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E2E0-6287-4F4B-B9FD-E826C3CCB1A9}"/>
              </a:ext>
            </a:extLst>
          </p:cNvPr>
          <p:cNvSpPr txBox="1"/>
          <p:nvPr/>
        </p:nvSpPr>
        <p:spPr>
          <a:xfrm>
            <a:off x="1069145" y="4825218"/>
            <a:ext cx="356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TEAM. KOKO</a:t>
            </a:r>
          </a:p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20181551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곽경헌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20197127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이다연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20201126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채희주</a:t>
            </a:r>
          </a:p>
        </p:txBody>
      </p:sp>
    </p:spTree>
    <p:extLst>
      <p:ext uri="{BB962C8B-B14F-4D97-AF65-F5344CB8AC3E}">
        <p14:creationId xmlns:p14="http://schemas.microsoft.com/office/powerpoint/2010/main" val="186578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212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다연 이</dc:creator>
  <cp:lastModifiedBy>다연 이</cp:lastModifiedBy>
  <cp:revision>10</cp:revision>
  <dcterms:created xsi:type="dcterms:W3CDTF">2023-08-05T04:38:50Z</dcterms:created>
  <dcterms:modified xsi:type="dcterms:W3CDTF">2023-08-07T13:13:08Z</dcterms:modified>
</cp:coreProperties>
</file>