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0" r:id="rId2"/>
    <p:sldId id="284" r:id="rId3"/>
    <p:sldId id="285" r:id="rId4"/>
    <p:sldId id="286" r:id="rId5"/>
    <p:sldId id="287" r:id="rId6"/>
    <p:sldId id="289" r:id="rId7"/>
    <p:sldId id="296" r:id="rId8"/>
    <p:sldId id="297" r:id="rId9"/>
    <p:sldId id="290" r:id="rId10"/>
    <p:sldId id="288" r:id="rId11"/>
    <p:sldId id="294" r:id="rId12"/>
    <p:sldId id="292" r:id="rId13"/>
    <p:sldId id="293" r:id="rId14"/>
    <p:sldId id="291" r:id="rId15"/>
    <p:sldId id="300" r:id="rId16"/>
    <p:sldId id="301" r:id="rId17"/>
    <p:sldId id="295" r:id="rId18"/>
    <p:sldId id="303" r:id="rId19"/>
    <p:sldId id="302" r:id="rId20"/>
    <p:sldId id="304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8A8E7-92C5-4C24-ACA4-3ACC830A33C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D4B9-8E57-421E-BB86-0F6C7AB3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88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1593A-927C-4C2E-8E34-6BB32887A61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B236-BC80-4BAA-B75F-C468B194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9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B236-BC80-4BAA-B75F-C468B19442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9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334922" y="1951672"/>
            <a:ext cx="952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캡스톤디자인 </a:t>
            </a:r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 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최종발표</a:t>
            </a:r>
            <a:endParaRPr lang="en-US" altLang="ko-KR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 전공을 보유한 대학생용 커뮤니티 웹사이트</a:t>
            </a:r>
            <a:endParaRPr lang="en-US" altLang="ko-KR" sz="36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750753" y="3870169"/>
            <a:ext cx="2690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강장운</a:t>
            </a:r>
            <a:endParaRPr lang="en-US" altLang="ko-KR" sz="2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김정훈</a:t>
            </a:r>
            <a:endParaRPr lang="en-US" altLang="ko-KR" sz="2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석수용</a:t>
            </a:r>
            <a:endParaRPr lang="en-US" altLang="ko-KR" sz="2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지도교수 이정</a:t>
            </a:r>
            <a:endParaRPr lang="en-US" altLang="ko-KR" sz="2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597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(4-2)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시간표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3E7710-674C-5B76-83EC-BC3AF5A6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35707"/>
            <a:ext cx="3999820" cy="5745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D2D27A-1477-3D4F-758F-CD67D0D7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20" y="835706"/>
            <a:ext cx="3577075" cy="5690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784CAA-692A-0031-D2B4-7FCDCD6D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695" y="841021"/>
            <a:ext cx="4202012" cy="2381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EDA68-8724-942B-46BE-44B285D6E0CE}"/>
              </a:ext>
            </a:extLst>
          </p:cNvPr>
          <p:cNvSpPr txBox="1"/>
          <p:nvPr/>
        </p:nvSpPr>
        <p:spPr>
          <a:xfrm>
            <a:off x="7914183" y="3370613"/>
            <a:ext cx="2909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schedulelist.js</a:t>
            </a:r>
          </a:p>
          <a:p>
            <a:r>
              <a:rPr lang="ko-KR" altLang="en-US" sz="2200"/>
              <a:t>◀ </a:t>
            </a:r>
            <a:r>
              <a:rPr lang="en-US" altLang="ko-KR" sz="2200"/>
              <a:t>Schedule.vue(2/2)</a:t>
            </a:r>
            <a:endParaRPr lang="ko-KR" alt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4A5AB-84BD-FD95-D183-2564CDDA3D89}"/>
              </a:ext>
            </a:extLst>
          </p:cNvPr>
          <p:cNvSpPr txBox="1"/>
          <p:nvPr/>
        </p:nvSpPr>
        <p:spPr>
          <a:xfrm>
            <a:off x="7914183" y="4231875"/>
            <a:ext cx="33329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사용자가 원하는 날짜에</a:t>
            </a:r>
            <a:endParaRPr lang="en-US" altLang="ko-KR" sz="2200"/>
          </a:p>
          <a:p>
            <a:r>
              <a:rPr lang="ko-KR" altLang="en-US" sz="2200"/>
              <a:t>자신의</a:t>
            </a:r>
            <a:r>
              <a:rPr lang="en-US" altLang="ko-KR" sz="2200"/>
              <a:t> </a:t>
            </a:r>
            <a:r>
              <a:rPr lang="ko-KR" altLang="en-US" sz="2200"/>
              <a:t>일정을 기입하고</a:t>
            </a:r>
            <a:r>
              <a:rPr lang="en-US" altLang="ko-KR" sz="2200"/>
              <a:t>,</a:t>
            </a:r>
          </a:p>
          <a:p>
            <a:r>
              <a:rPr lang="ko-KR" altLang="en-US" sz="2200"/>
              <a:t>일정의 종류에 따라</a:t>
            </a:r>
            <a:endParaRPr lang="en-US" altLang="ko-KR" sz="2200"/>
          </a:p>
          <a:p>
            <a:r>
              <a:rPr lang="ko-KR" altLang="en-US" sz="2200"/>
              <a:t>시간표에서 특정한 색으로</a:t>
            </a:r>
            <a:endParaRPr lang="en-US" altLang="ko-KR" sz="2200"/>
          </a:p>
          <a:p>
            <a:r>
              <a:rPr lang="ko-KR" altLang="en-US" sz="2200"/>
              <a:t>나타나도록 한다</a:t>
            </a:r>
            <a:r>
              <a:rPr lang="en-US" altLang="ko-KR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6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08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(5-1)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목록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4959310" y="5890941"/>
            <a:ext cx="2273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BoardList.vue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513382" y="6376548"/>
            <a:ext cx="11165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게시판에 등록된 게시글들의 목록을 볼 수 있으며</a:t>
            </a:r>
            <a:r>
              <a:rPr lang="en-US" altLang="ko-KR" sz="2200"/>
              <a:t>, </a:t>
            </a:r>
            <a:r>
              <a:rPr lang="ko-KR" altLang="en-US" sz="2200"/>
              <a:t>조건에 맞는 게시글만 검색할 수도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30B754-A806-974E-D7C8-BABCF3DA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80" y="926627"/>
            <a:ext cx="1869155" cy="38455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0A9FA8-F75C-8A6B-C8B0-7CDE57E1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926627"/>
            <a:ext cx="6260820" cy="49077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CA1DA4-D492-0AB4-3C81-8F7269F0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20" y="926627"/>
            <a:ext cx="3827160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(5-2)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작성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9637848" y="3429000"/>
            <a:ext cx="255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◀ </a:t>
            </a:r>
            <a:r>
              <a:rPr lang="en-US" altLang="ko-KR" sz="2200"/>
              <a:t>BoardWrite.vue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3779500" y="6373822"/>
            <a:ext cx="4633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게시글을 작성하고 등록할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BC83F08-EE18-861D-A71E-8BD804B5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2" y="918218"/>
            <a:ext cx="4747151" cy="5374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90183F-3179-74BD-C408-02C563C2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03" y="916784"/>
            <a:ext cx="4552813" cy="53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(5-3)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보기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9637848" y="3429000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◀ </a:t>
            </a:r>
            <a:r>
              <a:rPr lang="en-US" altLang="ko-KR" sz="2200"/>
              <a:t>BoardDetail.vue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3580147" y="6402959"/>
            <a:ext cx="4711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게시글의 내용과 댓글을 볼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F7DC62-BA84-3816-F48F-F46359F0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67641"/>
            <a:ext cx="6437700" cy="51227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05E768-77DE-7ABB-E03A-ADFBAD96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00" y="867641"/>
            <a:ext cx="3022348" cy="5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19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(6-1)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서적 평가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목록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5013811" y="5832239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BookList.vue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1217098" y="6324545"/>
            <a:ext cx="9757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등록된 평가 목록을 볼 수 있으며</a:t>
            </a:r>
            <a:r>
              <a:rPr lang="en-US" altLang="ko-KR" sz="2200"/>
              <a:t>, </a:t>
            </a:r>
            <a:r>
              <a:rPr lang="ko-KR" altLang="en-US" sz="2200"/>
              <a:t>원하는 조건을 가진 평가만 검색할 수도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D221D-2062-5763-BA95-2F1691BA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77271"/>
            <a:ext cx="6352374" cy="4952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939884-656B-CB36-913E-04F66846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74" y="876676"/>
            <a:ext cx="4029151" cy="49520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3B9CC8-1204-EB8B-502B-E32870AE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547" y="876676"/>
            <a:ext cx="1758453" cy="35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19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(6-2)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서적 평가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작성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4873386" y="5860884"/>
            <a:ext cx="244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BookWrite.vue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3607975" y="6340441"/>
            <a:ext cx="4976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서적 평가를 작성하고 등록할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F7F0E9-7DBA-0C9D-566E-CC65996A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9" y="868482"/>
            <a:ext cx="3990877" cy="53500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6D47FC-C54C-2838-0EB9-7D104A31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913" y="868482"/>
            <a:ext cx="4130974" cy="48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19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(6-3)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서적 평가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조회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4851105" y="5860289"/>
            <a:ext cx="2489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BookDetail.vue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4529639" y="6366157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서적 평가를 볼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61166E-DE3F-C3FD-2992-8E7EB330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2" y="1516528"/>
            <a:ext cx="6492655" cy="37945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0180A2-8FE3-C597-F5E3-085D22D3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67" y="1710317"/>
            <a:ext cx="5318307" cy="32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80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(7)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프론트엔드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 간 연결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EF9EE0A-5B68-942F-B1E8-2E7CE5A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37" y="848740"/>
            <a:ext cx="3671378" cy="58990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5F9FFA-C2B4-CF2D-3102-9D75EE98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5" y="848740"/>
            <a:ext cx="2791109" cy="6022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6CCD1D-7002-E2A7-98A2-BD797C37F89F}"/>
              </a:ext>
            </a:extLst>
          </p:cNvPr>
          <p:cNvSpPr txBox="1"/>
          <p:nvPr/>
        </p:nvSpPr>
        <p:spPr>
          <a:xfrm>
            <a:off x="8485538" y="3582801"/>
            <a:ext cx="2440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◀ </a:t>
            </a:r>
            <a:r>
              <a:rPr lang="en-US" altLang="ko-KR" sz="2200"/>
              <a:t>control.js(1/2)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9301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780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(7)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프론트엔드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 간 연결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7C4FAD8-A5F2-E575-7561-63790C1A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99" y="831122"/>
            <a:ext cx="3859392" cy="5932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CE73B-49F2-91FE-B28C-B50F2176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91" y="831122"/>
            <a:ext cx="4353791" cy="5927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2DEC8-D30F-01D2-248C-05F45A8A6DA9}"/>
              </a:ext>
            </a:extLst>
          </p:cNvPr>
          <p:cNvSpPr txBox="1"/>
          <p:nvPr/>
        </p:nvSpPr>
        <p:spPr>
          <a:xfrm>
            <a:off x="9164782" y="3581898"/>
            <a:ext cx="2440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◀ </a:t>
            </a:r>
            <a:r>
              <a:rPr lang="en-US" altLang="ko-KR" sz="2200"/>
              <a:t>control.js(2/2)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384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6194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캡스톤디자인 </a:t>
            </a: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초기 설정 목표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500EC2-F676-DB36-AD7A-394E7A771678}"/>
              </a:ext>
            </a:extLst>
          </p:cNvPr>
          <p:cNvGrpSpPr/>
          <p:nvPr/>
        </p:nvGrpSpPr>
        <p:grpSpPr>
          <a:xfrm>
            <a:off x="1061159" y="1439344"/>
            <a:ext cx="3166328" cy="4826374"/>
            <a:chOff x="1061159" y="1439344"/>
            <a:chExt cx="3166328" cy="48263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61FFA2-A2D6-0745-40CC-3D056938D2CC}"/>
                </a:ext>
              </a:extLst>
            </p:cNvPr>
            <p:cNvSpPr/>
            <p:nvPr/>
          </p:nvSpPr>
          <p:spPr>
            <a:xfrm>
              <a:off x="1061159" y="1439345"/>
              <a:ext cx="3166327" cy="4826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F5EEB-8455-550D-4A18-F01C9D28267B}"/>
                </a:ext>
              </a:extLst>
            </p:cNvPr>
            <p:cNvSpPr/>
            <p:nvPr/>
          </p:nvSpPr>
          <p:spPr>
            <a:xfrm>
              <a:off x="1061161" y="1439344"/>
              <a:ext cx="3166326" cy="6042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BD737E-D629-758C-FE5F-D03D8BB8C265}"/>
                </a:ext>
              </a:extLst>
            </p:cNvPr>
            <p:cNvSpPr txBox="1"/>
            <p:nvPr/>
          </p:nvSpPr>
          <p:spPr>
            <a:xfrm>
              <a:off x="1606217" y="1508150"/>
              <a:ext cx="2076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캡스톤디자인 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6F8E8A0-48E6-3425-A7B7-27638D424054}"/>
              </a:ext>
            </a:extLst>
          </p:cNvPr>
          <p:cNvSpPr txBox="1"/>
          <p:nvPr/>
        </p:nvSpPr>
        <p:spPr>
          <a:xfrm>
            <a:off x="4700422" y="2489240"/>
            <a:ext cx="6430420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캡스톤디자인 초기에 설계한 목표를 대부분 달성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쪽지 등의 부가 기능은 하계방학 기간을 이용하여 추가하는 것을 목표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취업정보 제공 기능은 관련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취득을 거부당해 다른 방안을 고려해야 함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54F1B-392A-A07C-6F72-BFB357044F77}"/>
              </a:ext>
            </a:extLst>
          </p:cNvPr>
          <p:cNvSpPr txBox="1"/>
          <p:nvPr/>
        </p:nvSpPr>
        <p:spPr>
          <a:xfrm>
            <a:off x="1138941" y="2259152"/>
            <a:ext cx="2781531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웹사이트의 기틀 제작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로그인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회원가입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게시판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댓글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검색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</a:rPr>
              <a:t>- </a:t>
            </a:r>
            <a:r>
              <a:rPr lang="ko-KR" altLang="en-US" sz="2000">
                <a:solidFill>
                  <a:srgbClr val="FF0000"/>
                </a:solidFill>
              </a:rPr>
              <a:t>카테고리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전공서적 평가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</a:rPr>
              <a:t>- </a:t>
            </a:r>
            <a:r>
              <a:rPr lang="ko-KR" altLang="en-US" sz="2000">
                <a:solidFill>
                  <a:srgbClr val="FF0000"/>
                </a:solidFill>
              </a:rPr>
              <a:t>쪽지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</a:rPr>
              <a:t>- </a:t>
            </a:r>
            <a:r>
              <a:rPr lang="ko-KR" altLang="en-US" sz="2000">
                <a:solidFill>
                  <a:srgbClr val="FF0000"/>
                </a:solidFill>
              </a:rPr>
              <a:t>취업정보 제공</a:t>
            </a:r>
          </a:p>
        </p:txBody>
      </p:sp>
    </p:spTree>
    <p:extLst>
      <p:ext uri="{BB962C8B-B14F-4D97-AF65-F5344CB8AC3E}">
        <p14:creationId xmlns:p14="http://schemas.microsoft.com/office/powerpoint/2010/main" val="12829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B95CE3-E69C-AF9E-ED1E-A09DF61715A5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13234" y="223482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31083" y="2234823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 의도 및 설계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23868" y="3564662"/>
            <a:ext cx="4267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23868" y="488416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572A4-2CAB-061B-6A00-DF28AD7AACD3}"/>
              </a:ext>
            </a:extLst>
          </p:cNvPr>
          <p:cNvSpPr txBox="1"/>
          <p:nvPr/>
        </p:nvSpPr>
        <p:spPr>
          <a:xfrm>
            <a:off x="2931083" y="3595439"/>
            <a:ext cx="40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기능의 코드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4D3-11D9-4C89-943C-C2CD6A23269B}"/>
              </a:ext>
            </a:extLst>
          </p:cNvPr>
          <p:cNvSpPr txBox="1"/>
          <p:nvPr/>
        </p:nvSpPr>
        <p:spPr>
          <a:xfrm>
            <a:off x="2931083" y="491494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목표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목표 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1FFA2-A2D6-0745-40CC-3D056938D2CC}"/>
              </a:ext>
            </a:extLst>
          </p:cNvPr>
          <p:cNvSpPr/>
          <p:nvPr/>
        </p:nvSpPr>
        <p:spPr>
          <a:xfrm>
            <a:off x="2985036" y="1126682"/>
            <a:ext cx="3166327" cy="4826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19F48-9DFC-2E22-18E1-6CDC76F8AD2D}"/>
              </a:ext>
            </a:extLst>
          </p:cNvPr>
          <p:cNvSpPr/>
          <p:nvPr/>
        </p:nvSpPr>
        <p:spPr>
          <a:xfrm>
            <a:off x="2985035" y="1126681"/>
            <a:ext cx="3110965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737E-D629-758C-FE5F-D03D8BB8C265}"/>
              </a:ext>
            </a:extLst>
          </p:cNvPr>
          <p:cNvSpPr txBox="1"/>
          <p:nvPr/>
        </p:nvSpPr>
        <p:spPr>
          <a:xfrm>
            <a:off x="3566964" y="1195487"/>
            <a:ext cx="200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하계방학 기간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95A1-850B-7E50-D409-6DA9D86FB12B}"/>
              </a:ext>
            </a:extLst>
          </p:cNvPr>
          <p:cNvSpPr/>
          <p:nvPr/>
        </p:nvSpPr>
        <p:spPr>
          <a:xfrm>
            <a:off x="6373939" y="1126682"/>
            <a:ext cx="3166327" cy="4826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B35EAD-D31D-9C7E-7411-964CE815F80C}"/>
              </a:ext>
            </a:extLst>
          </p:cNvPr>
          <p:cNvSpPr/>
          <p:nvPr/>
        </p:nvSpPr>
        <p:spPr>
          <a:xfrm>
            <a:off x="6373938" y="1153316"/>
            <a:ext cx="3166327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0FC0A-9EF8-3E7D-4482-4D688C830068}"/>
              </a:ext>
            </a:extLst>
          </p:cNvPr>
          <p:cNvSpPr txBox="1"/>
          <p:nvPr/>
        </p:nvSpPr>
        <p:spPr>
          <a:xfrm>
            <a:off x="6882128" y="1205878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캡스톤디자인 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08549-7015-9114-B3F4-A2CBDB7C31B1}"/>
              </a:ext>
            </a:extLst>
          </p:cNvPr>
          <p:cNvSpPr txBox="1"/>
          <p:nvPr/>
        </p:nvSpPr>
        <p:spPr>
          <a:xfrm>
            <a:off x="3239149" y="2021934"/>
            <a:ext cx="2658100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미달성 목표 보완</a:t>
            </a: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이미지 업로드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쪽지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카테고리</a:t>
            </a:r>
            <a:endParaRPr lang="en-US" altLang="ko-KR" sz="2000"/>
          </a:p>
          <a:p>
            <a:pPr>
              <a:lnSpc>
                <a:spcPct val="110000"/>
              </a:lnSpc>
            </a:pP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과제</a:t>
            </a: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반응형 웹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회원정보 보안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게시글 추천 알고리즘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UI/UX</a:t>
            </a:r>
            <a:r>
              <a:rPr lang="ko-KR" altLang="en-US" sz="2000"/>
              <a:t>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FD20F-5BF7-2AC4-7625-936BA5C22BB1}"/>
              </a:ext>
            </a:extLst>
          </p:cNvPr>
          <p:cNvSpPr txBox="1"/>
          <p:nvPr/>
        </p:nvSpPr>
        <p:spPr>
          <a:xfrm>
            <a:off x="6497444" y="2021934"/>
            <a:ext cx="2975495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 개발</a:t>
            </a: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학교 메일 인증 시스템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반응속도</a:t>
            </a:r>
            <a:r>
              <a:rPr lang="en-US" altLang="ko-KR" sz="2000"/>
              <a:t>, </a:t>
            </a:r>
            <a:r>
              <a:rPr lang="ko-KR" altLang="en-US" sz="2000"/>
              <a:t>처리속도 개선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고객센터</a:t>
            </a:r>
            <a:endParaRPr lang="en-US" altLang="ko-KR" sz="2000"/>
          </a:p>
          <a:p>
            <a:pPr>
              <a:lnSpc>
                <a:spcPct val="110000"/>
              </a:lnSpc>
            </a:pP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과제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  <a:endParaRPr lang="en-US" altLang="ko-KR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반응형 웹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회원정보 보안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</a:t>
            </a:r>
            <a:r>
              <a:rPr lang="ko-KR" altLang="en-US" sz="2000"/>
              <a:t>게시글 추천 알고리즘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/>
              <a:t>- UI/UX</a:t>
            </a:r>
            <a:r>
              <a:rPr lang="ko-KR" altLang="en-US" sz="2000"/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42731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847902" y="2288526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 의도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993AE0-1718-D42D-AED1-8325CC2FADB1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65D34F-4640-CE5E-0553-D8B8225EB041}"/>
              </a:ext>
            </a:extLst>
          </p:cNvPr>
          <p:cNvSpPr txBox="1"/>
          <p:nvPr/>
        </p:nvSpPr>
        <p:spPr>
          <a:xfrm>
            <a:off x="255712" y="982558"/>
            <a:ext cx="10408619" cy="493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b="1">
                <a:latin typeface="나눔고딕" panose="020D0604000000000000" pitchFamily="50" charset="-127"/>
                <a:ea typeface="나눔고딕" panose="020D0604000000000000" pitchFamily="50" charset="-127"/>
              </a:rPr>
              <a:t>시장 조사</a:t>
            </a:r>
            <a:endParaRPr lang="en-US" altLang="ko-KR" sz="2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좌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: SNULIFE(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서울대학교 학생만 이용 가능한 커뮤니티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에브리타임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같은 학교의 모든 학생이 공통으로 이용하는 커뮤니티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비슷한 전공을 가진 대학생들이 정보를 교류할 만한 환경이 부족하다고 판단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b="1">
                <a:latin typeface="나눔고딕" panose="020D0604000000000000" pitchFamily="50" charset="-127"/>
                <a:ea typeface="나눔고딕" panose="020D0604000000000000" pitchFamily="50" charset="-127"/>
              </a:rPr>
              <a:t>기획 목표</a:t>
            </a:r>
            <a:endParaRPr lang="en-US" altLang="ko-KR" sz="2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동일한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유사한 전공을 가진 대학생들에게 시공간에 구애받지 않는 교류의 장소 제공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대학생들의 학업 생활을 지원하는 기능 제공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82BBAB6-2A63-FFC4-F14F-FEC0C01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09" y="1074839"/>
            <a:ext cx="1951556" cy="195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9C1DF6-B91F-D78E-8ADA-E9A0D4B8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7" y="1570025"/>
            <a:ext cx="3553473" cy="9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2" name="Picture 4" descr="PostgreSQL">
            <a:extLst>
              <a:ext uri="{FF2B5EF4-FFF2-40B4-BE49-F238E27FC236}">
                <a16:creationId xmlns:a16="http://schemas.microsoft.com/office/drawing/2014/main" id="{E667E9A9-6E49-ED43-6381-C342B6C6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6" y="3186125"/>
            <a:ext cx="5210436" cy="15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9AB04A-78AF-7A04-7B75-D6CCB089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1524852"/>
            <a:ext cx="3810000" cy="1571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C32EB8-03DD-5F2E-7A8E-478DA8AAC6F1}"/>
              </a:ext>
            </a:extLst>
          </p:cNvPr>
          <p:cNvSpPr txBox="1"/>
          <p:nvPr/>
        </p:nvSpPr>
        <p:spPr>
          <a:xfrm>
            <a:off x="6560690" y="5383655"/>
            <a:ext cx="4469493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b="1"/>
              <a:t>웹사이트의 기본적인 시스템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1F08E-DAED-80C7-A7CA-2A4EECA1936A}"/>
              </a:ext>
            </a:extLst>
          </p:cNvPr>
          <p:cNvSpPr txBox="1"/>
          <p:nvPr/>
        </p:nvSpPr>
        <p:spPr>
          <a:xfrm>
            <a:off x="1257635" y="5383655"/>
            <a:ext cx="288803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b="1"/>
              <a:t>사용된 프레임워크</a:t>
            </a:r>
            <a:endParaRPr lang="en-US" altLang="ko-KR" sz="2200" b="1"/>
          </a:p>
          <a:p>
            <a:pPr>
              <a:lnSpc>
                <a:spcPct val="120000"/>
              </a:lnSpc>
            </a:pPr>
            <a:r>
              <a:rPr lang="en-US" altLang="ko-KR" sz="2200"/>
              <a:t>- </a:t>
            </a:r>
            <a:r>
              <a:rPr lang="ko-KR" altLang="en-US" sz="2200"/>
              <a:t>프론트엔드 </a:t>
            </a:r>
            <a:r>
              <a:rPr lang="en-US" altLang="ko-KR" sz="2200"/>
              <a:t>: Vue.js</a:t>
            </a:r>
          </a:p>
          <a:p>
            <a:pPr>
              <a:lnSpc>
                <a:spcPct val="120000"/>
              </a:lnSpc>
            </a:pPr>
            <a:r>
              <a:rPr lang="en-US" altLang="ko-KR" sz="2200"/>
              <a:t>- </a:t>
            </a:r>
            <a:r>
              <a:rPr lang="ko-KR" altLang="en-US" sz="2200"/>
              <a:t>백엔드 </a:t>
            </a:r>
            <a:r>
              <a:rPr lang="en-US" altLang="ko-KR" sz="2200"/>
              <a:t>: PostgreSQL</a:t>
            </a:r>
            <a:endParaRPr lang="ko-KR" altLang="en-US" sz="2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F79427-1897-0134-9839-E3A9C2AC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999" y="1138143"/>
            <a:ext cx="6814365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37E2A89-E58E-AE76-204A-8E32EB13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2" y="974518"/>
            <a:ext cx="5467350" cy="4305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5CA9D1-B234-D07B-F5ED-E370206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95" y="974518"/>
            <a:ext cx="5467350" cy="5261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1876883" y="5467006"/>
            <a:ext cx="2539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PageHome.vue</a:t>
            </a:r>
          </a:p>
          <a:p>
            <a:r>
              <a:rPr lang="ko-KR" altLang="en-US" sz="2200"/>
              <a:t>▶ </a:t>
            </a:r>
            <a:r>
              <a:rPr lang="en-US" altLang="ko-KR" sz="2200"/>
              <a:t>HelloWorld.vue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1201294" y="6375257"/>
            <a:ext cx="9789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웹사이트를 실행하면 홈페이지에 </a:t>
            </a:r>
            <a:r>
              <a:rPr lang="en-US" altLang="ko-KR" sz="2200"/>
              <a:t>HelloWorld.vue</a:t>
            </a:r>
            <a:r>
              <a:rPr lang="ko-KR" altLang="en-US" sz="2200"/>
              <a:t>에 입력된 내용이 출력된다</a:t>
            </a:r>
            <a:r>
              <a:rPr lang="en-US" altLang="ko-KR" sz="2200"/>
              <a:t>.</a:t>
            </a:r>
            <a:r>
              <a:rPr lang="ko-KR" alt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2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 이동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3778041" y="5714729"/>
            <a:ext cx="2646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PageHeader.vue</a:t>
            </a:r>
          </a:p>
          <a:p>
            <a:r>
              <a:rPr lang="ko-KR" altLang="en-US" sz="2200"/>
              <a:t>▶ </a:t>
            </a:r>
            <a:r>
              <a:rPr lang="en-US" altLang="ko-KR" sz="2200"/>
              <a:t>index.js(</a:t>
            </a:r>
            <a:r>
              <a:rPr lang="ko-KR" altLang="en-US" sz="2200"/>
              <a:t>일부</a:t>
            </a:r>
            <a:r>
              <a:rPr lang="en-US" altLang="ko-KR" sz="2200"/>
              <a:t>)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862836" y="6375256"/>
            <a:ext cx="1046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웹사이트 상단에 상시로 출력되는 이동 메뉴를 통해 원하는 페이지로 이동할 수 있다</a:t>
            </a:r>
            <a:r>
              <a:rPr lang="en-US" altLang="ko-KR" sz="2200"/>
              <a:t>.</a:t>
            </a:r>
            <a:r>
              <a:rPr lang="ko-KR" altLang="en-US" sz="220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0F266B-CE18-9387-F4B4-9DF556CF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15" y="914157"/>
            <a:ext cx="3393268" cy="5185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22F058-F5DA-EECE-FA48-087BA9F4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8" y="919134"/>
            <a:ext cx="6258184" cy="4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(3-1)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5198958" y="5870842"/>
            <a:ext cx="17940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Login.vue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1728456" y="6369161"/>
            <a:ext cx="8735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로그인이 가능하며</a:t>
            </a:r>
            <a:r>
              <a:rPr lang="en-US" altLang="ko-KR" sz="2200"/>
              <a:t>, </a:t>
            </a:r>
            <a:r>
              <a:rPr lang="ko-KR" altLang="en-US" sz="2200"/>
              <a:t>계정이 없다면 회원가입 페이지로 이동할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DF94CF-A094-DD37-C036-C79E3E56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4" y="869291"/>
            <a:ext cx="5675796" cy="4253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D21DEC-AC36-ACB8-1AEC-3A4F458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10" y="869292"/>
            <a:ext cx="4159405" cy="48454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2C4D5D-2A02-B1B2-4190-B666C0F4F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815" y="869291"/>
            <a:ext cx="2122251" cy="28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(3-2)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1E137-8702-ABDF-B75E-8507D97A7A59}"/>
              </a:ext>
            </a:extLst>
          </p:cNvPr>
          <p:cNvSpPr txBox="1"/>
          <p:nvPr/>
        </p:nvSpPr>
        <p:spPr>
          <a:xfrm>
            <a:off x="5198958" y="5870842"/>
            <a:ext cx="21226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Register.vue</a:t>
            </a:r>
            <a:endParaRPr lang="ko-KR" alt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1731664" y="6338321"/>
            <a:ext cx="872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각 항목별로 주어진 조건에 맞게 정보를 입력하고 회원가입할 수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EDD36-D0FA-908D-D671-3044B0CC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835708"/>
            <a:ext cx="4591784" cy="4717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0505C0-FCC7-895E-1C1D-54ABD702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85" y="835706"/>
            <a:ext cx="4262660" cy="47174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348F8B-16C2-B3A2-F6BB-BC7B2B597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246" y="835705"/>
            <a:ext cx="3144420" cy="31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53943" y="50565"/>
            <a:ext cx="597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기능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(4-1) : 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시간표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08D8E7-4E70-5391-F4FE-BF4A0DBB3FE7}"/>
              </a:ext>
            </a:extLst>
          </p:cNvPr>
          <p:cNvGrpSpPr/>
          <p:nvPr/>
        </p:nvGrpSpPr>
        <p:grpSpPr>
          <a:xfrm>
            <a:off x="-98231" y="0"/>
            <a:ext cx="12290231" cy="6858000"/>
            <a:chOff x="-98231" y="0"/>
            <a:chExt cx="12290231" cy="6858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A8E474A-6ECB-442D-8A42-7881F4DFB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835707"/>
              <a:ext cx="12014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EF8051-9646-4552-BE57-7D95D1538BA2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5F3A16-019F-4601-B0EF-882D4466946E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67BFF3-743D-E1B9-A4A1-68BC877959F6}"/>
              </a:ext>
            </a:extLst>
          </p:cNvPr>
          <p:cNvSpPr txBox="1"/>
          <p:nvPr/>
        </p:nvSpPr>
        <p:spPr>
          <a:xfrm>
            <a:off x="4876976" y="6401615"/>
            <a:ext cx="2909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▲ </a:t>
            </a:r>
            <a:r>
              <a:rPr lang="en-US" altLang="ko-KR" sz="2200"/>
              <a:t>Schedule.vue(1/2)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004C0E-C809-A7C3-498F-69DFD16E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31" y="936809"/>
            <a:ext cx="3234117" cy="54007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C8A2AA-9517-161F-E902-DB8C8459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48" y="947735"/>
            <a:ext cx="3935852" cy="53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604</Words>
  <Application>Microsoft Office PowerPoint</Application>
  <PresentationFormat>와이드스크린</PresentationFormat>
  <Paragraphs>136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Kim jeonghun</cp:lastModifiedBy>
  <cp:revision>46</cp:revision>
  <dcterms:created xsi:type="dcterms:W3CDTF">2020-11-18T01:48:02Z</dcterms:created>
  <dcterms:modified xsi:type="dcterms:W3CDTF">2023-06-11T17:54:20Z</dcterms:modified>
</cp:coreProperties>
</file>