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7F59B-6DC4-224E-BBDA-5D18BE3E2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7359-5055-100D-6233-274A5882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5DC1A-96A0-CB42-DD22-BA9B3420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4C323-7F7F-2AC2-CF97-6AFCE72A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6FF90-8F68-AB58-64D6-B893C388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C89EF-CA73-FF87-8B3D-25A888AC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C8D24-04DD-85D9-B135-E616B63AE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B16C2-FE1D-A929-B1F3-725AA2D7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A9CE1-49C7-B417-233C-E2C55981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7C9F1-6E8A-1025-877D-816B5BCE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C861B7-259E-A7B5-7CE2-EBAF5E12C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48D44-197C-E422-8014-077F3184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ECD60-EC61-481C-E324-B968695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80A2F-92C7-32F0-7374-873318C2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C40E5-517A-29D5-6139-52210431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3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9EC5-C0BC-7D0A-49C0-2884CD24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D42E4-D035-D90E-8148-61E563CA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47A8-DC98-EB20-E388-711114A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C06E2-85E1-D71F-4BEB-D9E21EEB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7E91C-D874-1713-9A48-FFBBC7E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5AC1-F522-B2F2-D6BF-E058C9DE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BDD29-BC75-C3BC-3321-2798B448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DC3DD-B6F1-F4B6-3984-06D1C92C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00926-F7F5-F6A5-D606-0F892684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792CB-D9C8-51C4-917E-7C804DD5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A024-E20A-C292-B180-091A5E3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F7F31-E949-C1A1-ABDA-4A32B8EC7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4C45C-2832-4CB9-AB23-2DDEEF04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FDA7E-397E-4743-48D7-DEABD38B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90BE2-B982-99B8-ED8E-A2F9F117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1AC8D-6389-D7F7-7F4D-C351605A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58CE0-39A3-A9CC-C5D9-24085754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17B3B-9718-4AB3-9975-A2D38E05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96491E-DBD6-4F65-0FEE-B29DF447C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378B64-FF2E-4CBF-F267-B48D1BDC2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34BC4-DC46-3976-500E-5A8FC0226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FBDC6-8611-2E9B-38B1-4AE8612D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02D7D5-9234-9354-EC67-D5A8E9F3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31D00-FEE2-84FD-7C1A-0B1D0A8E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F88A7-ECF6-69CB-59FA-A07B667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CFEF78-D646-BEB1-1AE9-557D4831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E336F8-7EAE-67ED-7765-AF9842C0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992346-6891-F98F-B1D7-3A9C680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6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D3F307-0C8F-269B-19BC-24F4E51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1BCDB5-8E5A-0011-5D45-F24CEBD6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A8AEA8-15F1-A6E9-5651-7BBB3BF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D8EF7-31BF-B949-63FD-0767C75C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F77B7-1EBE-AEF2-6A84-636CE123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BA57B-AD74-C586-5DF8-9CD64ABA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FB7DA-D02D-AAC8-3706-C9356C39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AC9C3-316B-DC54-EAB2-612F5D59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139C9-F074-53C2-1607-63C4362F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5FDDC-B4AE-9EBE-52D9-D4987EF3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9806FE-D016-F486-73C2-C98451D6E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64ED1-4226-0D47-3893-2B933662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C7F6-F506-45D1-E7BE-CA60B3B5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C7CEE-FA9F-A523-50FE-EE2D7AC4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91112-6257-B1E2-C652-18451BAB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8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DA8AC6-23DC-3F0B-8162-529A84F2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F6AE1-E6FB-F847-EE84-56BFBDC4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424E6-0853-E344-B0AE-3802CD135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EBED-EB2E-49F2-B9D4-E61E6D352F0F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A20B5-4514-7AC4-C4A6-B9C4CCF40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B00B-D45F-6036-1A77-3673C232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4EA7-5A87-4AD6-851C-9DF4AA440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5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8B8C-DE60-4FAB-E080-EDC8A529B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DDF5D-2607-C2E5-C7B7-C0DD54568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9EA26-FA81-B7B8-3DE3-1EFE4C17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2513D-5FBD-815C-FADB-7290869A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23789-7CEA-A8B5-1291-022ECD65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1CD0A-38F6-4709-6E80-C7B41993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3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9EEC4-95AE-F120-DB22-5F493D17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1F6280-5DA4-3C90-25A2-76A6289B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0074B-373D-0007-6F8E-B5D328DB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53C29-62A5-DF5C-1587-30667277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60F43-6CC4-0C17-5D56-AED2B4D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8C289-6909-3D02-A9C0-64A76A6D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C06A0-DCBE-1C49-FA0B-94F9FDE1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3F01B-4447-E3CF-D071-D6C26CFA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074F8D-21B8-28AC-3D24-95A15FBE4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7" y="1367546"/>
            <a:ext cx="11510682" cy="50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6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50FEA-BC32-F874-E5A3-423E2D24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3A6B9-28ED-F54C-87FE-9F32D856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9B50-638C-50B7-1407-DEB6F2A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938CD-81C3-5888-F74B-1DB2E22E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D3CB02-748F-B97E-BFBF-C79B2B6B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yujeong</dc:creator>
  <cp:lastModifiedBy>지윤 정</cp:lastModifiedBy>
  <cp:revision>7</cp:revision>
  <dcterms:created xsi:type="dcterms:W3CDTF">2023-03-07T02:10:46Z</dcterms:created>
  <dcterms:modified xsi:type="dcterms:W3CDTF">2023-03-20T06:11:25Z</dcterms:modified>
</cp:coreProperties>
</file>