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6C7900-5D07-F585-C970-3022E3276DE4}" name="윤일성" initials="윤" userId="S::jhh0191@o365.hanbat.ac.kr::27794357-0059-4efe-a96a-94e64328f8f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F5B45-0DC0-40A8-96E1-053F84BACDD6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C3C3E-8103-49D3-8ACE-5ED2AE60B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피로도 관련 자료 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80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한양대학교구리병원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https://guri.hyumc.com/guri/healthInfo/healthLife.do?action=view&amp;bbsId=healthLife&amp;nttSeq=11363,  </a:t>
            </a:r>
          </a:p>
          <a:p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OECD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주요국 근로 시간 자료 출처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연합뉴스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C3C3E-8103-49D3-8ACE-5ED2AE60B28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95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73394-EB56-D340-92B7-D0838AE26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1FD2DA-2117-148B-913B-B57141DBF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8BA72-CA97-D217-DFBC-32CB2381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9CEE-77EE-4FE5-A5D6-E7EA3BB8985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E53BD-5D67-217C-DE4F-E8FD6C3E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BBA03-1875-55F0-D00D-0BDFF899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C322-BE54-4AE6-B62A-D1FFCA6B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40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201DD-7201-C713-4433-EBC668D3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B24604-9E6B-567D-A46C-D4D02E1B1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9C90E-C0B4-7AA9-EADC-6650FF1E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9CEE-77EE-4FE5-A5D6-E7EA3BB8985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EFC8A-50DB-3B52-5305-5D882B65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9E0A6-E815-2ABB-3A40-998C9A1B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C322-BE54-4AE6-B62A-D1FFCA6B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02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33A457-7E30-847B-11AD-146AC6888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1E6F41-56FE-CE2C-40C1-C919F984A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AFFCD-09AE-3D8F-9ACB-960089C2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9CEE-77EE-4FE5-A5D6-E7EA3BB8985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92B19-4599-461B-6A5D-C73519FC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7C3A9-EABA-3F0C-421E-4C7A1436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C322-BE54-4AE6-B62A-D1FFCA6B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91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229E1-69EC-B8F1-89A8-08B0F60B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EA715-0E9A-5A95-8637-BF37EB96B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5EF74-D21F-1F5E-3046-E7F0CD78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9CEE-77EE-4FE5-A5D6-E7EA3BB8985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F426C-6960-E436-8551-1CA66B74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1B01F-3C93-B03E-206F-F5AC579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C322-BE54-4AE6-B62A-D1FFCA6B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3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25474-685A-73B5-6DBD-E378036E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37341-57CC-1FA8-EBC7-6A08C8D21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58E2C-17EC-B69C-EFE3-9692C4F5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9CEE-77EE-4FE5-A5D6-E7EA3BB8985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8089E-89A7-41FF-4613-295A3D3C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AA54C-D744-02DD-D9FB-40C66A8E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C322-BE54-4AE6-B62A-D1FFCA6B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1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9D9FB-A6CB-FDFD-0C06-C36434C6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10820-9E1B-40E3-5333-C8BE98467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7A63BC-1274-5515-999C-5DBF44C7F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A38145-856F-F977-83F9-178DE652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9CEE-77EE-4FE5-A5D6-E7EA3BB8985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7060A-81A3-BF58-9C9B-CB404322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8C5860-D987-17EE-686C-B9676D5F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C322-BE54-4AE6-B62A-D1FFCA6B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2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B8589-2604-8A42-33C2-91850FEA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5E22F1-5E0F-5FC9-837C-461F34EC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E27DEF-DED7-FB26-5C42-C45210074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D7BFDC-BFEB-AC34-F485-DD43427FF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F8E398-26C3-38D1-9D2B-52E385AD0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F393F9-05FD-AA84-9C90-B36BA3DC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9CEE-77EE-4FE5-A5D6-E7EA3BB8985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DE8FE4-56DC-9094-5960-A5D8B09F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DDD376-5F1D-3612-5A82-EDD96F4D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C322-BE54-4AE6-B62A-D1FFCA6B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6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57C42-49CE-BB4E-A06C-84229A6E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5CDEB4-5ACD-1EFA-AD37-F2F4F3DB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9CEE-77EE-4FE5-A5D6-E7EA3BB8985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5361C9-6A0A-86C9-A638-60DA3EC1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149D3-8380-1F27-667C-35C06024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C322-BE54-4AE6-B62A-D1FFCA6B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3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1EB230-AE38-52CF-5730-66FD1B83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9CEE-77EE-4FE5-A5D6-E7EA3BB8985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0645DC-83B5-58D9-820D-CEDD6DA8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001971-CF02-74C0-3B41-E4A5D0C1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C322-BE54-4AE6-B62A-D1FFCA6B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6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1089D-843E-4FEE-3A57-3F6CDB2A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5CAB0-6BFD-8E48-78B7-4C9D8674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B8CA7-EC0B-0073-108F-B6849216B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53373-0D2B-4B1C-44E3-646B57F9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9CEE-77EE-4FE5-A5D6-E7EA3BB8985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7DFFC-7C04-B7DC-5FBD-9D37C421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B2836-D1BB-D3F4-4011-934A027D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C322-BE54-4AE6-B62A-D1FFCA6B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9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13966-A9FE-CADA-B8F6-B7C903F7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C01B04-C8B9-117B-F345-7EAB72107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C15D90-3095-36AA-E59C-947AC321F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8BA54A-F60C-2090-DEAF-B0031B9A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9CEE-77EE-4FE5-A5D6-E7EA3BB8985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FDFDE-762A-DFC8-7771-66C7E474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AF7CC3-F9F0-CFCE-7F9C-CE53E14A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C322-BE54-4AE6-B62A-D1FFCA6B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B10E76-972E-1BE5-3266-BEFC626E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866124-C303-53C5-8C80-ED286652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67FD9-7F7D-F458-2F8A-E4FD037B5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89CEE-77EE-4FE5-A5D6-E7EA3BB8985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2B4C2-6EB8-128D-B375-5CB184B95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9D72A-5CAB-1302-DE33-7EE9EBA9A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AC322-BE54-4AE6-B62A-D1FFCA6B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4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빈 전화를 바라보는 사람">
            <a:extLst>
              <a:ext uri="{FF2B5EF4-FFF2-40B4-BE49-F238E27FC236}">
                <a16:creationId xmlns:a16="http://schemas.microsoft.com/office/drawing/2014/main" id="{6B666AC9-B2EE-5337-0DC2-0889BFDF0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64" b="26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14764A-411D-6E6E-FECA-1152E2A5C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sz="5200">
                <a:solidFill>
                  <a:srgbClr val="FFFFFF"/>
                </a:solidFill>
              </a:rPr>
              <a:t>모바일 피로도 관리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3ED991-4D63-04DA-2B9E-D62C949E8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팀장 </a:t>
            </a:r>
            <a:r>
              <a:rPr lang="en-US" altLang="ko-KR" dirty="0">
                <a:solidFill>
                  <a:srgbClr val="FFFFFF"/>
                </a:solidFill>
              </a:rPr>
              <a:t>20201745</a:t>
            </a:r>
            <a:r>
              <a:rPr lang="ko-KR" altLang="en-US" dirty="0">
                <a:solidFill>
                  <a:srgbClr val="FFFFFF"/>
                </a:solidFill>
              </a:rPr>
              <a:t> 윤일성</a:t>
            </a:r>
          </a:p>
        </p:txBody>
      </p:sp>
    </p:spTree>
    <p:extLst>
      <p:ext uri="{BB962C8B-B14F-4D97-AF65-F5344CB8AC3E}">
        <p14:creationId xmlns:p14="http://schemas.microsoft.com/office/powerpoint/2010/main" val="144103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A38D4-3BEC-CD0C-E373-B97CC36F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DCDCD-1220-056A-B37E-C1438E52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배경 및 필요성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주요 기능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추진 전략 및 방법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5944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8EF3D-CC9F-7977-147B-01E78D79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및 필요성</a:t>
            </a:r>
          </a:p>
        </p:txBody>
      </p:sp>
      <p:pic>
        <p:nvPicPr>
          <p:cNvPr id="9" name="내용 개체 틀 8" descr="테이블이(가) 표시된 사진&#10;&#10;자동 생성된 설명">
            <a:extLst>
              <a:ext uri="{FF2B5EF4-FFF2-40B4-BE49-F238E27FC236}">
                <a16:creationId xmlns:a16="http://schemas.microsoft.com/office/drawing/2014/main" id="{3541ED83-FE1B-C946-6430-BD88C1416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165" y="1321809"/>
            <a:ext cx="3562545" cy="4856158"/>
          </a:xfrm>
        </p:spPr>
      </p:pic>
      <p:pic>
        <p:nvPicPr>
          <p:cNvPr id="11" name="내용 개체 틀 4" descr="텍스트, 표지판, 실외, 고속도로이(가) 표시된 사진&#10;&#10;자동 생성된 설명">
            <a:extLst>
              <a:ext uri="{FF2B5EF4-FFF2-40B4-BE49-F238E27FC236}">
                <a16:creationId xmlns:a16="http://schemas.microsoft.com/office/drawing/2014/main" id="{F846C80C-3BA5-E10E-4F6B-4B48382F8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8" y="1854413"/>
            <a:ext cx="6000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4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F755B-CF90-F73A-B226-F1EF8E93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A355C-BD4D-239C-464F-DEF24478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ko-KR" altLang="en-US" sz="1800" b="1" i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수면 관리 </a:t>
            </a:r>
            <a:r>
              <a:rPr lang="en-US" altLang="ko-KR" sz="1800" b="1" i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b="1" i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렘수면</a:t>
            </a:r>
            <a:r>
              <a:rPr lang="ko-KR" altLang="en-US" sz="1800" b="1" i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i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800" b="1" i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비렘수면</a:t>
            </a:r>
            <a:r>
              <a:rPr lang="ko-KR" altLang="en-US" sz="1800" b="1" i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주기 분석을 통해 쾌적한 수면을 취할 수 있도록 도움을 주는 기능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42900" marR="0" lvl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ko-KR" altLang="en-US" sz="1800" b="1" i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맛집 </a:t>
            </a:r>
            <a:r>
              <a:rPr lang="en-US" altLang="ko-KR" sz="1800" b="1" i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b="1" i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점심 시간이나 퇴근길에서 사용자의 위치를 중심으로 주변에 있는 맛집을 추천해서 메뉴 고민에 사용되는 시간을 줄이는데 도움을 주는 기능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42900" marR="0" lvl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ko-KR" altLang="en-US" sz="1800" b="1" i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타이머</a:t>
            </a:r>
            <a:r>
              <a:rPr lang="ko-KR" altLang="en-US" sz="1800" b="1" i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i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b="1" i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사용자가 설정한 시간이 다 되면 알람이 울리는 기능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42900" marR="0" lvl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ko-KR" altLang="en-US" sz="1800" b="1" i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음악 </a:t>
            </a:r>
            <a:r>
              <a:rPr lang="en-US" altLang="ko-KR" sz="1800" b="1" i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b="1" i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기본적으로는 심신에 도움이 되는 클래식 음악을 추천하고</a:t>
            </a:r>
            <a:r>
              <a:rPr lang="en-US" altLang="ko-KR" sz="1800" b="1" i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b="1" i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 외에도 사용자가 많이 듣는 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i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음악을 분류해서 심신에 도움이 되도록 추천하는 기능</a:t>
            </a:r>
            <a:r>
              <a:rPr lang="en-US" altLang="ko-KR" sz="1800" b="1" i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48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AE6C9-4624-A392-5901-18271724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전략 및 방법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5A84923-37BA-BC37-5DDE-75D7AF60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개발 환경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언어</a:t>
            </a:r>
            <a:r>
              <a:rPr lang="en-US" altLang="ko-KR" sz="1800" dirty="0"/>
              <a:t>: java</a:t>
            </a:r>
          </a:p>
          <a:p>
            <a:pPr>
              <a:buFontTx/>
              <a:buChar char="-"/>
            </a:pPr>
            <a:r>
              <a:rPr lang="ko-KR" altLang="en-US" sz="1800" dirty="0"/>
              <a:t>도구</a:t>
            </a:r>
            <a:r>
              <a:rPr lang="en-US" altLang="ko-KR" sz="1800" dirty="0"/>
              <a:t>: Android studio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보조 수단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stackoverflow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chatgpt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2042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DF38D-6F36-AEFF-9590-83C00C0D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425" y="264179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78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161</Words>
  <Application>Microsoft Office PowerPoint</Application>
  <PresentationFormat>와이드스크린</PresentationFormat>
  <Paragraphs>29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맑은 고딕</vt:lpstr>
      <vt:lpstr>맑은 고딕</vt:lpstr>
      <vt:lpstr>한양신명조</vt:lpstr>
      <vt:lpstr>Arial</vt:lpstr>
      <vt:lpstr>Wingdings</vt:lpstr>
      <vt:lpstr>Office 테마</vt:lpstr>
      <vt:lpstr>모바일 피로도 관리 앱</vt:lpstr>
      <vt:lpstr>목차</vt:lpstr>
      <vt:lpstr>배경 및 필요성</vt:lpstr>
      <vt:lpstr>주요 기능</vt:lpstr>
      <vt:lpstr>추진 전략 및 방법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윤일성</dc:creator>
  <cp:lastModifiedBy>윤일성</cp:lastModifiedBy>
  <cp:revision>15</cp:revision>
  <dcterms:created xsi:type="dcterms:W3CDTF">2023-03-06T12:35:03Z</dcterms:created>
  <dcterms:modified xsi:type="dcterms:W3CDTF">2023-03-07T03:20:58Z</dcterms:modified>
</cp:coreProperties>
</file>