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68" r:id="rId4"/>
    <p:sldId id="271" r:id="rId5"/>
    <p:sldId id="273" r:id="rId6"/>
    <p:sldId id="267" r:id="rId7"/>
    <p:sldId id="275" r:id="rId8"/>
    <p:sldId id="269" r:id="rId9"/>
    <p:sldId id="270" r:id="rId10"/>
    <p:sldId id="280" r:id="rId11"/>
    <p:sldId id="290" r:id="rId12"/>
    <p:sldId id="291" r:id="rId13"/>
    <p:sldId id="292" r:id="rId14"/>
    <p:sldId id="293" r:id="rId15"/>
  </p:sldIdLst>
  <p:sldSz cx="12192000" cy="6858000"/>
  <p:notesSz cx="6858000" cy="9144000"/>
  <p:embeddedFontLst>
    <p:embeddedFont>
      <p:font typeface="Malgun Gothic" panose="020B0503020000020004" pitchFamily="34" charset="-127"/>
      <p:regular r:id="rId17"/>
      <p:bold r:id="rId18"/>
    </p:embeddedFont>
    <p:embeddedFont>
      <p:font typeface="Malgun Gothic" panose="020B0503020000020004" pitchFamily="34" charset="-127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CFF"/>
    <a:srgbClr val="E3EBFF"/>
    <a:srgbClr val="0E1D4A"/>
    <a:srgbClr val="849FFB"/>
    <a:srgbClr val="5499FF"/>
    <a:srgbClr val="E4EDFF"/>
    <a:srgbClr val="FF7C80"/>
    <a:srgbClr val="F0F0F0"/>
    <a:srgbClr val="FFFFFF"/>
    <a:srgbClr val="4C49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9"/>
    <p:restoredTop sz="57280" autoAdjust="0"/>
  </p:normalViewPr>
  <p:slideViewPr>
    <p:cSldViewPr snapToGrid="0">
      <p:cViewPr varScale="1">
        <p:scale>
          <a:sx n="104" d="100"/>
          <a:sy n="104" d="100"/>
        </p:scale>
        <p:origin x="22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1428F-0971-1A4F-8DD7-89620DF12E92}" type="datetimeFigureOut">
              <a:rPr kumimoji="1" lang="x-none" altLang="en-US" smtClean="0"/>
              <a:t>2023. 3. 16.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x-none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6EEC6-7EE5-1140-A856-8A70DB4E37AC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56518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6EEC6-7EE5-1140-A856-8A70DB4E37AC}" type="slidenum">
              <a:rPr kumimoji="1" lang="x-none" altLang="en-US" smtClean="0"/>
              <a:t>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381900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6EEC6-7EE5-1140-A856-8A70DB4E37AC}" type="slidenum">
              <a:rPr kumimoji="1" lang="x-none" altLang="en-US" smtClean="0"/>
              <a:t>10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78527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6EEC6-7EE5-1140-A856-8A70DB4E37AC}" type="slidenum">
              <a:rPr kumimoji="1" lang="x-none" altLang="en-US" smtClean="0"/>
              <a:t>11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327932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6EEC6-7EE5-1140-A856-8A70DB4E37AC}" type="slidenum">
              <a:rPr kumimoji="1" lang="x-none" altLang="en-US" smtClean="0"/>
              <a:t>12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799897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6EEC6-7EE5-1140-A856-8A70DB4E37AC}" type="slidenum">
              <a:rPr kumimoji="1" lang="x-none" altLang="en-US" smtClean="0"/>
              <a:t>13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861972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6EEC6-7EE5-1140-A856-8A70DB4E37AC}" type="slidenum">
              <a:rPr kumimoji="1" lang="x-none" altLang="en-US" smtClean="0"/>
              <a:t>14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166166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6EEC6-7EE5-1140-A856-8A70DB4E37AC}" type="slidenum">
              <a:rPr kumimoji="1" lang="x-none" altLang="en-US" smtClean="0"/>
              <a:t>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41163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x-none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6EEC6-7EE5-1140-A856-8A70DB4E37AC}" type="slidenum">
              <a:rPr kumimoji="1" lang="x-none" altLang="en-US" smtClean="0"/>
              <a:t>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88467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6EEC6-7EE5-1140-A856-8A70DB4E37AC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945077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6EEC6-7EE5-1140-A856-8A70DB4E37AC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789908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6EEC6-7EE5-1140-A856-8A70DB4E37AC}" type="slidenum">
              <a:rPr kumimoji="1" lang="x-none" altLang="en-US" smtClean="0"/>
              <a:t>6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095670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6EEC6-7EE5-1140-A856-8A70DB4E37AC}" type="slidenum">
              <a:rPr kumimoji="1" lang="x-none" altLang="en-US" smtClean="0"/>
              <a:t>7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698927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6EEC6-7EE5-1140-A856-8A70DB4E37AC}" type="slidenum">
              <a:rPr kumimoji="1" lang="x-none" altLang="en-US" smtClean="0"/>
              <a:t>8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679774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6EEC6-7EE5-1140-A856-8A70DB4E37AC}" type="slidenum">
              <a:rPr kumimoji="1" lang="x-none" altLang="en-US" smtClean="0"/>
              <a:t>9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51356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2023. 3. 16.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95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2023. 3. 16.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26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2023. 3. 16.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01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2023. 3. 16.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34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2023. 3. 16.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46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2023. 3. 16.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2023. 3. 16.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49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2023. 3. 16.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26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2023. 3. 16.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04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2023. 3. 16.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73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2023. 3. 16.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66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F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2023. 3. 16.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1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9.sv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11" Type="http://schemas.openxmlformats.org/officeDocument/2006/relationships/image" Target="../media/image8.png"/><Relationship Id="rId5" Type="http://schemas.openxmlformats.org/officeDocument/2006/relationships/image" Target="../media/image17.png"/><Relationship Id="rId15" Type="http://schemas.openxmlformats.org/officeDocument/2006/relationships/image" Target="../media/image23.jpe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19">
            <a:extLst>
              <a:ext uri="{FF2B5EF4-FFF2-40B4-BE49-F238E27FC236}">
                <a16:creationId xmlns:a16="http://schemas.microsoft.com/office/drawing/2014/main" id="{5E158D37-A1FD-D495-86E5-6D5681B85FEA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CA97C1B-52A2-713E-895A-A58ED5850AB8}"/>
              </a:ext>
            </a:extLst>
          </p:cNvPr>
          <p:cNvGrpSpPr/>
          <p:nvPr/>
        </p:nvGrpSpPr>
        <p:grpSpPr>
          <a:xfrm>
            <a:off x="1873520" y="2511915"/>
            <a:ext cx="8444959" cy="1267241"/>
            <a:chOff x="2061497" y="2776655"/>
            <a:chExt cx="8444959" cy="1267241"/>
          </a:xfrm>
        </p:grpSpPr>
        <p:sp>
          <p:nvSpPr>
            <p:cNvPr id="3" name="TextBox 3">
              <a:extLst>
                <a:ext uri="{FF2B5EF4-FFF2-40B4-BE49-F238E27FC236}">
                  <a16:creationId xmlns:a16="http://schemas.microsoft.com/office/drawing/2014/main" id="{0B570795-D359-BA9F-55F5-749116DE2D81}"/>
                </a:ext>
              </a:extLst>
            </p:cNvPr>
            <p:cNvSpPr txBox="1"/>
            <p:nvPr/>
          </p:nvSpPr>
          <p:spPr>
            <a:xfrm>
              <a:off x="2061497" y="2776655"/>
              <a:ext cx="7476311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2000" b="1" i="1" kern="0" dirty="0" err="1">
                  <a:ln w="12700">
                    <a:noFill/>
                  </a:ln>
                  <a:solidFill>
                    <a:srgbClr val="0F1D4A"/>
                  </a:solidFill>
                  <a:latin typeface="+mn-ea"/>
                </a:rPr>
                <a:t>MSA를</a:t>
              </a:r>
              <a:r>
                <a:rPr lang="en-US" altLang="ko-KR" sz="2000" b="1" i="1" kern="0" dirty="0">
                  <a:ln w="12700">
                    <a:noFill/>
                  </a:ln>
                  <a:solidFill>
                    <a:srgbClr val="0F1D4A"/>
                  </a:solidFill>
                  <a:latin typeface="+mn-ea"/>
                </a:rPr>
                <a:t> </a:t>
              </a:r>
              <a:r>
                <a:rPr lang="en-US" altLang="ko-KR" sz="2000" b="1" i="1" kern="0" dirty="0" err="1">
                  <a:ln w="12700">
                    <a:noFill/>
                  </a:ln>
                  <a:solidFill>
                    <a:srgbClr val="0F1D4A"/>
                  </a:solidFill>
                  <a:latin typeface="+mn-ea"/>
                </a:rPr>
                <a:t>적용한</a:t>
              </a:r>
              <a:r>
                <a:rPr lang="en-US" altLang="ko-KR" sz="2000" b="1" i="1" kern="0" dirty="0">
                  <a:ln w="12700">
                    <a:noFill/>
                  </a:ln>
                  <a:solidFill>
                    <a:srgbClr val="0F1D4A"/>
                  </a:solidFill>
                  <a:latin typeface="+mn-ea"/>
                </a:rPr>
                <a:t> </a:t>
              </a:r>
              <a:r>
                <a:rPr lang="ko-KR" altLang="en-US" sz="2000" b="1" i="1" kern="0" dirty="0">
                  <a:ln w="12700">
                    <a:noFill/>
                  </a:ln>
                  <a:solidFill>
                    <a:srgbClr val="0F1D4A"/>
                  </a:solidFill>
                  <a:latin typeface="+mn-ea"/>
                </a:rPr>
                <a:t>클라우드 기반</a:t>
              </a:r>
              <a:endParaRPr lang="ko-KR" altLang="en-US" sz="2000" dirty="0">
                <a:solidFill>
                  <a:srgbClr val="0F1D4A"/>
                </a:solidFill>
                <a:latin typeface="+mn-ea"/>
              </a:endParaRPr>
            </a:p>
          </p:txBody>
        </p:sp>
        <p:cxnSp>
          <p:nvCxnSpPr>
            <p:cNvPr id="10" name="직선 연결선[R] 9">
              <a:extLst>
                <a:ext uri="{FF2B5EF4-FFF2-40B4-BE49-F238E27FC236}">
                  <a16:creationId xmlns:a16="http://schemas.microsoft.com/office/drawing/2014/main" id="{5397DE5E-6C11-8AF0-410D-BB3765FFE34E}"/>
                </a:ext>
              </a:extLst>
            </p:cNvPr>
            <p:cNvCxnSpPr>
              <a:cxnSpLocks/>
            </p:cNvCxnSpPr>
            <p:nvPr/>
          </p:nvCxnSpPr>
          <p:spPr>
            <a:xfrm>
              <a:off x="4517136" y="4043896"/>
              <a:ext cx="5148072" cy="0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>
              <a:outerShdw blurRad="127000" dist="38100" dir="2700000" sx="90000" sy="90000" algn="tl" rotWithShape="0">
                <a:prstClr val="black">
                  <a:alpha val="6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8F91DCBB-4AF9-6BA0-E30A-713163D72A85}"/>
                </a:ext>
              </a:extLst>
            </p:cNvPr>
            <p:cNvCxnSpPr>
              <a:cxnSpLocks/>
            </p:cNvCxnSpPr>
            <p:nvPr/>
          </p:nvCxnSpPr>
          <p:spPr>
            <a:xfrm>
              <a:off x="3992880" y="3874707"/>
              <a:ext cx="6117336" cy="0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>
              <a:outerShdw blurRad="127000" dist="38100" dir="2700000" sx="90000" sy="90000" algn="tl" rotWithShape="0">
                <a:prstClr val="black">
                  <a:alpha val="6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0A6BBD75-0C78-62C5-6D72-2BB90ABC8B8C}"/>
                </a:ext>
              </a:extLst>
            </p:cNvPr>
            <p:cNvCxnSpPr>
              <a:cxnSpLocks/>
            </p:cNvCxnSpPr>
            <p:nvPr/>
          </p:nvCxnSpPr>
          <p:spPr>
            <a:xfrm>
              <a:off x="4654296" y="3953955"/>
              <a:ext cx="5852160" cy="0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>
              <a:outerShdw blurRad="127000" dist="38100" dir="2700000" sx="90000" sy="90000" algn="tl" rotWithShape="0">
                <a:prstClr val="black">
                  <a:alpha val="6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FB0CF1-F2AC-6E0A-69E3-F4295839DB60}"/>
                </a:ext>
              </a:extLst>
            </p:cNvPr>
            <p:cNvSpPr txBox="1"/>
            <p:nvPr/>
          </p:nvSpPr>
          <p:spPr>
            <a:xfrm>
              <a:off x="2654192" y="3176765"/>
              <a:ext cx="6883616" cy="7078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ko-KR" altLang="en-US" sz="4000" b="1" i="1" kern="0" dirty="0">
                  <a:ln w="12700">
                    <a:noFill/>
                  </a:ln>
                  <a:solidFill>
                    <a:srgbClr val="0F1D4A"/>
                  </a:solidFill>
                  <a:latin typeface="+mn-ea"/>
                </a:rPr>
                <a:t>온라인 소셜 네트워크 플랫폼</a:t>
              </a:r>
              <a:endParaRPr kumimoji="1" lang="x-none" altLang="en-US" sz="4000" b="1" dirty="0">
                <a:latin typeface="+mn-ea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A3ABF8D-D014-5E16-E82D-8BEE3775CF75}"/>
              </a:ext>
            </a:extLst>
          </p:cNvPr>
          <p:cNvSpPr txBox="1"/>
          <p:nvPr/>
        </p:nvSpPr>
        <p:spPr>
          <a:xfrm>
            <a:off x="4401594" y="6312621"/>
            <a:ext cx="33888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x-none" sz="1000" dirty="0">
                <a:solidFill>
                  <a:srgbClr val="ACACAC"/>
                </a:solidFill>
                <a:effectLst/>
                <a:latin typeface="+mj-lt"/>
              </a:rPr>
              <a:t>Online Social Network Platform base on Cloud by MSA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C7398A-8134-2935-5512-4C92E4CB8641}"/>
              </a:ext>
            </a:extLst>
          </p:cNvPr>
          <p:cNvSpPr txBox="1"/>
          <p:nvPr/>
        </p:nvSpPr>
        <p:spPr>
          <a:xfrm>
            <a:off x="5029041" y="5855773"/>
            <a:ext cx="21884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sz="1500" dirty="0">
                <a:solidFill>
                  <a:srgbClr val="0E1D4A"/>
                </a:solidFill>
                <a:latin typeface="+mj-lt"/>
                <a:ea typeface="Malgun Gothic" panose="020B0503020000020004" pitchFamily="34" charset="-127"/>
              </a:rPr>
              <a:t>노성준</a:t>
            </a:r>
            <a:r>
              <a:rPr kumimoji="1" lang="en-US" altLang="x-none" sz="1500" dirty="0">
                <a:solidFill>
                  <a:srgbClr val="0E1D4A"/>
                </a:solidFill>
                <a:latin typeface="+mj-lt"/>
                <a:ea typeface="Malgun Gothic" panose="020B0503020000020004" pitchFamily="34" charset="-127"/>
              </a:rPr>
              <a:t>,</a:t>
            </a:r>
            <a:r>
              <a:rPr kumimoji="1" lang="ko-KR" altLang="en-US" sz="1500" dirty="0">
                <a:solidFill>
                  <a:srgbClr val="0E1D4A"/>
                </a:solidFill>
                <a:latin typeface="+mj-lt"/>
                <a:ea typeface="Malgun Gothic" panose="020B0503020000020004" pitchFamily="34" charset="-127"/>
              </a:rPr>
              <a:t> 전재윤</a:t>
            </a:r>
            <a:r>
              <a:rPr kumimoji="1" lang="en-US" altLang="ko-KR" sz="1500" dirty="0">
                <a:solidFill>
                  <a:srgbClr val="0E1D4A"/>
                </a:solidFill>
                <a:latin typeface="+mj-lt"/>
                <a:ea typeface="Malgun Gothic" panose="020B0503020000020004" pitchFamily="34" charset="-127"/>
              </a:rPr>
              <a:t>,</a:t>
            </a:r>
            <a:r>
              <a:rPr kumimoji="1" lang="ko-KR" altLang="en-US" sz="1500" dirty="0">
                <a:solidFill>
                  <a:srgbClr val="0E1D4A"/>
                </a:solidFill>
                <a:latin typeface="+mj-lt"/>
                <a:ea typeface="Malgun Gothic" panose="020B0503020000020004" pitchFamily="34" charset="-127"/>
              </a:rPr>
              <a:t> </a:t>
            </a:r>
            <a:r>
              <a:rPr kumimoji="1" lang="ko-KR" altLang="en-US" sz="1500" dirty="0" err="1">
                <a:solidFill>
                  <a:srgbClr val="0E1D4A"/>
                </a:solidFill>
                <a:latin typeface="+mj-lt"/>
                <a:ea typeface="Malgun Gothic" panose="020B0503020000020004" pitchFamily="34" charset="-127"/>
              </a:rPr>
              <a:t>김강산</a:t>
            </a:r>
            <a:endParaRPr kumimoji="1" lang="x-none" altLang="en-US" sz="1500" dirty="0">
              <a:solidFill>
                <a:srgbClr val="0E1D4A"/>
              </a:solidFill>
              <a:latin typeface="+mj-lt"/>
              <a:ea typeface="Malgun Gothic" panose="020B0503020000020004" pitchFamily="34" charset="-127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4E64DC2D-0B11-A42D-608E-64F82A49A974}"/>
              </a:ext>
            </a:extLst>
          </p:cNvPr>
          <p:cNvCxnSpPr>
            <a:cxnSpLocks/>
          </p:cNvCxnSpPr>
          <p:nvPr/>
        </p:nvCxnSpPr>
        <p:spPr>
          <a:xfrm>
            <a:off x="4836000" y="6245779"/>
            <a:ext cx="2520000" cy="0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303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: 도형 19">
            <a:extLst>
              <a:ext uri="{FF2B5EF4-FFF2-40B4-BE49-F238E27FC236}">
                <a16:creationId xmlns:a16="http://schemas.microsoft.com/office/drawing/2014/main" id="{51173994-4897-EA03-7D17-4725C3EF2AEA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B67469-56D2-E3FD-82E7-814847843BFE}"/>
              </a:ext>
            </a:extLst>
          </p:cNvPr>
          <p:cNvSpPr txBox="1"/>
          <p:nvPr/>
        </p:nvSpPr>
        <p:spPr>
          <a:xfrm>
            <a:off x="702484" y="3766836"/>
            <a:ext cx="4576098" cy="116955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1400" dirty="0">
                <a:ea typeface="Malgun Gothic" panose="020B0503020000020004" pitchFamily="34" charset="-127"/>
              </a:rPr>
              <a:t>전재윤</a:t>
            </a:r>
            <a:endParaRPr lang="en-US" altLang="ko-KR" sz="1400" dirty="0"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x-none" sz="1400" dirty="0">
                <a:ea typeface="Malgun Gothic" panose="020B0503020000020004" pitchFamily="34" charset="-127"/>
                <a:cs typeface="+mn-lt"/>
              </a:rPr>
              <a:t>UI/UX 디자인</a:t>
            </a:r>
            <a:endParaRPr lang="en-US" altLang="ko-KR" sz="1400" dirty="0">
              <a:ea typeface="Malgun Gothic" panose="020B0503020000020004" pitchFamily="34" charset="-127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x-none" sz="1400" dirty="0" err="1">
                <a:ea typeface="Malgun Gothic" panose="020B0503020000020004" pitchFamily="34" charset="-127"/>
                <a:cs typeface="+mn-lt"/>
              </a:rPr>
              <a:t>Vue.js</a:t>
            </a:r>
            <a:r>
              <a:rPr lang="ko-KR" altLang="x-none" sz="1400" dirty="0">
                <a:ea typeface="Malgun Gothic" panose="020B0503020000020004" pitchFamily="34" charset="-127"/>
                <a:cs typeface="+mn-lt"/>
              </a:rPr>
              <a:t> </a:t>
            </a:r>
            <a:r>
              <a:rPr lang="ko-KR" altLang="x-none" sz="1400" dirty="0" err="1">
                <a:ea typeface="Malgun Gothic" panose="020B0503020000020004" pitchFamily="34" charset="-127"/>
                <a:cs typeface="+mn-lt"/>
              </a:rPr>
              <a:t>Vue</a:t>
            </a:r>
            <a:r>
              <a:rPr lang="ko-KR" altLang="x-none" sz="1400" dirty="0">
                <a:ea typeface="Malgun Gothic" panose="020B0503020000020004" pitchFamily="34" charset="-127"/>
                <a:cs typeface="+mn-lt"/>
              </a:rPr>
              <a:t> </a:t>
            </a:r>
            <a:r>
              <a:rPr lang="ko-KR" altLang="x-none" sz="1400" dirty="0" err="1">
                <a:ea typeface="Malgun Gothic" panose="020B0503020000020004" pitchFamily="34" charset="-127"/>
                <a:cs typeface="+mn-lt"/>
              </a:rPr>
              <a:t>Native를</a:t>
            </a:r>
            <a:r>
              <a:rPr lang="ko-KR" altLang="x-none" sz="1400" dirty="0">
                <a:ea typeface="Malgun Gothic" panose="020B0503020000020004" pitchFamily="34" charset="-127"/>
                <a:cs typeface="+mn-lt"/>
              </a:rPr>
              <a:t> 이용한 웹 UI, 기능 구현</a:t>
            </a:r>
            <a:endParaRPr lang="en-US" altLang="ko-KR" sz="1400" dirty="0">
              <a:ea typeface="Malgun Gothic" panose="020B0503020000020004" pitchFamily="34" charset="-127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x-none" sz="1400" dirty="0" err="1">
                <a:ea typeface="Malgun Gothic" panose="020B0503020000020004" pitchFamily="34" charset="-127"/>
                <a:cs typeface="+mn-lt"/>
              </a:rPr>
              <a:t>Node.js</a:t>
            </a:r>
            <a:r>
              <a:rPr lang="ko-KR" altLang="x-none" sz="1400" dirty="0">
                <a:ea typeface="Malgun Gothic" panose="020B0503020000020004" pitchFamily="34" charset="-127"/>
                <a:cs typeface="+mn-lt"/>
              </a:rPr>
              <a:t> </a:t>
            </a:r>
            <a:r>
              <a:rPr lang="ko-KR" altLang="x-none" sz="1400" dirty="0" err="1">
                <a:ea typeface="Malgun Gothic" panose="020B0503020000020004" pitchFamily="34" charset="-127"/>
                <a:cs typeface="+mn-lt"/>
              </a:rPr>
              <a:t>express를</a:t>
            </a:r>
            <a:r>
              <a:rPr lang="ko-KR" altLang="x-none" sz="1400" dirty="0">
                <a:ea typeface="Malgun Gothic" panose="020B0503020000020004" pitchFamily="34" charset="-127"/>
                <a:cs typeface="+mn-lt"/>
              </a:rPr>
              <a:t> 이용한 </a:t>
            </a:r>
            <a:r>
              <a:rPr lang="ko-KR" altLang="x-none" sz="1400" dirty="0" err="1">
                <a:ea typeface="Malgun Gothic" panose="020B0503020000020004" pitchFamily="34" charset="-127"/>
                <a:cs typeface="+mn-lt"/>
              </a:rPr>
              <a:t>프론트엔드</a:t>
            </a:r>
            <a:r>
              <a:rPr lang="ko-KR" altLang="x-none" sz="1400" dirty="0">
                <a:ea typeface="Malgun Gothic" panose="020B0503020000020004" pitchFamily="34" charset="-127"/>
                <a:cs typeface="+mn-lt"/>
              </a:rPr>
              <a:t> 서버 구현</a:t>
            </a:r>
            <a:endParaRPr lang="ko-KR" altLang="x-none" sz="1400" dirty="0">
              <a:ea typeface="Malgun Gothic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CABD42-278B-0948-A830-FEE5869511AC}"/>
              </a:ext>
            </a:extLst>
          </p:cNvPr>
          <p:cNvSpPr txBox="1"/>
          <p:nvPr/>
        </p:nvSpPr>
        <p:spPr>
          <a:xfrm>
            <a:off x="5497370" y="3766836"/>
            <a:ext cx="6704790" cy="224676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1400" dirty="0" err="1">
                <a:ea typeface="Malgun Gothic" panose="020B0503020000020004" pitchFamily="34" charset="-127"/>
              </a:rPr>
              <a:t>노성준</a:t>
            </a:r>
            <a:endParaRPr lang="en-US" altLang="ko-KR" sz="1400" dirty="0">
              <a:ea typeface="Malgun Gothic" panose="020B05030200000200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ea typeface="Malgun Gothic" panose="020B0503020000020004" pitchFamily="34" charset="-127"/>
                <a:cs typeface="+mn-lt"/>
              </a:rPr>
              <a:t>NginX</a:t>
            </a:r>
            <a:r>
              <a:rPr lang="ko-KR" sz="1400" dirty="0" err="1">
                <a:ea typeface="Malgun Gothic" panose="020B0503020000020004" pitchFamily="34" charset="-127"/>
                <a:cs typeface="+mn-lt"/>
              </a:rPr>
              <a:t>를</a:t>
            </a:r>
            <a:r>
              <a:rPr lang="ko-KR" sz="1400" dirty="0">
                <a:ea typeface="Malgun Gothic" panose="020B0503020000020004" pitchFamily="34" charset="-127"/>
                <a:cs typeface="+mn-lt"/>
              </a:rPr>
              <a:t> 이용한 웹 </a:t>
            </a:r>
            <a:r>
              <a:rPr lang="ko-KR" altLang="en-US" sz="1400" dirty="0">
                <a:ea typeface="Malgun Gothic" panose="020B0503020000020004" pitchFamily="34" charset="-127"/>
                <a:cs typeface="+mn-lt"/>
              </a:rPr>
              <a:t>서버 </a:t>
            </a:r>
            <a:r>
              <a:rPr lang="ko-KR" sz="1400" dirty="0">
                <a:ea typeface="Malgun Gothic" panose="020B0503020000020004" pitchFamily="34" charset="-127"/>
                <a:cs typeface="+mn-lt"/>
              </a:rPr>
              <a:t>구현</a:t>
            </a:r>
            <a:endParaRPr lang="en-US" sz="1400" dirty="0">
              <a:ea typeface="Malgun Gothic" panose="020B0503020000020004" pitchFamily="34" charset="-127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>
                <a:ea typeface="Malgun Gothic" panose="020B0503020000020004" pitchFamily="34" charset="-127"/>
                <a:cs typeface="+mn-lt"/>
              </a:rPr>
              <a:t>Spring,</a:t>
            </a:r>
            <a:r>
              <a:rPr lang="ko-KR" altLang="en-US" sz="1400" dirty="0">
                <a:ea typeface="Malgun Gothic" panose="020B0503020000020004" pitchFamily="34" charset="-127"/>
                <a:cs typeface="+mn-lt"/>
              </a:rPr>
              <a:t> </a:t>
            </a:r>
            <a:r>
              <a:rPr lang="en-US" altLang="ko-KR" sz="1400" dirty="0" err="1">
                <a:ea typeface="Malgun Gothic" panose="020B0503020000020004" pitchFamily="34" charset="-127"/>
                <a:cs typeface="+mn-lt"/>
              </a:rPr>
              <a:t>SpringBoot</a:t>
            </a:r>
            <a:r>
              <a:rPr lang="ko-KR" sz="1400" dirty="0" err="1">
                <a:ea typeface="Malgun Gothic" panose="020B0503020000020004" pitchFamily="34" charset="-127"/>
                <a:cs typeface="+mn-lt"/>
              </a:rPr>
              <a:t>를</a:t>
            </a:r>
            <a:r>
              <a:rPr lang="ko-KR" sz="1400" dirty="0">
                <a:ea typeface="Malgun Gothic" panose="020B0503020000020004" pitchFamily="34" charset="-127"/>
                <a:cs typeface="+mn-lt"/>
              </a:rPr>
              <a:t> 이용한 </a:t>
            </a:r>
            <a:r>
              <a:rPr lang="ko-KR" altLang="en-US" sz="1400" dirty="0" err="1">
                <a:ea typeface="Malgun Gothic" panose="020B0503020000020004" pitchFamily="34" charset="-127"/>
                <a:cs typeface="+mn-lt"/>
              </a:rPr>
              <a:t>백엔드</a:t>
            </a:r>
            <a:r>
              <a:rPr lang="ko-KR" altLang="en-US" sz="1400" dirty="0">
                <a:ea typeface="Malgun Gothic" panose="020B0503020000020004" pitchFamily="34" charset="-127"/>
                <a:cs typeface="+mn-lt"/>
              </a:rPr>
              <a:t> 서버 구현</a:t>
            </a:r>
            <a:endParaRPr lang="en-US" altLang="ko-KR" sz="1400" dirty="0">
              <a:ea typeface="Malgun Gothic" panose="020B0503020000020004" pitchFamily="34" charset="-127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>
                <a:ea typeface="Malgun Gothic" panose="020B0503020000020004" pitchFamily="34" charset="-127"/>
                <a:cs typeface="+mn-lt"/>
              </a:rPr>
              <a:t>JPA,</a:t>
            </a:r>
            <a:r>
              <a:rPr lang="ko-KR" altLang="en-US" sz="1400" dirty="0">
                <a:ea typeface="Malgun Gothic" panose="020B0503020000020004" pitchFamily="34" charset="-127"/>
                <a:cs typeface="+mn-lt"/>
              </a:rPr>
              <a:t> </a:t>
            </a:r>
            <a:r>
              <a:rPr lang="en-US" altLang="ko-KR" sz="1400" dirty="0">
                <a:ea typeface="Malgun Gothic" panose="020B0503020000020004" pitchFamily="34" charset="-127"/>
                <a:cs typeface="+mn-lt"/>
              </a:rPr>
              <a:t>MySQL</a:t>
            </a:r>
            <a:r>
              <a:rPr lang="ko-KR" altLang="en-US" sz="1400" dirty="0">
                <a:ea typeface="Malgun Gothic" panose="020B0503020000020004" pitchFamily="34" charset="-127"/>
                <a:cs typeface="+mn-lt"/>
              </a:rPr>
              <a:t>을 이용한 </a:t>
            </a:r>
            <a:r>
              <a:rPr lang="en-US" altLang="ko-KR" sz="1400" dirty="0">
                <a:ea typeface="Malgun Gothic" panose="020B0503020000020004" pitchFamily="34" charset="-127"/>
                <a:cs typeface="+mn-lt"/>
              </a:rPr>
              <a:t>DB</a:t>
            </a:r>
            <a:r>
              <a:rPr lang="ko-KR" altLang="en-US" sz="1400" dirty="0">
                <a:ea typeface="Malgun Gothic" panose="020B0503020000020004" pitchFamily="34" charset="-127"/>
                <a:cs typeface="+mn-lt"/>
              </a:rPr>
              <a:t> </a:t>
            </a:r>
            <a:r>
              <a:rPr lang="ko-KR" sz="1400" dirty="0">
                <a:ea typeface="Malgun Gothic" panose="020B0503020000020004" pitchFamily="34" charset="-127"/>
                <a:cs typeface="+mn-lt"/>
              </a:rPr>
              <a:t>서버 구현</a:t>
            </a:r>
            <a:endParaRPr lang="en-US" altLang="ko-KR" sz="1400" dirty="0">
              <a:ea typeface="Malgun Gothic" panose="020B0503020000020004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err="1">
                <a:ea typeface="Malgun Gothic" panose="020B0503020000020004" pitchFamily="34" charset="-127"/>
              </a:rPr>
              <a:t>김강산</a:t>
            </a:r>
            <a:endParaRPr lang="en-US" altLang="ko-KR" sz="1400" dirty="0"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a typeface="Malgun Gothic" panose="020B0503020000020004" pitchFamily="34" charset="-127"/>
                <a:cs typeface="+mn-lt"/>
              </a:rPr>
              <a:t>Spring,</a:t>
            </a:r>
            <a:r>
              <a:rPr lang="en-US" altLang="ko-KR" sz="1400" dirty="0">
                <a:ea typeface="Malgun Gothic" panose="020B0503020000020004" pitchFamily="34" charset="-127"/>
                <a:cs typeface="+mn-lt"/>
              </a:rPr>
              <a:t> </a:t>
            </a:r>
            <a:r>
              <a:rPr lang="en-US" sz="1400" dirty="0" err="1">
                <a:ea typeface="Malgun Gothic" panose="020B0503020000020004" pitchFamily="34" charset="-127"/>
                <a:cs typeface="+mn-lt"/>
              </a:rPr>
              <a:t>SpringBoot</a:t>
            </a:r>
            <a:r>
              <a:rPr lang="ko-KR" sz="1400" dirty="0" err="1">
                <a:ea typeface="Malgun Gothic" panose="020B0503020000020004" pitchFamily="34" charset="-127"/>
                <a:cs typeface="+mn-lt"/>
              </a:rPr>
              <a:t>를</a:t>
            </a:r>
            <a:r>
              <a:rPr lang="ko-KR" sz="1400" dirty="0">
                <a:ea typeface="Malgun Gothic" panose="020B0503020000020004" pitchFamily="34" charset="-127"/>
                <a:cs typeface="+mn-lt"/>
              </a:rPr>
              <a:t> 이용한 </a:t>
            </a:r>
            <a:r>
              <a:rPr lang="ko-KR" sz="1400" dirty="0" err="1">
                <a:ea typeface="Malgun Gothic" panose="020B0503020000020004" pitchFamily="34" charset="-127"/>
                <a:cs typeface="+mn-lt"/>
              </a:rPr>
              <a:t>백엔드</a:t>
            </a:r>
            <a:r>
              <a:rPr lang="ko-KR" sz="1400" dirty="0">
                <a:ea typeface="Malgun Gothic" panose="020B0503020000020004" pitchFamily="34" charset="-127"/>
                <a:cs typeface="+mn-lt"/>
              </a:rPr>
              <a:t> </a:t>
            </a:r>
            <a:r>
              <a:rPr lang="en-US" altLang="ko-KR" sz="1400" dirty="0">
                <a:ea typeface="Malgun Gothic" panose="020B0503020000020004" pitchFamily="34" charset="-127"/>
                <a:cs typeface="+mn-lt"/>
              </a:rPr>
              <a:t>API </a:t>
            </a:r>
            <a:r>
              <a:rPr lang="ko-KR" sz="1400" dirty="0">
                <a:ea typeface="Malgun Gothic" panose="020B0503020000020004" pitchFamily="34" charset="-127"/>
                <a:cs typeface="+mn-lt"/>
              </a:rPr>
              <a:t>설계 및 구현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a typeface="Malgun Gothic" panose="020B0503020000020004" pitchFamily="34" charset="-127"/>
                <a:cs typeface="+mn-lt"/>
              </a:rPr>
              <a:t>Elasticsearch, Logstash, Kibana</a:t>
            </a:r>
            <a:r>
              <a:rPr lang="ko-KR" altLang="en-US" sz="1400" dirty="0" err="1">
                <a:ea typeface="Malgun Gothic" panose="020B0503020000020004" pitchFamily="34" charset="-127"/>
                <a:cs typeface="+mn-lt"/>
              </a:rPr>
              <a:t>를</a:t>
            </a:r>
            <a:r>
              <a:rPr lang="ko-KR" altLang="en-US" sz="1400" dirty="0">
                <a:ea typeface="Malgun Gothic" panose="020B0503020000020004" pitchFamily="34" charset="-127"/>
                <a:cs typeface="+mn-lt"/>
              </a:rPr>
              <a:t> 이용한 로그 수집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ea typeface="Malgun Gothic" panose="020B0503020000020004" pitchFamily="34" charset="-127"/>
                <a:cs typeface="+mn-lt"/>
              </a:rPr>
              <a:t>Jenkins, Kubernetes,</a:t>
            </a:r>
            <a:r>
              <a:rPr lang="en-US" altLang="ko-KR" sz="1300" dirty="0">
                <a:ea typeface="Malgun Gothic" panose="020B0503020000020004" pitchFamily="34" charset="-127"/>
                <a:cs typeface="+mn-lt"/>
              </a:rPr>
              <a:t> Docker</a:t>
            </a:r>
            <a:r>
              <a:rPr lang="ko-KR" sz="1400" dirty="0" err="1">
                <a:ea typeface="Malgun Gothic" panose="020B0503020000020004" pitchFamily="34" charset="-127"/>
                <a:cs typeface="+mn-lt"/>
              </a:rPr>
              <a:t>를</a:t>
            </a:r>
            <a:r>
              <a:rPr lang="ko-KR" sz="1400" dirty="0">
                <a:ea typeface="Malgun Gothic" panose="020B0503020000020004" pitchFamily="34" charset="-127"/>
                <a:cs typeface="+mn-lt"/>
              </a:rPr>
              <a:t> 이용한 </a:t>
            </a:r>
            <a:r>
              <a:rPr lang="ko-KR" altLang="en-US" sz="1400" dirty="0">
                <a:ea typeface="Malgun Gothic" panose="020B0503020000020004" pitchFamily="34" charset="-127"/>
                <a:cs typeface="+mn-lt"/>
              </a:rPr>
              <a:t>애플리케이션 개발 및 배포 자동화</a:t>
            </a:r>
            <a:endParaRPr lang="ko-KR" altLang="x-none" sz="1400" dirty="0">
              <a:ea typeface="Malgun Gothic" panose="020B05030200000200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07F697-C406-1BD3-C7A3-C2557B273629}"/>
              </a:ext>
            </a:extLst>
          </p:cNvPr>
          <p:cNvSpPr txBox="1"/>
          <p:nvPr/>
        </p:nvSpPr>
        <p:spPr>
          <a:xfrm>
            <a:off x="765808" y="1460143"/>
            <a:ext cx="138858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300" b="1" spc="-150" dirty="0">
                <a:solidFill>
                  <a:srgbClr val="0E1D4A"/>
                </a:solidFill>
              </a:rPr>
              <a:t>Front-end</a:t>
            </a:r>
            <a:endParaRPr kumimoji="1" lang="x-none" altLang="en-US" sz="2300" b="1" spc="-150" dirty="0">
              <a:solidFill>
                <a:srgbClr val="0E1D4A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3EED6B-5705-987E-6F80-3FAE8DF47535}"/>
              </a:ext>
            </a:extLst>
          </p:cNvPr>
          <p:cNvSpPr txBox="1"/>
          <p:nvPr/>
        </p:nvSpPr>
        <p:spPr>
          <a:xfrm>
            <a:off x="5497370" y="1460143"/>
            <a:ext cx="131587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300" b="1" spc="-150">
                <a:solidFill>
                  <a:srgbClr val="0E1D4A"/>
                </a:solidFill>
              </a:rPr>
              <a:t>Back-end</a:t>
            </a:r>
            <a:endParaRPr kumimoji="1" lang="x-none" altLang="en-US" sz="2300" b="1" spc="-150">
              <a:solidFill>
                <a:srgbClr val="0E1D4A"/>
              </a:solidFill>
            </a:endParaRPr>
          </a:p>
        </p:txBody>
      </p:sp>
      <p:pic>
        <p:nvPicPr>
          <p:cNvPr id="20" name="그래픽 22">
            <a:extLst>
              <a:ext uri="{FF2B5EF4-FFF2-40B4-BE49-F238E27FC236}">
                <a16:creationId xmlns:a16="http://schemas.microsoft.com/office/drawing/2014/main" id="{8F070D7B-6095-95CF-BF91-4F8127C38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70" y="2049971"/>
            <a:ext cx="2544732" cy="1594881"/>
          </a:xfrm>
          <a:prstGeom prst="rect">
            <a:avLst/>
          </a:prstGeom>
        </p:spPr>
      </p:pic>
      <p:pic>
        <p:nvPicPr>
          <p:cNvPr id="23" name="그래픽 21">
            <a:extLst>
              <a:ext uri="{FF2B5EF4-FFF2-40B4-BE49-F238E27FC236}">
                <a16:creationId xmlns:a16="http://schemas.microsoft.com/office/drawing/2014/main" id="{D37088E9-B731-DFBE-29EF-3750DBDA82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483" y="1909964"/>
            <a:ext cx="2149326" cy="1738986"/>
          </a:xfrm>
          <a:prstGeom prst="rect">
            <a:avLst/>
          </a:prstGeom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3D9C2416-6D2E-D7A3-28D8-FA07E20D0754}"/>
              </a:ext>
            </a:extLst>
          </p:cNvPr>
          <p:cNvGrpSpPr/>
          <p:nvPr/>
        </p:nvGrpSpPr>
        <p:grpSpPr>
          <a:xfrm>
            <a:off x="180000" y="180000"/>
            <a:ext cx="3683105" cy="784830"/>
            <a:chOff x="226168" y="203275"/>
            <a:chExt cx="3683105" cy="784830"/>
          </a:xfrm>
        </p:grpSpPr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71CB8377-F538-A43D-B23E-2A375E73790E}"/>
                </a:ext>
              </a:extLst>
            </p:cNvPr>
            <p:cNvSpPr/>
            <p:nvPr/>
          </p:nvSpPr>
          <p:spPr>
            <a:xfrm rot="8100000">
              <a:off x="226168" y="346323"/>
              <a:ext cx="788400" cy="500399"/>
            </a:xfrm>
            <a:prstGeom prst="roundRect">
              <a:avLst>
                <a:gd name="adj" fmla="val 50000"/>
              </a:avLst>
            </a:prstGeom>
            <a:solidFill>
              <a:srgbClr val="0D1D4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CECFE81-58A2-719F-2C91-E57AB4DBE107}"/>
                </a:ext>
              </a:extLst>
            </p:cNvPr>
            <p:cNvSpPr txBox="1"/>
            <p:nvPr/>
          </p:nvSpPr>
          <p:spPr>
            <a:xfrm>
              <a:off x="237755" y="203275"/>
              <a:ext cx="819455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4500">
                  <a:solidFill>
                    <a:srgbClr val="FCFEFE"/>
                  </a:solidFill>
                </a:rPr>
                <a:t>04</a:t>
              </a:r>
              <a:endParaRPr kumimoji="1" lang="x-none" altLang="en-US" sz="4500">
                <a:solidFill>
                  <a:srgbClr val="FCFEFE"/>
                </a:solidFill>
              </a:endParaRPr>
            </a:p>
          </p:txBody>
        </p:sp>
        <p:cxnSp>
          <p:nvCxnSpPr>
            <p:cNvPr id="79" name="직선 연결선[R] 78">
              <a:extLst>
                <a:ext uri="{FF2B5EF4-FFF2-40B4-BE49-F238E27FC236}">
                  <a16:creationId xmlns:a16="http://schemas.microsoft.com/office/drawing/2014/main" id="{631A3844-C66B-9183-DCBB-22CFFC0A9D2A}"/>
                </a:ext>
              </a:extLst>
            </p:cNvPr>
            <p:cNvCxnSpPr>
              <a:cxnSpLocks/>
            </p:cNvCxnSpPr>
            <p:nvPr/>
          </p:nvCxnSpPr>
          <p:spPr>
            <a:xfrm>
              <a:off x="1467390" y="987360"/>
              <a:ext cx="0" cy="0"/>
            </a:xfrm>
            <a:prstGeom prst="line">
              <a:avLst/>
            </a:prstGeom>
            <a:ln w="114300">
              <a:solidFill>
                <a:srgbClr val="E9EF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90CA33D-E233-C845-3A53-2092F9B9DDBC}"/>
                </a:ext>
              </a:extLst>
            </p:cNvPr>
            <p:cNvSpPr txBox="1"/>
            <p:nvPr/>
          </p:nvSpPr>
          <p:spPr>
            <a:xfrm>
              <a:off x="1057210" y="314941"/>
              <a:ext cx="2852063" cy="58477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ko-KR" altLang="en-US" sz="3000" b="1" spc="-300" dirty="0">
                  <a:solidFill>
                    <a:srgbClr val="0E1D4A"/>
                  </a:solidFill>
                </a:rPr>
                <a:t>추진전략 및 </a:t>
              </a:r>
              <a:r>
                <a:rPr kumimoji="1" lang="ko-KR" altLang="en-US" sz="3200" b="1" spc="-300" dirty="0">
                  <a:solidFill>
                    <a:srgbClr val="0E1D4A"/>
                  </a:solidFill>
                </a:rPr>
                <a:t>계획</a:t>
              </a:r>
              <a:endParaRPr kumimoji="1" lang="x-none" altLang="en-US" sz="3000" b="1" spc="-300" dirty="0">
                <a:solidFill>
                  <a:srgbClr val="0E1D4A"/>
                </a:solidFill>
              </a:endParaRPr>
            </a:p>
          </p:txBody>
        </p:sp>
        <p:cxnSp>
          <p:nvCxnSpPr>
            <p:cNvPr id="81" name="직선 연결선[R] 80">
              <a:extLst>
                <a:ext uri="{FF2B5EF4-FFF2-40B4-BE49-F238E27FC236}">
                  <a16:creationId xmlns:a16="http://schemas.microsoft.com/office/drawing/2014/main" id="{11D4895B-F8BF-3D4A-AD26-DD2FFF47458E}"/>
                </a:ext>
              </a:extLst>
            </p:cNvPr>
            <p:cNvCxnSpPr>
              <a:cxnSpLocks/>
            </p:cNvCxnSpPr>
            <p:nvPr/>
          </p:nvCxnSpPr>
          <p:spPr>
            <a:xfrm>
              <a:off x="1145771" y="868939"/>
              <a:ext cx="2731733" cy="0"/>
            </a:xfrm>
            <a:prstGeom prst="line">
              <a:avLst/>
            </a:prstGeom>
            <a:ln w="28575">
              <a:solidFill>
                <a:srgbClr val="E9EF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8849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자유형: 도형 19">
            <a:extLst>
              <a:ext uri="{FF2B5EF4-FFF2-40B4-BE49-F238E27FC236}">
                <a16:creationId xmlns:a16="http://schemas.microsoft.com/office/drawing/2014/main" id="{10C2DBF2-6BD2-CE71-65E8-7A1D1F1553CC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394495E9-55F7-87CE-C644-9E1FCABAB6CF}"/>
              </a:ext>
            </a:extLst>
          </p:cNvPr>
          <p:cNvGrpSpPr/>
          <p:nvPr/>
        </p:nvGrpSpPr>
        <p:grpSpPr>
          <a:xfrm>
            <a:off x="9834587" y="4277523"/>
            <a:ext cx="1168458" cy="1175008"/>
            <a:chOff x="3375295" y="2062992"/>
            <a:chExt cx="1168458" cy="1175008"/>
          </a:xfrm>
        </p:grpSpPr>
        <p:sp>
          <p:nvSpPr>
            <p:cNvPr id="217" name="사각형: 둥근 모서리 151">
              <a:extLst>
                <a:ext uri="{FF2B5EF4-FFF2-40B4-BE49-F238E27FC236}">
                  <a16:creationId xmlns:a16="http://schemas.microsoft.com/office/drawing/2014/main" id="{4132E60E-F562-8779-3CF6-8E516E10CB61}"/>
                </a:ext>
              </a:extLst>
            </p:cNvPr>
            <p:cNvSpPr/>
            <p:nvPr/>
          </p:nvSpPr>
          <p:spPr>
            <a:xfrm>
              <a:off x="3375295" y="2062992"/>
              <a:ext cx="1168458" cy="11684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사각형: 둥근 모서리 151">
              <a:extLst>
                <a:ext uri="{FF2B5EF4-FFF2-40B4-BE49-F238E27FC236}">
                  <a16:creationId xmlns:a16="http://schemas.microsoft.com/office/drawing/2014/main" id="{F74395D3-9498-B3F1-19C4-5D093E676963}"/>
                </a:ext>
              </a:extLst>
            </p:cNvPr>
            <p:cNvSpPr/>
            <p:nvPr/>
          </p:nvSpPr>
          <p:spPr>
            <a:xfrm>
              <a:off x="3375295" y="2069541"/>
              <a:ext cx="1168458" cy="11684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" dist="381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9BD14B24-1BC5-05E0-FF6B-620AC454BA02}"/>
              </a:ext>
            </a:extLst>
          </p:cNvPr>
          <p:cNvGrpSpPr/>
          <p:nvPr/>
        </p:nvGrpSpPr>
        <p:grpSpPr>
          <a:xfrm>
            <a:off x="8599636" y="4270658"/>
            <a:ext cx="1168458" cy="1175008"/>
            <a:chOff x="3375295" y="2062992"/>
            <a:chExt cx="1168458" cy="1175008"/>
          </a:xfrm>
        </p:grpSpPr>
        <p:sp>
          <p:nvSpPr>
            <p:cNvPr id="214" name="사각형: 둥근 모서리 151">
              <a:extLst>
                <a:ext uri="{FF2B5EF4-FFF2-40B4-BE49-F238E27FC236}">
                  <a16:creationId xmlns:a16="http://schemas.microsoft.com/office/drawing/2014/main" id="{993612AC-E31A-34E2-358B-9962BEA05AE5}"/>
                </a:ext>
              </a:extLst>
            </p:cNvPr>
            <p:cNvSpPr/>
            <p:nvPr/>
          </p:nvSpPr>
          <p:spPr>
            <a:xfrm>
              <a:off x="3375295" y="2062992"/>
              <a:ext cx="1168458" cy="11684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사각형: 둥근 모서리 151">
              <a:extLst>
                <a:ext uri="{FF2B5EF4-FFF2-40B4-BE49-F238E27FC236}">
                  <a16:creationId xmlns:a16="http://schemas.microsoft.com/office/drawing/2014/main" id="{C51D14A3-A240-B4D2-B061-74F5BDF3C45A}"/>
                </a:ext>
              </a:extLst>
            </p:cNvPr>
            <p:cNvSpPr/>
            <p:nvPr/>
          </p:nvSpPr>
          <p:spPr>
            <a:xfrm>
              <a:off x="3375295" y="2069541"/>
              <a:ext cx="1168458" cy="11684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" dist="381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46839E60-93DD-9A1F-3EF6-EEC32C861C46}"/>
              </a:ext>
            </a:extLst>
          </p:cNvPr>
          <p:cNvGrpSpPr/>
          <p:nvPr/>
        </p:nvGrpSpPr>
        <p:grpSpPr>
          <a:xfrm>
            <a:off x="7362439" y="4270658"/>
            <a:ext cx="1168458" cy="1175008"/>
            <a:chOff x="3375295" y="2062992"/>
            <a:chExt cx="1168458" cy="1175008"/>
          </a:xfrm>
        </p:grpSpPr>
        <p:sp>
          <p:nvSpPr>
            <p:cNvPr id="211" name="사각형: 둥근 모서리 151">
              <a:extLst>
                <a:ext uri="{FF2B5EF4-FFF2-40B4-BE49-F238E27FC236}">
                  <a16:creationId xmlns:a16="http://schemas.microsoft.com/office/drawing/2014/main" id="{0A646822-27A4-424B-80E0-7308770FEE48}"/>
                </a:ext>
              </a:extLst>
            </p:cNvPr>
            <p:cNvSpPr/>
            <p:nvPr/>
          </p:nvSpPr>
          <p:spPr>
            <a:xfrm>
              <a:off x="3375295" y="2062992"/>
              <a:ext cx="1168458" cy="11684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사각형: 둥근 모서리 151">
              <a:extLst>
                <a:ext uri="{FF2B5EF4-FFF2-40B4-BE49-F238E27FC236}">
                  <a16:creationId xmlns:a16="http://schemas.microsoft.com/office/drawing/2014/main" id="{6C6E1005-18B7-2580-A82C-227361C735CD}"/>
                </a:ext>
              </a:extLst>
            </p:cNvPr>
            <p:cNvSpPr/>
            <p:nvPr/>
          </p:nvSpPr>
          <p:spPr>
            <a:xfrm>
              <a:off x="3375295" y="2069541"/>
              <a:ext cx="1168458" cy="11684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" dist="381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11209944-34B3-65F9-6D72-D24CA8494E2A}"/>
              </a:ext>
            </a:extLst>
          </p:cNvPr>
          <p:cNvGrpSpPr/>
          <p:nvPr/>
        </p:nvGrpSpPr>
        <p:grpSpPr>
          <a:xfrm>
            <a:off x="6129651" y="4277856"/>
            <a:ext cx="1168458" cy="1175008"/>
            <a:chOff x="3375295" y="2062992"/>
            <a:chExt cx="1168458" cy="1175008"/>
          </a:xfrm>
        </p:grpSpPr>
        <p:sp>
          <p:nvSpPr>
            <p:cNvPr id="205" name="사각형: 둥근 모서리 151">
              <a:extLst>
                <a:ext uri="{FF2B5EF4-FFF2-40B4-BE49-F238E27FC236}">
                  <a16:creationId xmlns:a16="http://schemas.microsoft.com/office/drawing/2014/main" id="{96E44CDB-4966-0E34-FFA3-1F24BBFB0740}"/>
                </a:ext>
              </a:extLst>
            </p:cNvPr>
            <p:cNvSpPr/>
            <p:nvPr/>
          </p:nvSpPr>
          <p:spPr>
            <a:xfrm>
              <a:off x="3375295" y="2062992"/>
              <a:ext cx="1168458" cy="11684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사각형: 둥근 모서리 151">
              <a:extLst>
                <a:ext uri="{FF2B5EF4-FFF2-40B4-BE49-F238E27FC236}">
                  <a16:creationId xmlns:a16="http://schemas.microsoft.com/office/drawing/2014/main" id="{CE3EA58D-D698-0AC5-BED5-0919B9848E37}"/>
                </a:ext>
              </a:extLst>
            </p:cNvPr>
            <p:cNvSpPr/>
            <p:nvPr/>
          </p:nvSpPr>
          <p:spPr>
            <a:xfrm>
              <a:off x="3375295" y="2069541"/>
              <a:ext cx="1168458" cy="11684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" dist="381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7061F23C-BE71-C58E-9189-A36D87CA2C4B}"/>
              </a:ext>
            </a:extLst>
          </p:cNvPr>
          <p:cNvGrpSpPr/>
          <p:nvPr/>
        </p:nvGrpSpPr>
        <p:grpSpPr>
          <a:xfrm>
            <a:off x="2068225" y="4273933"/>
            <a:ext cx="1168458" cy="1175008"/>
            <a:chOff x="3375295" y="2062992"/>
            <a:chExt cx="1168458" cy="1175008"/>
          </a:xfrm>
        </p:grpSpPr>
        <p:sp>
          <p:nvSpPr>
            <p:cNvPr id="202" name="사각형: 둥근 모서리 151">
              <a:extLst>
                <a:ext uri="{FF2B5EF4-FFF2-40B4-BE49-F238E27FC236}">
                  <a16:creationId xmlns:a16="http://schemas.microsoft.com/office/drawing/2014/main" id="{A111C3B5-B4A3-098F-7A13-7C9FD55A9053}"/>
                </a:ext>
              </a:extLst>
            </p:cNvPr>
            <p:cNvSpPr/>
            <p:nvPr/>
          </p:nvSpPr>
          <p:spPr>
            <a:xfrm>
              <a:off x="3375295" y="2062992"/>
              <a:ext cx="1168458" cy="11684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사각형: 둥근 모서리 151">
              <a:extLst>
                <a:ext uri="{FF2B5EF4-FFF2-40B4-BE49-F238E27FC236}">
                  <a16:creationId xmlns:a16="http://schemas.microsoft.com/office/drawing/2014/main" id="{EC42277F-3795-3C52-1CE9-814842EB6864}"/>
                </a:ext>
              </a:extLst>
            </p:cNvPr>
            <p:cNvSpPr/>
            <p:nvPr/>
          </p:nvSpPr>
          <p:spPr>
            <a:xfrm>
              <a:off x="3375295" y="2069541"/>
              <a:ext cx="1168458" cy="11684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" dist="381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CC1EDE72-A08F-DC75-C055-E7D028175CE7}"/>
              </a:ext>
            </a:extLst>
          </p:cNvPr>
          <p:cNvGrpSpPr/>
          <p:nvPr/>
        </p:nvGrpSpPr>
        <p:grpSpPr>
          <a:xfrm>
            <a:off x="835831" y="4267384"/>
            <a:ext cx="1168458" cy="1175008"/>
            <a:chOff x="3375295" y="2062992"/>
            <a:chExt cx="1168458" cy="1175008"/>
          </a:xfrm>
        </p:grpSpPr>
        <p:sp>
          <p:nvSpPr>
            <p:cNvPr id="199" name="사각형: 둥근 모서리 151">
              <a:extLst>
                <a:ext uri="{FF2B5EF4-FFF2-40B4-BE49-F238E27FC236}">
                  <a16:creationId xmlns:a16="http://schemas.microsoft.com/office/drawing/2014/main" id="{6EF051D7-DF5F-9649-550D-62D1550C93E9}"/>
                </a:ext>
              </a:extLst>
            </p:cNvPr>
            <p:cNvSpPr/>
            <p:nvPr/>
          </p:nvSpPr>
          <p:spPr>
            <a:xfrm>
              <a:off x="3375295" y="2062992"/>
              <a:ext cx="1168458" cy="11684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사각형: 둥근 모서리 151">
              <a:extLst>
                <a:ext uri="{FF2B5EF4-FFF2-40B4-BE49-F238E27FC236}">
                  <a16:creationId xmlns:a16="http://schemas.microsoft.com/office/drawing/2014/main" id="{CA732731-8504-6901-0529-AC3E7708DD59}"/>
                </a:ext>
              </a:extLst>
            </p:cNvPr>
            <p:cNvSpPr/>
            <p:nvPr/>
          </p:nvSpPr>
          <p:spPr>
            <a:xfrm>
              <a:off x="3375295" y="2069541"/>
              <a:ext cx="1168458" cy="11684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" dist="381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B94FF3ED-7C88-0701-29C1-AAE00068AAD9}"/>
              </a:ext>
            </a:extLst>
          </p:cNvPr>
          <p:cNvGrpSpPr/>
          <p:nvPr/>
        </p:nvGrpSpPr>
        <p:grpSpPr>
          <a:xfrm>
            <a:off x="6121769" y="2022181"/>
            <a:ext cx="1168458" cy="1175008"/>
            <a:chOff x="3375295" y="2062992"/>
            <a:chExt cx="1168458" cy="1175008"/>
          </a:xfrm>
        </p:grpSpPr>
        <p:sp>
          <p:nvSpPr>
            <p:cNvPr id="196" name="사각형: 둥근 모서리 151">
              <a:extLst>
                <a:ext uri="{FF2B5EF4-FFF2-40B4-BE49-F238E27FC236}">
                  <a16:creationId xmlns:a16="http://schemas.microsoft.com/office/drawing/2014/main" id="{75571A62-76AE-ADAB-B6C1-A058063CCE1E}"/>
                </a:ext>
              </a:extLst>
            </p:cNvPr>
            <p:cNvSpPr/>
            <p:nvPr/>
          </p:nvSpPr>
          <p:spPr>
            <a:xfrm>
              <a:off x="3375295" y="2062992"/>
              <a:ext cx="1168458" cy="11684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사각형: 둥근 모서리 151">
              <a:extLst>
                <a:ext uri="{FF2B5EF4-FFF2-40B4-BE49-F238E27FC236}">
                  <a16:creationId xmlns:a16="http://schemas.microsoft.com/office/drawing/2014/main" id="{5484FC5D-BD91-AB1E-E180-0871650A403B}"/>
                </a:ext>
              </a:extLst>
            </p:cNvPr>
            <p:cNvSpPr/>
            <p:nvPr/>
          </p:nvSpPr>
          <p:spPr>
            <a:xfrm>
              <a:off x="3375295" y="2069541"/>
              <a:ext cx="1168458" cy="11684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" dist="381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66B69B0B-266F-8598-A76E-396035A1C8BD}"/>
              </a:ext>
            </a:extLst>
          </p:cNvPr>
          <p:cNvGrpSpPr/>
          <p:nvPr/>
        </p:nvGrpSpPr>
        <p:grpSpPr>
          <a:xfrm>
            <a:off x="827255" y="2018907"/>
            <a:ext cx="1168458" cy="1175008"/>
            <a:chOff x="3375295" y="2062992"/>
            <a:chExt cx="1168458" cy="1175008"/>
          </a:xfrm>
        </p:grpSpPr>
        <p:sp>
          <p:nvSpPr>
            <p:cNvPr id="192" name="사각형: 둥근 모서리 151">
              <a:extLst>
                <a:ext uri="{FF2B5EF4-FFF2-40B4-BE49-F238E27FC236}">
                  <a16:creationId xmlns:a16="http://schemas.microsoft.com/office/drawing/2014/main" id="{27E5184F-C6C8-D5CB-2C1A-7DFA73A971C5}"/>
                </a:ext>
              </a:extLst>
            </p:cNvPr>
            <p:cNvSpPr/>
            <p:nvPr/>
          </p:nvSpPr>
          <p:spPr>
            <a:xfrm>
              <a:off x="3375295" y="2062992"/>
              <a:ext cx="1168458" cy="11684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사각형: 둥근 모서리 151">
              <a:extLst>
                <a:ext uri="{FF2B5EF4-FFF2-40B4-BE49-F238E27FC236}">
                  <a16:creationId xmlns:a16="http://schemas.microsoft.com/office/drawing/2014/main" id="{3424DB92-95A3-31A8-D6C9-A554CE219430}"/>
                </a:ext>
              </a:extLst>
            </p:cNvPr>
            <p:cNvSpPr/>
            <p:nvPr/>
          </p:nvSpPr>
          <p:spPr>
            <a:xfrm>
              <a:off x="3375295" y="2069541"/>
              <a:ext cx="1168458" cy="11684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" dist="381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17513EB7-379F-00B4-351F-33BBA3D50DE6}"/>
              </a:ext>
            </a:extLst>
          </p:cNvPr>
          <p:cNvGrpSpPr/>
          <p:nvPr/>
        </p:nvGrpSpPr>
        <p:grpSpPr>
          <a:xfrm>
            <a:off x="180000" y="180000"/>
            <a:ext cx="3683105" cy="784830"/>
            <a:chOff x="226168" y="203275"/>
            <a:chExt cx="3683105" cy="784830"/>
          </a:xfrm>
        </p:grpSpPr>
        <p:sp>
          <p:nvSpPr>
            <p:cNvPr id="108" name="모서리가 둥근 직사각형 107">
              <a:extLst>
                <a:ext uri="{FF2B5EF4-FFF2-40B4-BE49-F238E27FC236}">
                  <a16:creationId xmlns:a16="http://schemas.microsoft.com/office/drawing/2014/main" id="{25E53D5D-8DC2-920F-CD71-295983888727}"/>
                </a:ext>
              </a:extLst>
            </p:cNvPr>
            <p:cNvSpPr/>
            <p:nvPr/>
          </p:nvSpPr>
          <p:spPr>
            <a:xfrm rot="8100000">
              <a:off x="226168" y="346323"/>
              <a:ext cx="788400" cy="500399"/>
            </a:xfrm>
            <a:prstGeom prst="roundRect">
              <a:avLst>
                <a:gd name="adj" fmla="val 50000"/>
              </a:avLst>
            </a:prstGeom>
            <a:solidFill>
              <a:srgbClr val="0D1D4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0F77E06-E73C-AF9E-1ADB-E8A2E68F18B9}"/>
                </a:ext>
              </a:extLst>
            </p:cNvPr>
            <p:cNvSpPr txBox="1"/>
            <p:nvPr/>
          </p:nvSpPr>
          <p:spPr>
            <a:xfrm>
              <a:off x="237755" y="203275"/>
              <a:ext cx="819455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4500">
                  <a:solidFill>
                    <a:srgbClr val="FCFEFE"/>
                  </a:solidFill>
                </a:rPr>
                <a:t>04</a:t>
              </a:r>
              <a:endParaRPr kumimoji="1" lang="x-none" altLang="en-US" sz="4500">
                <a:solidFill>
                  <a:srgbClr val="FCFEFE"/>
                </a:solidFill>
              </a:endParaRPr>
            </a:p>
          </p:txBody>
        </p:sp>
        <p:cxnSp>
          <p:nvCxnSpPr>
            <p:cNvPr id="110" name="직선 연결선[R] 109">
              <a:extLst>
                <a:ext uri="{FF2B5EF4-FFF2-40B4-BE49-F238E27FC236}">
                  <a16:creationId xmlns:a16="http://schemas.microsoft.com/office/drawing/2014/main" id="{B43D3329-3C02-25C5-C0C8-8C9C5F56819D}"/>
                </a:ext>
              </a:extLst>
            </p:cNvPr>
            <p:cNvCxnSpPr>
              <a:cxnSpLocks/>
            </p:cNvCxnSpPr>
            <p:nvPr/>
          </p:nvCxnSpPr>
          <p:spPr>
            <a:xfrm>
              <a:off x="1467390" y="987360"/>
              <a:ext cx="0" cy="0"/>
            </a:xfrm>
            <a:prstGeom prst="line">
              <a:avLst/>
            </a:prstGeom>
            <a:ln w="114300">
              <a:solidFill>
                <a:srgbClr val="E9EF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BA0EABE-8D23-41C6-CBA8-65A6F37796E2}"/>
                </a:ext>
              </a:extLst>
            </p:cNvPr>
            <p:cNvSpPr txBox="1"/>
            <p:nvPr/>
          </p:nvSpPr>
          <p:spPr>
            <a:xfrm>
              <a:off x="1057210" y="314941"/>
              <a:ext cx="2852063" cy="58477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ko-KR" altLang="en-US" sz="3000" b="1" spc="-300" dirty="0">
                  <a:solidFill>
                    <a:srgbClr val="0E1D4A"/>
                  </a:solidFill>
                </a:rPr>
                <a:t>추진전략 및 </a:t>
              </a:r>
              <a:r>
                <a:rPr kumimoji="1" lang="ko-KR" altLang="en-US" sz="3200" b="1" spc="-300" dirty="0">
                  <a:solidFill>
                    <a:srgbClr val="0E1D4A"/>
                  </a:solidFill>
                </a:rPr>
                <a:t>계획</a:t>
              </a:r>
              <a:endParaRPr kumimoji="1" lang="x-none" altLang="en-US" sz="3000" b="1" spc="-300" dirty="0">
                <a:solidFill>
                  <a:srgbClr val="0E1D4A"/>
                </a:solidFill>
              </a:endParaRPr>
            </a:p>
          </p:txBody>
        </p:sp>
        <p:cxnSp>
          <p:nvCxnSpPr>
            <p:cNvPr id="113" name="직선 연결선[R] 112">
              <a:extLst>
                <a:ext uri="{FF2B5EF4-FFF2-40B4-BE49-F238E27FC236}">
                  <a16:creationId xmlns:a16="http://schemas.microsoft.com/office/drawing/2014/main" id="{C6379A2E-3FCB-4726-A3F3-627C0985D224}"/>
                </a:ext>
              </a:extLst>
            </p:cNvPr>
            <p:cNvCxnSpPr>
              <a:cxnSpLocks/>
            </p:cNvCxnSpPr>
            <p:nvPr/>
          </p:nvCxnSpPr>
          <p:spPr>
            <a:xfrm>
              <a:off x="1145771" y="868939"/>
              <a:ext cx="2731733" cy="0"/>
            </a:xfrm>
            <a:prstGeom prst="line">
              <a:avLst/>
            </a:prstGeom>
            <a:ln w="28575">
              <a:solidFill>
                <a:srgbClr val="E9EF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1F728451-FC21-B27F-C4A4-34270EAFA17C}"/>
              </a:ext>
            </a:extLst>
          </p:cNvPr>
          <p:cNvSpPr txBox="1"/>
          <p:nvPr/>
        </p:nvSpPr>
        <p:spPr>
          <a:xfrm>
            <a:off x="765808" y="1460143"/>
            <a:ext cx="384752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2300" b="1" spc="-300">
                <a:solidFill>
                  <a:srgbClr val="0E1D4A"/>
                </a:solidFill>
              </a:rPr>
              <a:t>회의록 및 그룹 스터디 결과 정리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399408-EF4E-AB27-DFBB-C88EC8281005}"/>
              </a:ext>
            </a:extLst>
          </p:cNvPr>
          <p:cNvSpPr txBox="1"/>
          <p:nvPr/>
        </p:nvSpPr>
        <p:spPr>
          <a:xfrm>
            <a:off x="759223" y="3707976"/>
            <a:ext cx="301236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2300" b="1" spc="-300">
                <a:solidFill>
                  <a:srgbClr val="0E1D4A"/>
                </a:solidFill>
              </a:rPr>
              <a:t>개발 문서 및 산출물 관리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E88BB9-114D-DC8D-9314-79869D048399}"/>
              </a:ext>
            </a:extLst>
          </p:cNvPr>
          <p:cNvSpPr txBox="1"/>
          <p:nvPr/>
        </p:nvSpPr>
        <p:spPr>
          <a:xfrm>
            <a:off x="6121769" y="3707976"/>
            <a:ext cx="198650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300" b="1" spc="-150">
                <a:solidFill>
                  <a:srgbClr val="0E1D4A"/>
                </a:solidFill>
              </a:rPr>
              <a:t>Front-end </a:t>
            </a:r>
            <a:r>
              <a:rPr kumimoji="1" lang="x-none" altLang="en-US" sz="2300" b="1" spc="-300">
                <a:solidFill>
                  <a:srgbClr val="0E1D4A"/>
                </a:solidFill>
              </a:rPr>
              <a:t>구현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E3BAE-B83B-211F-CB3A-30355E55D87E}"/>
              </a:ext>
            </a:extLst>
          </p:cNvPr>
          <p:cNvSpPr txBox="1"/>
          <p:nvPr/>
        </p:nvSpPr>
        <p:spPr>
          <a:xfrm>
            <a:off x="6121769" y="1460143"/>
            <a:ext cx="153279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2300" b="1" spc="-300">
                <a:solidFill>
                  <a:srgbClr val="0E1D4A"/>
                </a:solidFill>
              </a:rPr>
              <a:t>웹서버 구현</a:t>
            </a: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982A9EA8-B34A-77D3-8F4F-CD717D33CE72}"/>
              </a:ext>
            </a:extLst>
          </p:cNvPr>
          <p:cNvGrpSpPr/>
          <p:nvPr/>
        </p:nvGrpSpPr>
        <p:grpSpPr>
          <a:xfrm>
            <a:off x="832040" y="2018908"/>
            <a:ext cx="1168458" cy="1464037"/>
            <a:chOff x="479116" y="461423"/>
            <a:chExt cx="1080000" cy="1353202"/>
          </a:xfrm>
          <a:effectLst/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6A56B0C-1C82-AFBD-9C44-5D47BB4058E8}"/>
                </a:ext>
              </a:extLst>
            </p:cNvPr>
            <p:cNvSpPr txBox="1"/>
            <p:nvPr/>
          </p:nvSpPr>
          <p:spPr>
            <a:xfrm>
              <a:off x="641531" y="1558596"/>
              <a:ext cx="747162" cy="256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ea typeface="Malgun Gothic" panose="020B0503020000020004" pitchFamily="34" charset="-127"/>
                </a:rPr>
                <a:t>Notion</a:t>
              </a:r>
              <a:endParaRPr lang="ko-KR" altLang="en-US" sz="1200" dirty="0">
                <a:ea typeface="Malgun Gothic" panose="020B0503020000020004" pitchFamily="34" charset="-127"/>
              </a:endParaRPr>
            </a:p>
          </p:txBody>
        </p: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C72895D4-CE8C-ACB0-A3E9-A90D4F6299CA}"/>
                </a:ext>
              </a:extLst>
            </p:cNvPr>
            <p:cNvGrpSpPr/>
            <p:nvPr/>
          </p:nvGrpSpPr>
          <p:grpSpPr>
            <a:xfrm>
              <a:off x="479116" y="461423"/>
              <a:ext cx="1080000" cy="1080000"/>
              <a:chOff x="714787" y="932189"/>
              <a:chExt cx="1080000" cy="1080000"/>
            </a:xfrm>
          </p:grpSpPr>
          <p:sp>
            <p:nvSpPr>
              <p:cNvPr id="146" name="사각형: 둥근 모서리 151">
                <a:extLst>
                  <a:ext uri="{FF2B5EF4-FFF2-40B4-BE49-F238E27FC236}">
                    <a16:creationId xmlns:a16="http://schemas.microsoft.com/office/drawing/2014/main" id="{4B83113F-C5F7-324A-9D8D-3441758C2E99}"/>
                  </a:ext>
                </a:extLst>
              </p:cNvPr>
              <p:cNvSpPr/>
              <p:nvPr/>
            </p:nvSpPr>
            <p:spPr>
              <a:xfrm>
                <a:off x="714787" y="932189"/>
                <a:ext cx="1080000" cy="1080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127000" dist="635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47" name="그림 146">
                <a:extLst>
                  <a:ext uri="{FF2B5EF4-FFF2-40B4-BE49-F238E27FC236}">
                    <a16:creationId xmlns:a16="http://schemas.microsoft.com/office/drawing/2014/main" id="{65A5EFE1-71F2-ABC5-9F5F-29763A51CE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783" y="978989"/>
                <a:ext cx="990000" cy="990000"/>
              </a:xfrm>
              <a:prstGeom prst="rect">
                <a:avLst/>
              </a:prstGeom>
            </p:spPr>
          </p:pic>
        </p:grp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22A208F7-4B97-FD92-52EA-9E05AAED9D6A}"/>
              </a:ext>
            </a:extLst>
          </p:cNvPr>
          <p:cNvGrpSpPr/>
          <p:nvPr/>
        </p:nvGrpSpPr>
        <p:grpSpPr>
          <a:xfrm>
            <a:off x="827255" y="4267382"/>
            <a:ext cx="2410954" cy="1463339"/>
            <a:chOff x="618306" y="3946366"/>
            <a:chExt cx="2228433" cy="1352557"/>
          </a:xfrm>
        </p:grpSpPr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130B202A-D763-0D6B-8A9A-654D62609F55}"/>
                </a:ext>
              </a:extLst>
            </p:cNvPr>
            <p:cNvGrpSpPr/>
            <p:nvPr/>
          </p:nvGrpSpPr>
          <p:grpSpPr>
            <a:xfrm>
              <a:off x="618306" y="3946366"/>
              <a:ext cx="1080000" cy="1352557"/>
              <a:chOff x="475112" y="1821378"/>
              <a:chExt cx="1080000" cy="1352557"/>
            </a:xfrm>
          </p:grpSpPr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466A8EC7-852E-0CD7-6074-121C571E8006}"/>
                  </a:ext>
                </a:extLst>
              </p:cNvPr>
              <p:cNvGrpSpPr/>
              <p:nvPr/>
            </p:nvGrpSpPr>
            <p:grpSpPr>
              <a:xfrm>
                <a:off x="475112" y="1821378"/>
                <a:ext cx="1080000" cy="1080000"/>
                <a:chOff x="714787" y="2058345"/>
                <a:chExt cx="1080000" cy="1080000"/>
              </a:xfrm>
            </p:grpSpPr>
            <p:sp>
              <p:nvSpPr>
                <p:cNvPr id="157" name="사각형: 둥근 모서리 152">
                  <a:extLst>
                    <a:ext uri="{FF2B5EF4-FFF2-40B4-BE49-F238E27FC236}">
                      <a16:creationId xmlns:a16="http://schemas.microsoft.com/office/drawing/2014/main" id="{B931AB56-A917-AAFB-D22E-5E7851C2A89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14787" y="2058345"/>
                  <a:ext cx="1080000" cy="108000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58" name="그림 157">
                  <a:extLst>
                    <a:ext uri="{FF2B5EF4-FFF2-40B4-BE49-F238E27FC236}">
                      <a16:creationId xmlns:a16="http://schemas.microsoft.com/office/drawing/2014/main" id="{EA27CA7A-B85D-30E2-59F4-74D9D54F48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1587" y="2104501"/>
                  <a:ext cx="990000" cy="990000"/>
                </a:xfrm>
                <a:prstGeom prst="rect">
                  <a:avLst/>
                </a:prstGeom>
              </p:spPr>
            </p:pic>
          </p:grp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BC62B950-F087-AF1C-3E99-1D94DFB0DDA2}"/>
                  </a:ext>
                </a:extLst>
              </p:cNvPr>
              <p:cNvSpPr txBox="1"/>
              <p:nvPr/>
            </p:nvSpPr>
            <p:spPr>
              <a:xfrm>
                <a:off x="799461" y="2917906"/>
                <a:ext cx="431301" cy="256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ea typeface="Malgun Gothic" panose="020B0503020000020004" pitchFamily="34" charset="-127"/>
                  </a:rPr>
                  <a:t>Git</a:t>
                </a:r>
                <a:endParaRPr lang="ko-KR" altLang="en-US" sz="1200" dirty="0">
                  <a:ea typeface="Malgun Gothic" panose="020B0503020000020004" pitchFamily="34" charset="-127"/>
                </a:endParaRPr>
              </a:p>
            </p:txBody>
          </p:sp>
        </p:grp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851CE9B7-8A4A-4336-198B-B459B64A14E6}"/>
                </a:ext>
              </a:extLst>
            </p:cNvPr>
            <p:cNvGrpSpPr/>
            <p:nvPr/>
          </p:nvGrpSpPr>
          <p:grpSpPr>
            <a:xfrm>
              <a:off x="1766739" y="3946366"/>
              <a:ext cx="1080000" cy="1352554"/>
              <a:chOff x="475112" y="3259090"/>
              <a:chExt cx="1080000" cy="1352554"/>
            </a:xfrm>
          </p:grpSpPr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48AEEA38-7536-E9DA-5331-B28995185C04}"/>
                  </a:ext>
                </a:extLst>
              </p:cNvPr>
              <p:cNvGrpSpPr/>
              <p:nvPr/>
            </p:nvGrpSpPr>
            <p:grpSpPr>
              <a:xfrm>
                <a:off x="475112" y="3259090"/>
                <a:ext cx="1080000" cy="1080000"/>
                <a:chOff x="708983" y="3178500"/>
                <a:chExt cx="1080000" cy="1080000"/>
              </a:xfrm>
            </p:grpSpPr>
            <p:sp>
              <p:nvSpPr>
                <p:cNvPr id="153" name="사각형: 둥근 모서리 153">
                  <a:extLst>
                    <a:ext uri="{FF2B5EF4-FFF2-40B4-BE49-F238E27FC236}">
                      <a16:creationId xmlns:a16="http://schemas.microsoft.com/office/drawing/2014/main" id="{2B8E284C-4996-32EC-D0AB-9CE04C06F6B9}"/>
                    </a:ext>
                  </a:extLst>
                </p:cNvPr>
                <p:cNvSpPr/>
                <p:nvPr/>
              </p:nvSpPr>
              <p:spPr>
                <a:xfrm>
                  <a:off x="708983" y="3178500"/>
                  <a:ext cx="1080000" cy="108000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54" name="그림 153">
                  <a:extLst>
                    <a:ext uri="{FF2B5EF4-FFF2-40B4-BE49-F238E27FC236}">
                      <a16:creationId xmlns:a16="http://schemas.microsoft.com/office/drawing/2014/main" id="{BA665BC0-7561-8E1F-6358-A97B8E0167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5783" y="3224656"/>
                  <a:ext cx="990000" cy="990000"/>
                </a:xfrm>
                <a:prstGeom prst="rect">
                  <a:avLst/>
                </a:prstGeom>
              </p:spPr>
            </p:pic>
          </p:grp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B27FCC3-9DD6-C561-673E-6E541AD18563}"/>
                  </a:ext>
                </a:extLst>
              </p:cNvPr>
              <p:cNvSpPr txBox="1"/>
              <p:nvPr/>
            </p:nvSpPr>
            <p:spPr>
              <a:xfrm>
                <a:off x="650646" y="4355615"/>
                <a:ext cx="726110" cy="256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err="1">
                    <a:ea typeface="Malgun Gothic" panose="020B0503020000020004" pitchFamily="34" charset="-127"/>
                  </a:rPr>
                  <a:t>Github</a:t>
                </a:r>
                <a:endParaRPr lang="ko-KR" altLang="en-US" sz="1200" dirty="0">
                  <a:ea typeface="Malgun Gothic" panose="020B0503020000020004" pitchFamily="34" charset="-127"/>
                </a:endParaRPr>
              </a:p>
            </p:txBody>
          </p:sp>
        </p:grp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DBF72968-C573-7147-E18F-76959F32BEC8}"/>
              </a:ext>
            </a:extLst>
          </p:cNvPr>
          <p:cNvGrpSpPr/>
          <p:nvPr/>
        </p:nvGrpSpPr>
        <p:grpSpPr>
          <a:xfrm>
            <a:off x="6123818" y="4267389"/>
            <a:ext cx="4878345" cy="1463562"/>
            <a:chOff x="339996" y="5350176"/>
            <a:chExt cx="4512441" cy="1353785"/>
          </a:xfrm>
        </p:grpSpPr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672F4371-462F-548D-C869-B8455DC84022}"/>
                </a:ext>
              </a:extLst>
            </p:cNvPr>
            <p:cNvGrpSpPr/>
            <p:nvPr/>
          </p:nvGrpSpPr>
          <p:grpSpPr>
            <a:xfrm>
              <a:off x="339996" y="5350176"/>
              <a:ext cx="1080000" cy="1352790"/>
              <a:chOff x="431912" y="4268832"/>
              <a:chExt cx="1080000" cy="1352790"/>
            </a:xfrm>
          </p:grpSpPr>
          <p:grpSp>
            <p:nvGrpSpPr>
              <p:cNvPr id="176" name="그룹 175">
                <a:extLst>
                  <a:ext uri="{FF2B5EF4-FFF2-40B4-BE49-F238E27FC236}">
                    <a16:creationId xmlns:a16="http://schemas.microsoft.com/office/drawing/2014/main" id="{F394D530-17BA-735C-7BCE-5A2791B00E2A}"/>
                  </a:ext>
                </a:extLst>
              </p:cNvPr>
              <p:cNvGrpSpPr/>
              <p:nvPr/>
            </p:nvGrpSpPr>
            <p:grpSpPr>
              <a:xfrm>
                <a:off x="431912" y="4268832"/>
                <a:ext cx="1080000" cy="1352790"/>
                <a:chOff x="475112" y="3259090"/>
                <a:chExt cx="1080000" cy="1352790"/>
              </a:xfrm>
            </p:grpSpPr>
            <p:sp>
              <p:nvSpPr>
                <p:cNvPr id="178" name="사각형: 둥근 모서리 12">
                  <a:extLst>
                    <a:ext uri="{FF2B5EF4-FFF2-40B4-BE49-F238E27FC236}">
                      <a16:creationId xmlns:a16="http://schemas.microsoft.com/office/drawing/2014/main" id="{06B85FEC-5727-0499-B0A3-1F009CB0967B}"/>
                    </a:ext>
                  </a:extLst>
                </p:cNvPr>
                <p:cNvSpPr/>
                <p:nvPr/>
              </p:nvSpPr>
              <p:spPr>
                <a:xfrm>
                  <a:off x="475112" y="3259090"/>
                  <a:ext cx="1080000" cy="108000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B1B94DE1-0D12-3555-F891-522973579074}"/>
                    </a:ext>
                  </a:extLst>
                </p:cNvPr>
                <p:cNvSpPr txBox="1"/>
                <p:nvPr/>
              </p:nvSpPr>
              <p:spPr>
                <a:xfrm>
                  <a:off x="691568" y="4355658"/>
                  <a:ext cx="693121" cy="2562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ea typeface="Malgun Gothic" panose="020B0503020000020004" pitchFamily="34" charset="-127"/>
                    </a:rPr>
                    <a:t>Figma</a:t>
                  </a:r>
                </a:p>
              </p:txBody>
            </p:sp>
          </p:grpSp>
          <p:pic>
            <p:nvPicPr>
              <p:cNvPr id="177" name="그림 176">
                <a:extLst>
                  <a:ext uri="{FF2B5EF4-FFF2-40B4-BE49-F238E27FC236}">
                    <a16:creationId xmlns:a16="http://schemas.microsoft.com/office/drawing/2014/main" id="{D801BF68-B538-71CF-7B45-5513CAF250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0435" y="4314988"/>
                <a:ext cx="660132" cy="990000"/>
              </a:xfrm>
              <a:prstGeom prst="rect">
                <a:avLst/>
              </a:prstGeom>
            </p:spPr>
          </p:pic>
        </p:grp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7FAC1B11-D757-9A64-001D-1D690B5C9EBF}"/>
                </a:ext>
              </a:extLst>
            </p:cNvPr>
            <p:cNvGrpSpPr/>
            <p:nvPr/>
          </p:nvGrpSpPr>
          <p:grpSpPr>
            <a:xfrm>
              <a:off x="1528016" y="5494153"/>
              <a:ext cx="990000" cy="1209808"/>
              <a:chOff x="5352412" y="4008693"/>
              <a:chExt cx="990000" cy="1209808"/>
            </a:xfrm>
          </p:grpSpPr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5CD4F0F5-950B-539E-A38E-D914F12473E0}"/>
                  </a:ext>
                </a:extLst>
              </p:cNvPr>
              <p:cNvSpPr txBox="1"/>
              <p:nvPr/>
            </p:nvSpPr>
            <p:spPr>
              <a:xfrm>
                <a:off x="5523868" y="4962279"/>
                <a:ext cx="693121" cy="256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err="1">
                    <a:ea typeface="Malgun Gothic" panose="020B0503020000020004" pitchFamily="34" charset="-127"/>
                  </a:rPr>
                  <a:t>Vue.js</a:t>
                </a:r>
                <a:endParaRPr lang="en-US" altLang="ko-KR" sz="1200" dirty="0">
                  <a:ea typeface="Malgun Gothic" panose="020B0503020000020004" pitchFamily="34" charset="-127"/>
                </a:endParaRPr>
              </a:p>
            </p:txBody>
          </p:sp>
          <p:pic>
            <p:nvPicPr>
              <p:cNvPr id="173" name="그림 172">
                <a:extLst>
                  <a:ext uri="{FF2B5EF4-FFF2-40B4-BE49-F238E27FC236}">
                    <a16:creationId xmlns:a16="http://schemas.microsoft.com/office/drawing/2014/main" id="{B6F39633-C38D-7F41-7DE5-FD2D6E580B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52412" y="4008693"/>
                <a:ext cx="990000" cy="857833"/>
              </a:xfrm>
              <a:prstGeom prst="rect">
                <a:avLst/>
              </a:prstGeom>
            </p:spPr>
          </p:pic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1E698703-28BD-1DAD-11B4-3AE4310EB2AB}"/>
                </a:ext>
              </a:extLst>
            </p:cNvPr>
            <p:cNvGrpSpPr/>
            <p:nvPr/>
          </p:nvGrpSpPr>
          <p:grpSpPr>
            <a:xfrm>
              <a:off x="2626036" y="5350176"/>
              <a:ext cx="1080000" cy="1352895"/>
              <a:chOff x="5285333" y="4101693"/>
              <a:chExt cx="1080000" cy="1352895"/>
            </a:xfrm>
          </p:grpSpPr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id="{CD2FDF06-6C88-4C24-22A7-AD423F6AD11D}"/>
                  </a:ext>
                </a:extLst>
              </p:cNvPr>
              <p:cNvGrpSpPr/>
              <p:nvPr/>
            </p:nvGrpSpPr>
            <p:grpSpPr>
              <a:xfrm>
                <a:off x="5285333" y="4101693"/>
                <a:ext cx="1080000" cy="1352895"/>
                <a:chOff x="475112" y="3259090"/>
                <a:chExt cx="1080000" cy="1352895"/>
              </a:xfrm>
            </p:grpSpPr>
            <p:sp>
              <p:nvSpPr>
                <p:cNvPr id="170" name="사각형: 둥근 모서리 29">
                  <a:extLst>
                    <a:ext uri="{FF2B5EF4-FFF2-40B4-BE49-F238E27FC236}">
                      <a16:creationId xmlns:a16="http://schemas.microsoft.com/office/drawing/2014/main" id="{9EE33419-24D1-4EAB-6BD2-47D39CADE9D6}"/>
                    </a:ext>
                  </a:extLst>
                </p:cNvPr>
                <p:cNvSpPr/>
                <p:nvPr/>
              </p:nvSpPr>
              <p:spPr>
                <a:xfrm>
                  <a:off x="475112" y="3259090"/>
                  <a:ext cx="1080000" cy="108000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558F3A5E-C01A-3D13-2C97-F7CE6977D338}"/>
                    </a:ext>
                  </a:extLst>
                </p:cNvPr>
                <p:cNvSpPr txBox="1"/>
                <p:nvPr/>
              </p:nvSpPr>
              <p:spPr>
                <a:xfrm>
                  <a:off x="475112" y="4355763"/>
                  <a:ext cx="1080000" cy="2562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ea typeface="Malgun Gothic" panose="020B0503020000020004" pitchFamily="34" charset="-127"/>
                    </a:rPr>
                    <a:t>Vue Native</a:t>
                  </a:r>
                </a:p>
              </p:txBody>
            </p:sp>
          </p:grpSp>
          <p:pic>
            <p:nvPicPr>
              <p:cNvPr id="169" name="그림 168">
                <a:extLst>
                  <a:ext uri="{FF2B5EF4-FFF2-40B4-BE49-F238E27FC236}">
                    <a16:creationId xmlns:a16="http://schemas.microsoft.com/office/drawing/2014/main" id="{64DF46C2-DE7A-2291-7BB8-A9F649300E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55" t="25476" r="10163" b="24899"/>
              <a:stretch/>
            </p:blipFill>
            <p:spPr>
              <a:xfrm>
                <a:off x="5330333" y="4334951"/>
                <a:ext cx="990000" cy="613483"/>
              </a:xfrm>
              <a:prstGeom prst="rect">
                <a:avLst/>
              </a:prstGeom>
            </p:spPr>
          </p:pic>
        </p:grp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DCC729D2-B9AD-3EA6-61CC-99B122029DEC}"/>
                </a:ext>
              </a:extLst>
            </p:cNvPr>
            <p:cNvGrpSpPr/>
            <p:nvPr/>
          </p:nvGrpSpPr>
          <p:grpSpPr>
            <a:xfrm>
              <a:off x="3772437" y="5350176"/>
              <a:ext cx="1080000" cy="1352896"/>
              <a:chOff x="5979533" y="4268729"/>
              <a:chExt cx="1080000" cy="1352896"/>
            </a:xfrm>
          </p:grpSpPr>
          <p:grpSp>
            <p:nvGrpSpPr>
              <p:cNvPr id="164" name="그룹 163">
                <a:extLst>
                  <a:ext uri="{FF2B5EF4-FFF2-40B4-BE49-F238E27FC236}">
                    <a16:creationId xmlns:a16="http://schemas.microsoft.com/office/drawing/2014/main" id="{F96302F0-1AB0-D1A1-F56E-2938139E1199}"/>
                  </a:ext>
                </a:extLst>
              </p:cNvPr>
              <p:cNvGrpSpPr/>
              <p:nvPr/>
            </p:nvGrpSpPr>
            <p:grpSpPr>
              <a:xfrm>
                <a:off x="5979533" y="4268729"/>
                <a:ext cx="1080000" cy="1352896"/>
                <a:chOff x="475112" y="3259090"/>
                <a:chExt cx="1080000" cy="1352896"/>
              </a:xfrm>
            </p:grpSpPr>
            <p:sp>
              <p:nvSpPr>
                <p:cNvPr id="166" name="사각형: 둥근 모서리 36">
                  <a:extLst>
                    <a:ext uri="{FF2B5EF4-FFF2-40B4-BE49-F238E27FC236}">
                      <a16:creationId xmlns:a16="http://schemas.microsoft.com/office/drawing/2014/main" id="{AF1E6966-E61C-4CE9-A295-351C5081D1C8}"/>
                    </a:ext>
                  </a:extLst>
                </p:cNvPr>
                <p:cNvSpPr/>
                <p:nvPr/>
              </p:nvSpPr>
              <p:spPr>
                <a:xfrm>
                  <a:off x="475112" y="3259090"/>
                  <a:ext cx="1080000" cy="108000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A73690B-BD46-627E-1A5A-A0A01D71C63F}"/>
                    </a:ext>
                  </a:extLst>
                </p:cNvPr>
                <p:cNvSpPr txBox="1"/>
                <p:nvPr/>
              </p:nvSpPr>
              <p:spPr>
                <a:xfrm>
                  <a:off x="475112" y="4355764"/>
                  <a:ext cx="1080000" cy="2562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ea typeface="Malgun Gothic" panose="020B0503020000020004" pitchFamily="34" charset="-127"/>
                    </a:rPr>
                    <a:t>Node.js</a:t>
                  </a:r>
                </a:p>
              </p:txBody>
            </p:sp>
          </p:grpSp>
          <p:pic>
            <p:nvPicPr>
              <p:cNvPr id="165" name="그림 164">
                <a:extLst>
                  <a:ext uri="{FF2B5EF4-FFF2-40B4-BE49-F238E27FC236}">
                    <a16:creationId xmlns:a16="http://schemas.microsoft.com/office/drawing/2014/main" id="{125BC199-43C0-57BE-F0AD-4ED4D13AB7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24533" y="4537930"/>
                <a:ext cx="990000" cy="605601"/>
              </a:xfrm>
              <a:prstGeom prst="rect">
                <a:avLst/>
              </a:prstGeom>
            </p:spPr>
          </p:pic>
        </p:grpSp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2F7E32F9-D41B-E7A7-F491-C08600D6BCA4}"/>
              </a:ext>
            </a:extLst>
          </p:cNvPr>
          <p:cNvGrpSpPr/>
          <p:nvPr/>
        </p:nvGrpSpPr>
        <p:grpSpPr>
          <a:xfrm>
            <a:off x="6122159" y="2018902"/>
            <a:ext cx="1167575" cy="1462492"/>
            <a:chOff x="7586857" y="3033920"/>
            <a:chExt cx="1080000" cy="1352798"/>
          </a:xfrm>
        </p:grpSpPr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767A7157-798E-2A6C-6F1C-B25D00958A32}"/>
                </a:ext>
              </a:extLst>
            </p:cNvPr>
            <p:cNvGrpSpPr/>
            <p:nvPr/>
          </p:nvGrpSpPr>
          <p:grpSpPr>
            <a:xfrm>
              <a:off x="7586857" y="3033920"/>
              <a:ext cx="1080000" cy="1352798"/>
              <a:chOff x="475112" y="3259090"/>
              <a:chExt cx="1080000" cy="1352798"/>
            </a:xfrm>
          </p:grpSpPr>
          <p:sp>
            <p:nvSpPr>
              <p:cNvPr id="188" name="사각형: 둥근 모서리 22">
                <a:extLst>
                  <a:ext uri="{FF2B5EF4-FFF2-40B4-BE49-F238E27FC236}">
                    <a16:creationId xmlns:a16="http://schemas.microsoft.com/office/drawing/2014/main" id="{CE2C69D0-A178-2AEF-6FF0-9EB9D2B1BD1F}"/>
                  </a:ext>
                </a:extLst>
              </p:cNvPr>
              <p:cNvSpPr/>
              <p:nvPr/>
            </p:nvSpPr>
            <p:spPr>
              <a:xfrm>
                <a:off x="475112" y="3259090"/>
                <a:ext cx="1080000" cy="1080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AF57AB66-F977-CA20-5A7C-EB47CAB82B14}"/>
                  </a:ext>
                </a:extLst>
              </p:cNvPr>
              <p:cNvSpPr txBox="1"/>
              <p:nvPr/>
            </p:nvSpPr>
            <p:spPr>
              <a:xfrm>
                <a:off x="691566" y="4355665"/>
                <a:ext cx="693121" cy="256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err="1">
                    <a:ea typeface="Malgun Gothic" panose="020B0503020000020004" pitchFamily="34" charset="-127"/>
                  </a:rPr>
                  <a:t>NginX</a:t>
                </a:r>
                <a:endParaRPr lang="en-US" altLang="ko-KR" sz="1200" dirty="0">
                  <a:ea typeface="Malgun Gothic" panose="020B0503020000020004" pitchFamily="34" charset="-127"/>
                </a:endParaRPr>
              </a:p>
            </p:txBody>
          </p:sp>
        </p:grpSp>
        <p:pic>
          <p:nvPicPr>
            <p:cNvPr id="187" name="그림 186">
              <a:extLst>
                <a:ext uri="{FF2B5EF4-FFF2-40B4-BE49-F238E27FC236}">
                  <a16:creationId xmlns:a16="http://schemas.microsoft.com/office/drawing/2014/main" id="{8A4877B9-7FB6-9407-5D33-FD35437E1D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42" t="20611" r="32013" b="19997"/>
            <a:stretch/>
          </p:blipFill>
          <p:spPr>
            <a:xfrm>
              <a:off x="7689714" y="3078920"/>
              <a:ext cx="874285" cy="99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490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자유형: 도형 19">
            <a:extLst>
              <a:ext uri="{FF2B5EF4-FFF2-40B4-BE49-F238E27FC236}">
                <a16:creationId xmlns:a16="http://schemas.microsoft.com/office/drawing/2014/main" id="{04F62733-B792-275F-BE4D-286D9A8D264D}"/>
              </a:ext>
            </a:extLst>
          </p:cNvPr>
          <p:cNvSpPr/>
          <p:nvPr/>
        </p:nvSpPr>
        <p:spPr>
          <a:xfrm>
            <a:off x="5123546" y="154740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7E8C584-E155-EE20-46DA-3EE59DDC18C6}"/>
              </a:ext>
            </a:extLst>
          </p:cNvPr>
          <p:cNvGrpSpPr/>
          <p:nvPr/>
        </p:nvGrpSpPr>
        <p:grpSpPr>
          <a:xfrm>
            <a:off x="827255" y="2018907"/>
            <a:ext cx="1168458" cy="1175008"/>
            <a:chOff x="3375295" y="2062992"/>
            <a:chExt cx="1168458" cy="1175008"/>
          </a:xfrm>
        </p:grpSpPr>
        <p:sp>
          <p:nvSpPr>
            <p:cNvPr id="26" name="사각형: 둥근 모서리 151">
              <a:extLst>
                <a:ext uri="{FF2B5EF4-FFF2-40B4-BE49-F238E27FC236}">
                  <a16:creationId xmlns:a16="http://schemas.microsoft.com/office/drawing/2014/main" id="{62B9FDCA-3FCD-1DA6-636B-B4E1EEE8AF16}"/>
                </a:ext>
              </a:extLst>
            </p:cNvPr>
            <p:cNvSpPr/>
            <p:nvPr/>
          </p:nvSpPr>
          <p:spPr>
            <a:xfrm>
              <a:off x="3375295" y="2062992"/>
              <a:ext cx="1168458" cy="11684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151">
              <a:extLst>
                <a:ext uri="{FF2B5EF4-FFF2-40B4-BE49-F238E27FC236}">
                  <a16:creationId xmlns:a16="http://schemas.microsoft.com/office/drawing/2014/main" id="{5CE4B0A4-3412-5242-C71E-D4E3732F087A}"/>
                </a:ext>
              </a:extLst>
            </p:cNvPr>
            <p:cNvSpPr/>
            <p:nvPr/>
          </p:nvSpPr>
          <p:spPr>
            <a:xfrm>
              <a:off x="3375295" y="2069541"/>
              <a:ext cx="1168458" cy="11684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" dist="381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78EEB00-987E-E8FA-3382-C5C5FC9F581D}"/>
              </a:ext>
            </a:extLst>
          </p:cNvPr>
          <p:cNvGrpSpPr/>
          <p:nvPr/>
        </p:nvGrpSpPr>
        <p:grpSpPr>
          <a:xfrm>
            <a:off x="4484593" y="4264286"/>
            <a:ext cx="1168458" cy="1175008"/>
            <a:chOff x="3375295" y="2062992"/>
            <a:chExt cx="1168458" cy="1175008"/>
          </a:xfrm>
        </p:grpSpPr>
        <p:sp>
          <p:nvSpPr>
            <p:cNvPr id="23" name="사각형: 둥근 모서리 151">
              <a:extLst>
                <a:ext uri="{FF2B5EF4-FFF2-40B4-BE49-F238E27FC236}">
                  <a16:creationId xmlns:a16="http://schemas.microsoft.com/office/drawing/2014/main" id="{6DAF1C54-E62E-A7C8-A897-47BE6B7DA07A}"/>
                </a:ext>
              </a:extLst>
            </p:cNvPr>
            <p:cNvSpPr/>
            <p:nvPr/>
          </p:nvSpPr>
          <p:spPr>
            <a:xfrm>
              <a:off x="3375295" y="2062992"/>
              <a:ext cx="1168458" cy="11684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151">
              <a:extLst>
                <a:ext uri="{FF2B5EF4-FFF2-40B4-BE49-F238E27FC236}">
                  <a16:creationId xmlns:a16="http://schemas.microsoft.com/office/drawing/2014/main" id="{07645BBD-9484-12C7-F864-8C37846094EE}"/>
                </a:ext>
              </a:extLst>
            </p:cNvPr>
            <p:cNvSpPr/>
            <p:nvPr/>
          </p:nvSpPr>
          <p:spPr>
            <a:xfrm>
              <a:off x="3375295" y="2069541"/>
              <a:ext cx="1168458" cy="11684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" dist="381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85B4145-55A4-3E31-42B6-DA6C380D0084}"/>
              </a:ext>
            </a:extLst>
          </p:cNvPr>
          <p:cNvGrpSpPr/>
          <p:nvPr/>
        </p:nvGrpSpPr>
        <p:grpSpPr>
          <a:xfrm>
            <a:off x="3283064" y="4264286"/>
            <a:ext cx="1168458" cy="1175008"/>
            <a:chOff x="3375295" y="2062992"/>
            <a:chExt cx="1168458" cy="1175008"/>
          </a:xfrm>
        </p:grpSpPr>
        <p:sp>
          <p:nvSpPr>
            <p:cNvPr id="20" name="사각형: 둥근 모서리 151">
              <a:extLst>
                <a:ext uri="{FF2B5EF4-FFF2-40B4-BE49-F238E27FC236}">
                  <a16:creationId xmlns:a16="http://schemas.microsoft.com/office/drawing/2014/main" id="{5C53F2B5-182C-E38A-60E1-109C7B8E3760}"/>
                </a:ext>
              </a:extLst>
            </p:cNvPr>
            <p:cNvSpPr/>
            <p:nvPr/>
          </p:nvSpPr>
          <p:spPr>
            <a:xfrm>
              <a:off x="3375295" y="2062992"/>
              <a:ext cx="1168458" cy="11684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151">
              <a:extLst>
                <a:ext uri="{FF2B5EF4-FFF2-40B4-BE49-F238E27FC236}">
                  <a16:creationId xmlns:a16="http://schemas.microsoft.com/office/drawing/2014/main" id="{F4BC937F-939F-B4F1-F97F-833B3B03C417}"/>
                </a:ext>
              </a:extLst>
            </p:cNvPr>
            <p:cNvSpPr/>
            <p:nvPr/>
          </p:nvSpPr>
          <p:spPr>
            <a:xfrm>
              <a:off x="3375295" y="2069541"/>
              <a:ext cx="1168458" cy="11684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" dist="381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B0CC56-A250-1BAE-89D0-DED2B027B2AB}"/>
              </a:ext>
            </a:extLst>
          </p:cNvPr>
          <p:cNvGrpSpPr/>
          <p:nvPr/>
        </p:nvGrpSpPr>
        <p:grpSpPr>
          <a:xfrm>
            <a:off x="2055179" y="4277449"/>
            <a:ext cx="1168458" cy="1175008"/>
            <a:chOff x="3375295" y="2062992"/>
            <a:chExt cx="1168458" cy="1175008"/>
          </a:xfrm>
        </p:grpSpPr>
        <p:sp>
          <p:nvSpPr>
            <p:cNvPr id="16" name="사각형: 둥근 모서리 151">
              <a:extLst>
                <a:ext uri="{FF2B5EF4-FFF2-40B4-BE49-F238E27FC236}">
                  <a16:creationId xmlns:a16="http://schemas.microsoft.com/office/drawing/2014/main" id="{92AAB448-2D24-32CE-687A-2D71C979F9BA}"/>
                </a:ext>
              </a:extLst>
            </p:cNvPr>
            <p:cNvSpPr/>
            <p:nvPr/>
          </p:nvSpPr>
          <p:spPr>
            <a:xfrm>
              <a:off x="3375295" y="2062992"/>
              <a:ext cx="1168458" cy="11684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51">
              <a:extLst>
                <a:ext uri="{FF2B5EF4-FFF2-40B4-BE49-F238E27FC236}">
                  <a16:creationId xmlns:a16="http://schemas.microsoft.com/office/drawing/2014/main" id="{18DFC410-762B-D828-AA81-C8867DA8548E}"/>
                </a:ext>
              </a:extLst>
            </p:cNvPr>
            <p:cNvSpPr/>
            <p:nvPr/>
          </p:nvSpPr>
          <p:spPr>
            <a:xfrm>
              <a:off x="3375295" y="2069541"/>
              <a:ext cx="1168458" cy="11684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" dist="381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0DD4EF2-1DC9-2361-8AC6-6F792626B42C}"/>
              </a:ext>
            </a:extLst>
          </p:cNvPr>
          <p:cNvGrpSpPr/>
          <p:nvPr/>
        </p:nvGrpSpPr>
        <p:grpSpPr>
          <a:xfrm>
            <a:off x="820107" y="4284138"/>
            <a:ext cx="1168458" cy="1175008"/>
            <a:chOff x="3375295" y="2062992"/>
            <a:chExt cx="1168458" cy="1175008"/>
          </a:xfrm>
        </p:grpSpPr>
        <p:sp>
          <p:nvSpPr>
            <p:cNvPr id="12" name="사각형: 둥근 모서리 151">
              <a:extLst>
                <a:ext uri="{FF2B5EF4-FFF2-40B4-BE49-F238E27FC236}">
                  <a16:creationId xmlns:a16="http://schemas.microsoft.com/office/drawing/2014/main" id="{B50ED50D-68F0-66D8-D858-9178048CD54D}"/>
                </a:ext>
              </a:extLst>
            </p:cNvPr>
            <p:cNvSpPr/>
            <p:nvPr/>
          </p:nvSpPr>
          <p:spPr>
            <a:xfrm>
              <a:off x="3375295" y="2062992"/>
              <a:ext cx="1168458" cy="11684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51">
              <a:extLst>
                <a:ext uri="{FF2B5EF4-FFF2-40B4-BE49-F238E27FC236}">
                  <a16:creationId xmlns:a16="http://schemas.microsoft.com/office/drawing/2014/main" id="{C4B39087-37FB-A4D7-D241-DE2D9919705E}"/>
                </a:ext>
              </a:extLst>
            </p:cNvPr>
            <p:cNvSpPr/>
            <p:nvPr/>
          </p:nvSpPr>
          <p:spPr>
            <a:xfrm>
              <a:off x="3375295" y="2069541"/>
              <a:ext cx="1168458" cy="11684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" dist="381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F8CCB09-5072-3C5A-1EBB-F620820AD932}"/>
              </a:ext>
            </a:extLst>
          </p:cNvPr>
          <p:cNvGrpSpPr/>
          <p:nvPr/>
        </p:nvGrpSpPr>
        <p:grpSpPr>
          <a:xfrm>
            <a:off x="6143408" y="2027512"/>
            <a:ext cx="1168458" cy="1175008"/>
            <a:chOff x="3375295" y="2062992"/>
            <a:chExt cx="1168458" cy="1175008"/>
          </a:xfrm>
        </p:grpSpPr>
        <p:sp>
          <p:nvSpPr>
            <p:cNvPr id="4" name="사각형: 둥근 모서리 151">
              <a:extLst>
                <a:ext uri="{FF2B5EF4-FFF2-40B4-BE49-F238E27FC236}">
                  <a16:creationId xmlns:a16="http://schemas.microsoft.com/office/drawing/2014/main" id="{37870DFC-E81A-6B27-8B01-D97AED5D1D8A}"/>
                </a:ext>
              </a:extLst>
            </p:cNvPr>
            <p:cNvSpPr/>
            <p:nvPr/>
          </p:nvSpPr>
          <p:spPr>
            <a:xfrm>
              <a:off x="3375295" y="2062992"/>
              <a:ext cx="1168458" cy="11684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151">
              <a:extLst>
                <a:ext uri="{FF2B5EF4-FFF2-40B4-BE49-F238E27FC236}">
                  <a16:creationId xmlns:a16="http://schemas.microsoft.com/office/drawing/2014/main" id="{1F9BD80A-C3B5-89AB-DD8C-5A1E6D5D6C6D}"/>
                </a:ext>
              </a:extLst>
            </p:cNvPr>
            <p:cNvSpPr/>
            <p:nvPr/>
          </p:nvSpPr>
          <p:spPr>
            <a:xfrm>
              <a:off x="3375295" y="2069541"/>
              <a:ext cx="1168458" cy="11684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" dist="381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411A1705-6771-50BC-7E57-6759F29B969F}"/>
              </a:ext>
            </a:extLst>
          </p:cNvPr>
          <p:cNvGrpSpPr/>
          <p:nvPr/>
        </p:nvGrpSpPr>
        <p:grpSpPr>
          <a:xfrm>
            <a:off x="6146468" y="2027447"/>
            <a:ext cx="1168458" cy="1175008"/>
            <a:chOff x="3375295" y="2062992"/>
            <a:chExt cx="1168458" cy="1175008"/>
          </a:xfrm>
        </p:grpSpPr>
        <p:sp>
          <p:nvSpPr>
            <p:cNvPr id="100" name="사각형: 둥근 모서리 151">
              <a:extLst>
                <a:ext uri="{FF2B5EF4-FFF2-40B4-BE49-F238E27FC236}">
                  <a16:creationId xmlns:a16="http://schemas.microsoft.com/office/drawing/2014/main" id="{B6B4F0EB-4F15-0818-5840-9A210CAD9D6A}"/>
                </a:ext>
              </a:extLst>
            </p:cNvPr>
            <p:cNvSpPr/>
            <p:nvPr/>
          </p:nvSpPr>
          <p:spPr>
            <a:xfrm>
              <a:off x="3375295" y="2062992"/>
              <a:ext cx="1168458" cy="11684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사각형: 둥근 모서리 151">
              <a:extLst>
                <a:ext uri="{FF2B5EF4-FFF2-40B4-BE49-F238E27FC236}">
                  <a16:creationId xmlns:a16="http://schemas.microsoft.com/office/drawing/2014/main" id="{38CE4EDD-F6C8-1CF3-0AB1-ED6A5F7A3F88}"/>
                </a:ext>
              </a:extLst>
            </p:cNvPr>
            <p:cNvSpPr/>
            <p:nvPr/>
          </p:nvSpPr>
          <p:spPr>
            <a:xfrm>
              <a:off x="3375295" y="2069541"/>
              <a:ext cx="1168458" cy="11684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" dist="381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D39148F7-DBFB-AB0D-CCE5-571C1D877B61}"/>
              </a:ext>
            </a:extLst>
          </p:cNvPr>
          <p:cNvGrpSpPr/>
          <p:nvPr/>
        </p:nvGrpSpPr>
        <p:grpSpPr>
          <a:xfrm>
            <a:off x="3295666" y="2006929"/>
            <a:ext cx="1168458" cy="1175008"/>
            <a:chOff x="3375295" y="2062992"/>
            <a:chExt cx="1168458" cy="1175008"/>
          </a:xfrm>
        </p:grpSpPr>
        <p:sp>
          <p:nvSpPr>
            <p:cNvPr id="97" name="사각형: 둥근 모서리 151">
              <a:extLst>
                <a:ext uri="{FF2B5EF4-FFF2-40B4-BE49-F238E27FC236}">
                  <a16:creationId xmlns:a16="http://schemas.microsoft.com/office/drawing/2014/main" id="{5C312218-50F2-71AE-3EBE-E05D83FD90AC}"/>
                </a:ext>
              </a:extLst>
            </p:cNvPr>
            <p:cNvSpPr/>
            <p:nvPr/>
          </p:nvSpPr>
          <p:spPr>
            <a:xfrm>
              <a:off x="3375295" y="2062992"/>
              <a:ext cx="1168458" cy="11684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사각형: 둥근 모서리 151">
              <a:extLst>
                <a:ext uri="{FF2B5EF4-FFF2-40B4-BE49-F238E27FC236}">
                  <a16:creationId xmlns:a16="http://schemas.microsoft.com/office/drawing/2014/main" id="{7C51EB6B-F7F7-17A7-FB91-419203525536}"/>
                </a:ext>
              </a:extLst>
            </p:cNvPr>
            <p:cNvSpPr/>
            <p:nvPr/>
          </p:nvSpPr>
          <p:spPr>
            <a:xfrm>
              <a:off x="3375295" y="2069541"/>
              <a:ext cx="1168458" cy="11684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" dist="381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7EA6874A-58EB-B904-00C9-18EE5D9A98B2}"/>
              </a:ext>
            </a:extLst>
          </p:cNvPr>
          <p:cNvGrpSpPr/>
          <p:nvPr/>
        </p:nvGrpSpPr>
        <p:grpSpPr>
          <a:xfrm>
            <a:off x="2062688" y="2025193"/>
            <a:ext cx="1168458" cy="1175008"/>
            <a:chOff x="3375295" y="2062992"/>
            <a:chExt cx="1168458" cy="1175008"/>
          </a:xfrm>
        </p:grpSpPr>
        <p:sp>
          <p:nvSpPr>
            <p:cNvPr id="94" name="사각형: 둥근 모서리 151">
              <a:extLst>
                <a:ext uri="{FF2B5EF4-FFF2-40B4-BE49-F238E27FC236}">
                  <a16:creationId xmlns:a16="http://schemas.microsoft.com/office/drawing/2014/main" id="{507E7DE3-C27E-4587-C031-04FE9DBA5274}"/>
                </a:ext>
              </a:extLst>
            </p:cNvPr>
            <p:cNvSpPr/>
            <p:nvPr/>
          </p:nvSpPr>
          <p:spPr>
            <a:xfrm>
              <a:off x="3375295" y="2062992"/>
              <a:ext cx="1168458" cy="11684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사각형: 둥근 모서리 151">
              <a:extLst>
                <a:ext uri="{FF2B5EF4-FFF2-40B4-BE49-F238E27FC236}">
                  <a16:creationId xmlns:a16="http://schemas.microsoft.com/office/drawing/2014/main" id="{52D3695B-45F8-4FA0-FA58-17D6A8900366}"/>
                </a:ext>
              </a:extLst>
            </p:cNvPr>
            <p:cNvSpPr/>
            <p:nvPr/>
          </p:nvSpPr>
          <p:spPr>
            <a:xfrm>
              <a:off x="3375295" y="2069541"/>
              <a:ext cx="1168458" cy="11684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" dist="381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FAA68E4-5DF6-38E4-B0DA-0F6CAFDA68D0}"/>
              </a:ext>
            </a:extLst>
          </p:cNvPr>
          <p:cNvGrpSpPr/>
          <p:nvPr/>
        </p:nvGrpSpPr>
        <p:grpSpPr>
          <a:xfrm>
            <a:off x="823056" y="2024172"/>
            <a:ext cx="1168458" cy="1175008"/>
            <a:chOff x="3375295" y="2062992"/>
            <a:chExt cx="1168458" cy="1175008"/>
          </a:xfrm>
        </p:grpSpPr>
        <p:sp>
          <p:nvSpPr>
            <p:cNvPr id="91" name="사각형: 둥근 모서리 151">
              <a:extLst>
                <a:ext uri="{FF2B5EF4-FFF2-40B4-BE49-F238E27FC236}">
                  <a16:creationId xmlns:a16="http://schemas.microsoft.com/office/drawing/2014/main" id="{2D82B5AE-6C04-B4C9-B002-6B065F07788C}"/>
                </a:ext>
              </a:extLst>
            </p:cNvPr>
            <p:cNvSpPr/>
            <p:nvPr/>
          </p:nvSpPr>
          <p:spPr>
            <a:xfrm>
              <a:off x="3375295" y="2062992"/>
              <a:ext cx="1168458" cy="11684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사각형: 둥근 모서리 151">
              <a:extLst>
                <a:ext uri="{FF2B5EF4-FFF2-40B4-BE49-F238E27FC236}">
                  <a16:creationId xmlns:a16="http://schemas.microsoft.com/office/drawing/2014/main" id="{2F66BFE9-6954-1FE5-A160-DB8C4586044A}"/>
                </a:ext>
              </a:extLst>
            </p:cNvPr>
            <p:cNvSpPr/>
            <p:nvPr/>
          </p:nvSpPr>
          <p:spPr>
            <a:xfrm>
              <a:off x="3375295" y="2069541"/>
              <a:ext cx="1168458" cy="11684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" dist="381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17513EB7-379F-00B4-351F-33BBA3D50DE6}"/>
              </a:ext>
            </a:extLst>
          </p:cNvPr>
          <p:cNvGrpSpPr/>
          <p:nvPr/>
        </p:nvGrpSpPr>
        <p:grpSpPr>
          <a:xfrm>
            <a:off x="180000" y="180000"/>
            <a:ext cx="3683105" cy="784830"/>
            <a:chOff x="226168" y="203275"/>
            <a:chExt cx="3683105" cy="784830"/>
          </a:xfrm>
        </p:grpSpPr>
        <p:sp>
          <p:nvSpPr>
            <p:cNvPr id="108" name="모서리가 둥근 직사각형 107">
              <a:extLst>
                <a:ext uri="{FF2B5EF4-FFF2-40B4-BE49-F238E27FC236}">
                  <a16:creationId xmlns:a16="http://schemas.microsoft.com/office/drawing/2014/main" id="{25E53D5D-8DC2-920F-CD71-295983888727}"/>
                </a:ext>
              </a:extLst>
            </p:cNvPr>
            <p:cNvSpPr/>
            <p:nvPr/>
          </p:nvSpPr>
          <p:spPr>
            <a:xfrm rot="8100000">
              <a:off x="226168" y="346323"/>
              <a:ext cx="788400" cy="500399"/>
            </a:xfrm>
            <a:prstGeom prst="roundRect">
              <a:avLst>
                <a:gd name="adj" fmla="val 50000"/>
              </a:avLst>
            </a:prstGeom>
            <a:solidFill>
              <a:srgbClr val="0D1D4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0F77E06-E73C-AF9E-1ADB-E8A2E68F18B9}"/>
                </a:ext>
              </a:extLst>
            </p:cNvPr>
            <p:cNvSpPr txBox="1"/>
            <p:nvPr/>
          </p:nvSpPr>
          <p:spPr>
            <a:xfrm>
              <a:off x="237755" y="203275"/>
              <a:ext cx="819455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4500">
                  <a:solidFill>
                    <a:srgbClr val="FCFEFE"/>
                  </a:solidFill>
                </a:rPr>
                <a:t>04</a:t>
              </a:r>
              <a:endParaRPr kumimoji="1" lang="x-none" altLang="en-US" sz="4500">
                <a:solidFill>
                  <a:srgbClr val="FCFEFE"/>
                </a:solidFill>
              </a:endParaRPr>
            </a:p>
          </p:txBody>
        </p:sp>
        <p:cxnSp>
          <p:nvCxnSpPr>
            <p:cNvPr id="110" name="직선 연결선[R] 109">
              <a:extLst>
                <a:ext uri="{FF2B5EF4-FFF2-40B4-BE49-F238E27FC236}">
                  <a16:creationId xmlns:a16="http://schemas.microsoft.com/office/drawing/2014/main" id="{B43D3329-3C02-25C5-C0C8-8C9C5F56819D}"/>
                </a:ext>
              </a:extLst>
            </p:cNvPr>
            <p:cNvCxnSpPr>
              <a:cxnSpLocks/>
            </p:cNvCxnSpPr>
            <p:nvPr/>
          </p:nvCxnSpPr>
          <p:spPr>
            <a:xfrm>
              <a:off x="1467390" y="987360"/>
              <a:ext cx="0" cy="0"/>
            </a:xfrm>
            <a:prstGeom prst="line">
              <a:avLst/>
            </a:prstGeom>
            <a:ln w="114300">
              <a:solidFill>
                <a:srgbClr val="E9EF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BA0EABE-8D23-41C6-CBA8-65A6F37796E2}"/>
                </a:ext>
              </a:extLst>
            </p:cNvPr>
            <p:cNvSpPr txBox="1"/>
            <p:nvPr/>
          </p:nvSpPr>
          <p:spPr>
            <a:xfrm>
              <a:off x="1057210" y="314941"/>
              <a:ext cx="2852063" cy="58477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ko-KR" altLang="en-US" sz="3000" b="1" spc="-300" dirty="0">
                  <a:solidFill>
                    <a:srgbClr val="0E1D4A"/>
                  </a:solidFill>
                </a:rPr>
                <a:t>추진전략 및 </a:t>
              </a:r>
              <a:r>
                <a:rPr kumimoji="1" lang="ko-KR" altLang="en-US" sz="3200" b="1" spc="-300" dirty="0">
                  <a:solidFill>
                    <a:srgbClr val="0E1D4A"/>
                  </a:solidFill>
                </a:rPr>
                <a:t>계획</a:t>
              </a:r>
              <a:endParaRPr kumimoji="1" lang="x-none" altLang="en-US" sz="3000" b="1" spc="-300" dirty="0">
                <a:solidFill>
                  <a:srgbClr val="0E1D4A"/>
                </a:solidFill>
              </a:endParaRPr>
            </a:p>
          </p:txBody>
        </p:sp>
        <p:cxnSp>
          <p:nvCxnSpPr>
            <p:cNvPr id="113" name="직선 연결선[R] 112">
              <a:extLst>
                <a:ext uri="{FF2B5EF4-FFF2-40B4-BE49-F238E27FC236}">
                  <a16:creationId xmlns:a16="http://schemas.microsoft.com/office/drawing/2014/main" id="{C6379A2E-3FCB-4726-A3F3-627C0985D224}"/>
                </a:ext>
              </a:extLst>
            </p:cNvPr>
            <p:cNvCxnSpPr>
              <a:cxnSpLocks/>
            </p:cNvCxnSpPr>
            <p:nvPr/>
          </p:nvCxnSpPr>
          <p:spPr>
            <a:xfrm>
              <a:off x="1145771" y="868939"/>
              <a:ext cx="2731733" cy="0"/>
            </a:xfrm>
            <a:prstGeom prst="line">
              <a:avLst/>
            </a:prstGeom>
            <a:ln w="28575">
              <a:solidFill>
                <a:srgbClr val="E9EF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1F728451-FC21-B27F-C4A4-34270EAFA17C}"/>
              </a:ext>
            </a:extLst>
          </p:cNvPr>
          <p:cNvSpPr txBox="1"/>
          <p:nvPr/>
        </p:nvSpPr>
        <p:spPr>
          <a:xfrm>
            <a:off x="816978" y="1460143"/>
            <a:ext cx="384752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2300" b="1" spc="-300">
                <a:solidFill>
                  <a:srgbClr val="0E1D4A"/>
                </a:solidFill>
              </a:rPr>
              <a:t>서비스 내 채팅 및 화상통화 구현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399408-EF4E-AB27-DFBB-C88EC8281005}"/>
              </a:ext>
            </a:extLst>
          </p:cNvPr>
          <p:cNvSpPr txBox="1"/>
          <p:nvPr/>
        </p:nvSpPr>
        <p:spPr>
          <a:xfrm>
            <a:off x="759223" y="3707976"/>
            <a:ext cx="318337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300" b="1" spc="-150">
                <a:solidFill>
                  <a:srgbClr val="0E1D4A"/>
                </a:solidFill>
              </a:rPr>
              <a:t>Back-end </a:t>
            </a:r>
            <a:r>
              <a:rPr kumimoji="1" lang="x-none" altLang="en-US" sz="2300" b="1" spc="-300">
                <a:solidFill>
                  <a:srgbClr val="0E1D4A"/>
                </a:solidFill>
              </a:rPr>
              <a:t>및 </a:t>
            </a:r>
            <a:r>
              <a:rPr kumimoji="1" lang="en-US" altLang="x-none" sz="2300" b="1" spc="-150">
                <a:solidFill>
                  <a:srgbClr val="0E1D4A"/>
                </a:solidFill>
              </a:rPr>
              <a:t>DB</a:t>
            </a:r>
            <a:r>
              <a:rPr kumimoji="1" lang="x-none" altLang="en-US" sz="2300" b="1" spc="-300">
                <a:solidFill>
                  <a:srgbClr val="0E1D4A"/>
                </a:solidFill>
              </a:rPr>
              <a:t>서버 구현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05DBECF-CD81-6A35-37E8-BDD436D4F253}"/>
              </a:ext>
            </a:extLst>
          </p:cNvPr>
          <p:cNvGrpSpPr/>
          <p:nvPr/>
        </p:nvGrpSpPr>
        <p:grpSpPr>
          <a:xfrm>
            <a:off x="816978" y="2012958"/>
            <a:ext cx="3640948" cy="1447212"/>
            <a:chOff x="289639" y="2710097"/>
            <a:chExt cx="3367852" cy="133866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9EA23C1-F380-3703-74B4-274C7315810E}"/>
                </a:ext>
              </a:extLst>
            </p:cNvPr>
            <p:cNvGrpSpPr/>
            <p:nvPr/>
          </p:nvGrpSpPr>
          <p:grpSpPr>
            <a:xfrm>
              <a:off x="289639" y="2783254"/>
              <a:ext cx="1080000" cy="1265505"/>
              <a:chOff x="9141630" y="1906571"/>
              <a:chExt cx="1080000" cy="1265505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6B41F8-C081-70E2-F324-78626982D521}"/>
                  </a:ext>
                </a:extLst>
              </p:cNvPr>
              <p:cNvSpPr txBox="1"/>
              <p:nvPr/>
            </p:nvSpPr>
            <p:spPr>
              <a:xfrm>
                <a:off x="9141630" y="2930088"/>
                <a:ext cx="1080000" cy="241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>
                    <a:ea typeface="Malgun Gothic" panose="020B0503020000020004" pitchFamily="34" charset="-127"/>
                  </a:rPr>
                  <a:t>WebRTC</a:t>
                </a:r>
              </a:p>
            </p:txBody>
          </p:sp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F2029F8A-DE95-D527-C6D7-49F83B270CF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818" r="11818"/>
              <a:stretch/>
            </p:blipFill>
            <p:spPr>
              <a:xfrm>
                <a:off x="9141630" y="1906571"/>
                <a:ext cx="1080000" cy="990000"/>
              </a:xfrm>
              <a:prstGeom prst="rect">
                <a:avLst/>
              </a:prstGeom>
            </p:spPr>
          </p:pic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E31C086-E589-EA96-A591-CD452BB5C2B2}"/>
                </a:ext>
              </a:extLst>
            </p:cNvPr>
            <p:cNvGrpSpPr/>
            <p:nvPr/>
          </p:nvGrpSpPr>
          <p:grpSpPr>
            <a:xfrm>
              <a:off x="1433565" y="2710097"/>
              <a:ext cx="1080000" cy="1338661"/>
              <a:chOff x="8591609" y="1951401"/>
              <a:chExt cx="1080000" cy="133866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7E0A6962-E124-A71C-DB98-2B0A6D841266}"/>
                  </a:ext>
                </a:extLst>
              </p:cNvPr>
              <p:cNvGrpSpPr/>
              <p:nvPr/>
            </p:nvGrpSpPr>
            <p:grpSpPr>
              <a:xfrm>
                <a:off x="8591609" y="1951401"/>
                <a:ext cx="1080000" cy="1338661"/>
                <a:chOff x="475112" y="3259090"/>
                <a:chExt cx="1080000" cy="1338661"/>
              </a:xfrm>
            </p:grpSpPr>
            <p:sp>
              <p:nvSpPr>
                <p:cNvPr id="36" name="사각형: 둥근 모서리 59">
                  <a:extLst>
                    <a:ext uri="{FF2B5EF4-FFF2-40B4-BE49-F238E27FC236}">
                      <a16:creationId xmlns:a16="http://schemas.microsoft.com/office/drawing/2014/main" id="{543FCBA7-C922-19CD-E90A-B8FE189E6EFD}"/>
                    </a:ext>
                  </a:extLst>
                </p:cNvPr>
                <p:cNvSpPr/>
                <p:nvPr/>
              </p:nvSpPr>
              <p:spPr>
                <a:xfrm>
                  <a:off x="475112" y="3259090"/>
                  <a:ext cx="1080000" cy="108000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4944D83-9274-48EE-F9EF-C136B7F5DCC8}"/>
                    </a:ext>
                  </a:extLst>
                </p:cNvPr>
                <p:cNvSpPr txBox="1"/>
                <p:nvPr/>
              </p:nvSpPr>
              <p:spPr>
                <a:xfrm>
                  <a:off x="475112" y="4355763"/>
                  <a:ext cx="1080000" cy="241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dirty="0">
                      <a:ea typeface="Malgun Gothic" panose="020B0503020000020004" pitchFamily="34" charset="-127"/>
                    </a:rPr>
                    <a:t>WebSocket</a:t>
                  </a:r>
                </a:p>
              </p:txBody>
            </p:sp>
          </p:grpSp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7524ECFE-9BCE-3092-891A-71225D42AC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6609" y="2007617"/>
                <a:ext cx="990000" cy="990000"/>
              </a:xfrm>
              <a:prstGeom prst="rect">
                <a:avLst/>
              </a:prstGeom>
            </p:spPr>
          </p:pic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0276202-4B20-DE2A-2D38-AACCAF497DD0}"/>
                </a:ext>
              </a:extLst>
            </p:cNvPr>
            <p:cNvGrpSpPr/>
            <p:nvPr/>
          </p:nvGrpSpPr>
          <p:grpSpPr>
            <a:xfrm>
              <a:off x="2577491" y="2710097"/>
              <a:ext cx="1080000" cy="1338661"/>
              <a:chOff x="10093288" y="2001746"/>
              <a:chExt cx="1080000" cy="133866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16ADC93F-63B5-9EC2-0ADD-86E1267CF42E}"/>
                  </a:ext>
                </a:extLst>
              </p:cNvPr>
              <p:cNvGrpSpPr/>
              <p:nvPr/>
            </p:nvGrpSpPr>
            <p:grpSpPr>
              <a:xfrm>
                <a:off x="10093288" y="2001746"/>
                <a:ext cx="1080000" cy="1338661"/>
                <a:chOff x="475112" y="3259090"/>
                <a:chExt cx="1080000" cy="1338661"/>
              </a:xfrm>
            </p:grpSpPr>
            <p:sp>
              <p:nvSpPr>
                <p:cNvPr id="19" name="사각형: 둥근 모서리 66">
                  <a:extLst>
                    <a:ext uri="{FF2B5EF4-FFF2-40B4-BE49-F238E27FC236}">
                      <a16:creationId xmlns:a16="http://schemas.microsoft.com/office/drawing/2014/main" id="{F57B494F-990E-170B-5093-8D24EBD32170}"/>
                    </a:ext>
                  </a:extLst>
                </p:cNvPr>
                <p:cNvSpPr/>
                <p:nvPr/>
              </p:nvSpPr>
              <p:spPr>
                <a:xfrm>
                  <a:off x="475112" y="3259090"/>
                  <a:ext cx="1080000" cy="108000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9103B70-5F67-8002-B7D9-744243521244}"/>
                    </a:ext>
                  </a:extLst>
                </p:cNvPr>
                <p:cNvSpPr txBox="1"/>
                <p:nvPr/>
              </p:nvSpPr>
              <p:spPr>
                <a:xfrm>
                  <a:off x="475112" y="4355763"/>
                  <a:ext cx="1080000" cy="241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dirty="0" err="1">
                      <a:ea typeface="Malgun Gothic" panose="020B0503020000020004" pitchFamily="34" charset="-127"/>
                    </a:rPr>
                    <a:t>SocketIO</a:t>
                  </a:r>
                  <a:endParaRPr lang="en-US" altLang="ko-KR" sz="1100" dirty="0">
                    <a:ea typeface="Malgun Gothic" panose="020B0503020000020004" pitchFamily="34" charset="-127"/>
                  </a:endParaRPr>
                </a:p>
              </p:txBody>
            </p:sp>
          </p:grp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DD4D0C7E-8D01-7A3E-61FB-38CA8A8323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38288" y="2048005"/>
                <a:ext cx="990000" cy="990000"/>
              </a:xfrm>
              <a:prstGeom prst="rect">
                <a:avLst/>
              </a:prstGeom>
            </p:spPr>
          </p:pic>
        </p:grp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C94A124-2B48-5CB4-E56A-8B918F7B1D25}"/>
              </a:ext>
            </a:extLst>
          </p:cNvPr>
          <p:cNvGrpSpPr/>
          <p:nvPr/>
        </p:nvGrpSpPr>
        <p:grpSpPr>
          <a:xfrm>
            <a:off x="829019" y="4267390"/>
            <a:ext cx="4820465" cy="1433937"/>
            <a:chOff x="6564809" y="3646664"/>
            <a:chExt cx="4524551" cy="1345910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52E8D451-C952-3A64-3679-561E82BDD12F}"/>
                </a:ext>
              </a:extLst>
            </p:cNvPr>
            <p:cNvGrpSpPr/>
            <p:nvPr/>
          </p:nvGrpSpPr>
          <p:grpSpPr>
            <a:xfrm>
              <a:off x="6564809" y="3661432"/>
              <a:ext cx="1080000" cy="1331142"/>
              <a:chOff x="7805551" y="4313832"/>
              <a:chExt cx="1080000" cy="1331142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FA859C8C-89B9-64FB-241F-24B374DE54A2}"/>
                  </a:ext>
                </a:extLst>
              </p:cNvPr>
              <p:cNvGrpSpPr/>
              <p:nvPr/>
            </p:nvGrpSpPr>
            <p:grpSpPr>
              <a:xfrm>
                <a:off x="7805551" y="4313832"/>
                <a:ext cx="1080000" cy="1331142"/>
                <a:chOff x="475112" y="3259090"/>
                <a:chExt cx="1080000" cy="1331142"/>
              </a:xfrm>
            </p:grpSpPr>
            <p:sp>
              <p:nvSpPr>
                <p:cNvPr id="88" name="사각형: 둥근 모서리 28">
                  <a:extLst>
                    <a:ext uri="{FF2B5EF4-FFF2-40B4-BE49-F238E27FC236}">
                      <a16:creationId xmlns:a16="http://schemas.microsoft.com/office/drawing/2014/main" id="{BC8B14DB-FBCA-719E-B12D-C3423AABCC95}"/>
                    </a:ext>
                  </a:extLst>
                </p:cNvPr>
                <p:cNvSpPr/>
                <p:nvPr/>
              </p:nvSpPr>
              <p:spPr>
                <a:xfrm>
                  <a:off x="475112" y="3259090"/>
                  <a:ext cx="1080000" cy="108000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05CE2623-9E9B-9B81-5433-B3120D2A547D}"/>
                    </a:ext>
                  </a:extLst>
                </p:cNvPr>
                <p:cNvSpPr txBox="1"/>
                <p:nvPr/>
              </p:nvSpPr>
              <p:spPr>
                <a:xfrm>
                  <a:off x="475112" y="4344682"/>
                  <a:ext cx="1080000" cy="2455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dirty="0">
                      <a:ea typeface="Malgun Gothic" panose="020B0503020000020004" pitchFamily="34" charset="-127"/>
                    </a:rPr>
                    <a:t>Spring</a:t>
                  </a:r>
                </a:p>
              </p:txBody>
            </p:sp>
          </p:grpSp>
          <p:pic>
            <p:nvPicPr>
              <p:cNvPr id="87" name="그림 86">
                <a:extLst>
                  <a:ext uri="{FF2B5EF4-FFF2-40B4-BE49-F238E27FC236}">
                    <a16:creationId xmlns:a16="http://schemas.microsoft.com/office/drawing/2014/main" id="{FAA03C08-80CF-18AC-7F32-9BD0FABC67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12" t="20625" r="20312" b="20625"/>
              <a:stretch/>
            </p:blipFill>
            <p:spPr>
              <a:xfrm>
                <a:off x="7845285" y="4345730"/>
                <a:ext cx="1000532" cy="990000"/>
              </a:xfrm>
              <a:prstGeom prst="rect">
                <a:avLst/>
              </a:prstGeom>
            </p:spPr>
          </p:pic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1FC2FF22-EE4B-ABF2-B8A1-C7FEDD45A0DA}"/>
                </a:ext>
              </a:extLst>
            </p:cNvPr>
            <p:cNvGrpSpPr/>
            <p:nvPr/>
          </p:nvGrpSpPr>
          <p:grpSpPr>
            <a:xfrm>
              <a:off x="7707641" y="3646664"/>
              <a:ext cx="1080000" cy="1343113"/>
              <a:chOff x="9189925" y="3612100"/>
              <a:chExt cx="1080000" cy="1343113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F4371144-A95A-BDC6-4477-441D93A3E70D}"/>
                  </a:ext>
                </a:extLst>
              </p:cNvPr>
              <p:cNvGrpSpPr/>
              <p:nvPr/>
            </p:nvGrpSpPr>
            <p:grpSpPr>
              <a:xfrm>
                <a:off x="9189925" y="3612100"/>
                <a:ext cx="1080000" cy="1343113"/>
                <a:chOff x="475112" y="3259090"/>
                <a:chExt cx="1080000" cy="1343113"/>
              </a:xfrm>
            </p:grpSpPr>
            <p:sp>
              <p:nvSpPr>
                <p:cNvPr id="84" name="사각형: 둥근 모서리 44">
                  <a:extLst>
                    <a:ext uri="{FF2B5EF4-FFF2-40B4-BE49-F238E27FC236}">
                      <a16:creationId xmlns:a16="http://schemas.microsoft.com/office/drawing/2014/main" id="{0950AD99-7741-1BAA-8B21-2CCB6F08A791}"/>
                    </a:ext>
                  </a:extLst>
                </p:cNvPr>
                <p:cNvSpPr/>
                <p:nvPr/>
              </p:nvSpPr>
              <p:spPr>
                <a:xfrm>
                  <a:off x="475112" y="3259090"/>
                  <a:ext cx="1080000" cy="108000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98D3783-A16B-A045-5F71-AA5742BDBC67}"/>
                    </a:ext>
                  </a:extLst>
                </p:cNvPr>
                <p:cNvSpPr txBox="1"/>
                <p:nvPr/>
              </p:nvSpPr>
              <p:spPr>
                <a:xfrm>
                  <a:off x="475112" y="4356653"/>
                  <a:ext cx="1080000" cy="2455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dirty="0">
                      <a:ea typeface="Malgun Gothic" panose="020B0503020000020004" pitchFamily="34" charset="-127"/>
                    </a:rPr>
                    <a:t>Spring Boot</a:t>
                  </a:r>
                </a:p>
              </p:txBody>
            </p:sp>
          </p:grpSp>
          <p:pic>
            <p:nvPicPr>
              <p:cNvPr id="83" name="그림 82">
                <a:extLst>
                  <a:ext uri="{FF2B5EF4-FFF2-40B4-BE49-F238E27FC236}">
                    <a16:creationId xmlns:a16="http://schemas.microsoft.com/office/drawing/2014/main" id="{CD82C148-36CF-B421-70FC-11F14C2253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34925" y="3707837"/>
                <a:ext cx="990000" cy="888525"/>
              </a:xfrm>
              <a:prstGeom prst="rect">
                <a:avLst/>
              </a:prstGeom>
            </p:spPr>
          </p:pic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925BEDBF-949C-1654-B386-E92819AE313B}"/>
                </a:ext>
              </a:extLst>
            </p:cNvPr>
            <p:cNvGrpSpPr/>
            <p:nvPr/>
          </p:nvGrpSpPr>
          <p:grpSpPr>
            <a:xfrm>
              <a:off x="8858201" y="3646664"/>
              <a:ext cx="1080000" cy="1343113"/>
              <a:chOff x="4003390" y="4863756"/>
              <a:chExt cx="1080000" cy="1343113"/>
            </a:xfrm>
          </p:grpSpPr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F5B9E4C8-E8ED-22AE-A02B-269A14EDEA12}"/>
                  </a:ext>
                </a:extLst>
              </p:cNvPr>
              <p:cNvGrpSpPr/>
              <p:nvPr/>
            </p:nvGrpSpPr>
            <p:grpSpPr>
              <a:xfrm>
                <a:off x="4003390" y="4863756"/>
                <a:ext cx="1080000" cy="1343113"/>
                <a:chOff x="475112" y="3259090"/>
                <a:chExt cx="1080000" cy="1343113"/>
              </a:xfrm>
            </p:grpSpPr>
            <p:sp>
              <p:nvSpPr>
                <p:cNvPr id="80" name="사각형: 둥근 모서리 73">
                  <a:extLst>
                    <a:ext uri="{FF2B5EF4-FFF2-40B4-BE49-F238E27FC236}">
                      <a16:creationId xmlns:a16="http://schemas.microsoft.com/office/drawing/2014/main" id="{9CBE9E16-1A5B-775C-D3CD-FDAB7B73FB99}"/>
                    </a:ext>
                  </a:extLst>
                </p:cNvPr>
                <p:cNvSpPr/>
                <p:nvPr/>
              </p:nvSpPr>
              <p:spPr>
                <a:xfrm>
                  <a:off x="475112" y="3259090"/>
                  <a:ext cx="1080000" cy="108000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A512C5F-1DA8-30E6-4214-AE7DC434601C}"/>
                    </a:ext>
                  </a:extLst>
                </p:cNvPr>
                <p:cNvSpPr txBox="1"/>
                <p:nvPr/>
              </p:nvSpPr>
              <p:spPr>
                <a:xfrm>
                  <a:off x="475112" y="4356653"/>
                  <a:ext cx="1080000" cy="2455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dirty="0">
                      <a:ea typeface="Malgun Gothic" panose="020B0503020000020004" pitchFamily="34" charset="-127"/>
                    </a:rPr>
                    <a:t>JPA</a:t>
                  </a:r>
                </a:p>
              </p:txBody>
            </p:sp>
          </p:grpSp>
          <p:pic>
            <p:nvPicPr>
              <p:cNvPr id="79" name="그림 78">
                <a:extLst>
                  <a:ext uri="{FF2B5EF4-FFF2-40B4-BE49-F238E27FC236}">
                    <a16:creationId xmlns:a16="http://schemas.microsoft.com/office/drawing/2014/main" id="{B835F245-333F-BA43-633A-B02FC11B09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8390" y="4917285"/>
                <a:ext cx="990000" cy="990000"/>
              </a:xfrm>
              <a:prstGeom prst="rect">
                <a:avLst/>
              </a:prstGeom>
            </p:spPr>
          </p:pic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2B753A56-3D6E-2C75-54F9-D2064880582A}"/>
                </a:ext>
              </a:extLst>
            </p:cNvPr>
            <p:cNvGrpSpPr/>
            <p:nvPr/>
          </p:nvGrpSpPr>
          <p:grpSpPr>
            <a:xfrm>
              <a:off x="10009360" y="3646664"/>
              <a:ext cx="1080000" cy="1343113"/>
              <a:chOff x="5252087" y="4801401"/>
              <a:chExt cx="1080000" cy="1343113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75CF0DAA-3A8E-1469-EEAD-E256C4C5C862}"/>
                  </a:ext>
                </a:extLst>
              </p:cNvPr>
              <p:cNvGrpSpPr/>
              <p:nvPr/>
            </p:nvGrpSpPr>
            <p:grpSpPr>
              <a:xfrm>
                <a:off x="5252087" y="4801401"/>
                <a:ext cx="1080000" cy="1343113"/>
                <a:chOff x="475112" y="3259090"/>
                <a:chExt cx="1080000" cy="1343113"/>
              </a:xfrm>
            </p:grpSpPr>
            <p:sp>
              <p:nvSpPr>
                <p:cNvPr id="76" name="사각형: 둥근 모서리 80">
                  <a:extLst>
                    <a:ext uri="{FF2B5EF4-FFF2-40B4-BE49-F238E27FC236}">
                      <a16:creationId xmlns:a16="http://schemas.microsoft.com/office/drawing/2014/main" id="{4E3CEF68-FAC9-8122-E8B3-DF2F0C3D1559}"/>
                    </a:ext>
                  </a:extLst>
                </p:cNvPr>
                <p:cNvSpPr/>
                <p:nvPr/>
              </p:nvSpPr>
              <p:spPr>
                <a:xfrm>
                  <a:off x="475112" y="3259090"/>
                  <a:ext cx="1080000" cy="108000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AADC6F94-8A96-8CAF-CAD0-59CA6DDAEB55}"/>
                    </a:ext>
                  </a:extLst>
                </p:cNvPr>
                <p:cNvSpPr txBox="1"/>
                <p:nvPr/>
              </p:nvSpPr>
              <p:spPr>
                <a:xfrm>
                  <a:off x="475112" y="4356653"/>
                  <a:ext cx="1080000" cy="2455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dirty="0">
                      <a:ea typeface="Malgun Gothic" panose="020B0503020000020004" pitchFamily="34" charset="-127"/>
                    </a:rPr>
                    <a:t>MySQL</a:t>
                  </a:r>
                </a:p>
              </p:txBody>
            </p:sp>
          </p:grpSp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C9564051-2D16-C2E9-31A3-267FF0ED05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97087" y="4846401"/>
                <a:ext cx="990000" cy="990000"/>
              </a:xfrm>
              <a:prstGeom prst="rect">
                <a:avLst/>
              </a:prstGeom>
            </p:spPr>
          </p:pic>
        </p:grp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7434F32B-8AC8-8AA0-B9AB-772BF125FCD9}"/>
              </a:ext>
            </a:extLst>
          </p:cNvPr>
          <p:cNvSpPr txBox="1"/>
          <p:nvPr/>
        </p:nvSpPr>
        <p:spPr>
          <a:xfrm>
            <a:off x="6090090" y="3707976"/>
            <a:ext cx="438453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2300" b="1" spc="-150">
                <a:solidFill>
                  <a:srgbClr val="0E1D4A"/>
                </a:solidFill>
              </a:rPr>
              <a:t>애플리케이션 개발 및 배포 자동화</a:t>
            </a:r>
            <a:endParaRPr kumimoji="1" lang="x-none" altLang="en-US" sz="2300" b="1" spc="-300">
              <a:solidFill>
                <a:srgbClr val="0E1D4A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8F7A1F3-126C-4D15-BFC8-97A590556BA5}"/>
              </a:ext>
            </a:extLst>
          </p:cNvPr>
          <p:cNvSpPr txBox="1"/>
          <p:nvPr/>
        </p:nvSpPr>
        <p:spPr>
          <a:xfrm>
            <a:off x="6096000" y="1460143"/>
            <a:ext cx="427392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2300" b="1" spc="-300">
                <a:solidFill>
                  <a:srgbClr val="0E1D4A"/>
                </a:solidFill>
              </a:rPr>
              <a:t>로그 저장</a:t>
            </a:r>
            <a:r>
              <a:rPr kumimoji="1" lang="en-US" altLang="x-none" sz="2300" b="1" spc="-300">
                <a:solidFill>
                  <a:srgbClr val="0E1D4A"/>
                </a:solidFill>
              </a:rPr>
              <a:t>, </a:t>
            </a:r>
            <a:r>
              <a:rPr kumimoji="1" lang="x-none" altLang="en-US" sz="2300" b="1" spc="-300">
                <a:solidFill>
                  <a:srgbClr val="0E1D4A"/>
                </a:solidFill>
              </a:rPr>
              <a:t>분석</a:t>
            </a:r>
            <a:r>
              <a:rPr kumimoji="1" lang="en-US" altLang="x-none" sz="2300" b="1" spc="-300">
                <a:solidFill>
                  <a:srgbClr val="0E1D4A"/>
                </a:solidFill>
              </a:rPr>
              <a:t> </a:t>
            </a:r>
            <a:r>
              <a:rPr kumimoji="1" lang="x-none" altLang="en-US" sz="2300" b="1" spc="-300">
                <a:solidFill>
                  <a:srgbClr val="0E1D4A"/>
                </a:solidFill>
              </a:rPr>
              <a:t>및</a:t>
            </a:r>
            <a:r>
              <a:rPr kumimoji="1" lang="en-US" altLang="x-none" sz="2300" b="1" spc="-300">
                <a:solidFill>
                  <a:srgbClr val="0E1D4A"/>
                </a:solidFill>
              </a:rPr>
              <a:t> </a:t>
            </a:r>
            <a:r>
              <a:rPr kumimoji="1" lang="x-none" altLang="en-US" sz="2300" b="1" spc="-300">
                <a:solidFill>
                  <a:srgbClr val="0E1D4A"/>
                </a:solidFill>
              </a:rPr>
              <a:t>통계 시각화 구현 </a:t>
            </a:r>
          </a:p>
        </p:txBody>
      </p: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1A210A99-D4A2-068E-1B53-FA45FF708AE9}"/>
              </a:ext>
            </a:extLst>
          </p:cNvPr>
          <p:cNvGrpSpPr/>
          <p:nvPr/>
        </p:nvGrpSpPr>
        <p:grpSpPr>
          <a:xfrm>
            <a:off x="-4749909" y="2016904"/>
            <a:ext cx="12041302" cy="3611346"/>
            <a:chOff x="-4673398" y="4726869"/>
            <a:chExt cx="11138133" cy="3340474"/>
          </a:xfrm>
        </p:grpSpPr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687450F9-8DB0-7C42-D5A8-FF1659E487B9}"/>
                </a:ext>
              </a:extLst>
            </p:cNvPr>
            <p:cNvGrpSpPr/>
            <p:nvPr/>
          </p:nvGrpSpPr>
          <p:grpSpPr>
            <a:xfrm>
              <a:off x="-4673398" y="4726869"/>
              <a:ext cx="11138133" cy="3340474"/>
              <a:chOff x="-9583021" y="3259090"/>
              <a:chExt cx="11138133" cy="3340474"/>
            </a:xfrm>
          </p:grpSpPr>
          <p:sp>
            <p:nvSpPr>
              <p:cNvPr id="183" name="사각형: 둥근 모서리 88">
                <a:extLst>
                  <a:ext uri="{FF2B5EF4-FFF2-40B4-BE49-F238E27FC236}">
                    <a16:creationId xmlns:a16="http://schemas.microsoft.com/office/drawing/2014/main" id="{1E5C6725-B19B-CF35-551A-E99CD6B1203B}"/>
                  </a:ext>
                </a:extLst>
              </p:cNvPr>
              <p:cNvSpPr/>
              <p:nvPr/>
            </p:nvSpPr>
            <p:spPr>
              <a:xfrm>
                <a:off x="475112" y="3259090"/>
                <a:ext cx="1080000" cy="1080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D2BFB1B0-1546-47AB-8F17-6C372B0DF1C5}"/>
                  </a:ext>
                </a:extLst>
              </p:cNvPr>
              <p:cNvSpPr txBox="1"/>
              <p:nvPr/>
            </p:nvSpPr>
            <p:spPr>
              <a:xfrm>
                <a:off x="-9583021" y="6357576"/>
                <a:ext cx="924064" cy="241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ELK Stack</a:t>
                </a:r>
              </a:p>
            </p:txBody>
          </p:sp>
        </p:grpSp>
        <p:pic>
          <p:nvPicPr>
            <p:cNvPr id="182" name="그림 181">
              <a:extLst>
                <a:ext uri="{FF2B5EF4-FFF2-40B4-BE49-F238E27FC236}">
                  <a16:creationId xmlns:a16="http://schemas.microsoft.com/office/drawing/2014/main" id="{AAF027B9-F5AB-0A91-57AC-FA1CA2E82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4054" y="4777726"/>
              <a:ext cx="990000" cy="985402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DAE46F1-29A7-6FE8-1395-F2E1506989E2}"/>
              </a:ext>
            </a:extLst>
          </p:cNvPr>
          <p:cNvSpPr txBox="1"/>
          <p:nvPr/>
        </p:nvSpPr>
        <p:spPr>
          <a:xfrm>
            <a:off x="6123817" y="3219412"/>
            <a:ext cx="1167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ea typeface="Malgun Gothic" panose="020B0503020000020004" pitchFamily="34" charset="-127"/>
              </a:rPr>
              <a:t>ELK Stack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088262F-B8A5-A3F9-55AE-F7D30580580C}"/>
              </a:ext>
            </a:extLst>
          </p:cNvPr>
          <p:cNvGrpSpPr/>
          <p:nvPr/>
        </p:nvGrpSpPr>
        <p:grpSpPr>
          <a:xfrm>
            <a:off x="6143408" y="4261011"/>
            <a:ext cx="3625903" cy="1436223"/>
            <a:chOff x="6143408" y="4261011"/>
            <a:chExt cx="3625903" cy="1436223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E294A99-9F92-7DAF-58F4-1C7D486AD703}"/>
                </a:ext>
              </a:extLst>
            </p:cNvPr>
            <p:cNvGrpSpPr/>
            <p:nvPr/>
          </p:nvGrpSpPr>
          <p:grpSpPr>
            <a:xfrm>
              <a:off x="8600853" y="4277449"/>
              <a:ext cx="1168458" cy="1175008"/>
              <a:chOff x="3375295" y="2062992"/>
              <a:chExt cx="1168458" cy="1175008"/>
            </a:xfrm>
          </p:grpSpPr>
          <p:sp>
            <p:nvSpPr>
              <p:cNvPr id="44" name="사각형: 둥근 모서리 151">
                <a:extLst>
                  <a:ext uri="{FF2B5EF4-FFF2-40B4-BE49-F238E27FC236}">
                    <a16:creationId xmlns:a16="http://schemas.microsoft.com/office/drawing/2014/main" id="{2F58560F-D8D4-92FF-D595-99FC88467EDD}"/>
                  </a:ext>
                </a:extLst>
              </p:cNvPr>
              <p:cNvSpPr/>
              <p:nvPr/>
            </p:nvSpPr>
            <p:spPr>
              <a:xfrm>
                <a:off x="3375295" y="2062992"/>
                <a:ext cx="1168458" cy="116845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127000" dist="635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사각형: 둥근 모서리 151">
                <a:extLst>
                  <a:ext uri="{FF2B5EF4-FFF2-40B4-BE49-F238E27FC236}">
                    <a16:creationId xmlns:a16="http://schemas.microsoft.com/office/drawing/2014/main" id="{057E4A36-42A1-1A08-265C-55856891C3DD}"/>
                  </a:ext>
                </a:extLst>
              </p:cNvPr>
              <p:cNvSpPr/>
              <p:nvPr/>
            </p:nvSpPr>
            <p:spPr>
              <a:xfrm>
                <a:off x="3375295" y="2069541"/>
                <a:ext cx="1168458" cy="116845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127000" dist="38100" dir="135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5660B1E6-33F9-5489-C2D1-D3FEDD33E798}"/>
                </a:ext>
              </a:extLst>
            </p:cNvPr>
            <p:cNvGrpSpPr/>
            <p:nvPr/>
          </p:nvGrpSpPr>
          <p:grpSpPr>
            <a:xfrm>
              <a:off x="7377671" y="4261011"/>
              <a:ext cx="1168458" cy="1175008"/>
              <a:chOff x="3375295" y="2062992"/>
              <a:chExt cx="1168458" cy="1175008"/>
            </a:xfrm>
          </p:grpSpPr>
          <p:sp>
            <p:nvSpPr>
              <p:cNvPr id="39" name="사각형: 둥근 모서리 151">
                <a:extLst>
                  <a:ext uri="{FF2B5EF4-FFF2-40B4-BE49-F238E27FC236}">
                    <a16:creationId xmlns:a16="http://schemas.microsoft.com/office/drawing/2014/main" id="{11DB87DD-D005-94F9-771A-F30845FDE70D}"/>
                  </a:ext>
                </a:extLst>
              </p:cNvPr>
              <p:cNvSpPr/>
              <p:nvPr/>
            </p:nvSpPr>
            <p:spPr>
              <a:xfrm>
                <a:off x="3375295" y="2062992"/>
                <a:ext cx="1168458" cy="116845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127000" dist="635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사각형: 둥근 모서리 151">
                <a:extLst>
                  <a:ext uri="{FF2B5EF4-FFF2-40B4-BE49-F238E27FC236}">
                    <a16:creationId xmlns:a16="http://schemas.microsoft.com/office/drawing/2014/main" id="{2FA02F0E-D542-0650-54FB-9564D76732FC}"/>
                  </a:ext>
                </a:extLst>
              </p:cNvPr>
              <p:cNvSpPr/>
              <p:nvPr/>
            </p:nvSpPr>
            <p:spPr>
              <a:xfrm>
                <a:off x="3375295" y="2069541"/>
                <a:ext cx="1168458" cy="116845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127000" dist="38100" dir="135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24C7443-6AC8-08CB-FFED-B021E56AA653}"/>
                </a:ext>
              </a:extLst>
            </p:cNvPr>
            <p:cNvGrpSpPr/>
            <p:nvPr/>
          </p:nvGrpSpPr>
          <p:grpSpPr>
            <a:xfrm>
              <a:off x="6143408" y="4270835"/>
              <a:ext cx="1168458" cy="1175008"/>
              <a:chOff x="3375295" y="2062992"/>
              <a:chExt cx="1168458" cy="1175008"/>
            </a:xfrm>
          </p:grpSpPr>
          <p:sp>
            <p:nvSpPr>
              <p:cNvPr id="32" name="사각형: 둥근 모서리 151">
                <a:extLst>
                  <a:ext uri="{FF2B5EF4-FFF2-40B4-BE49-F238E27FC236}">
                    <a16:creationId xmlns:a16="http://schemas.microsoft.com/office/drawing/2014/main" id="{58196B97-272F-EEC7-70B6-22619A4655A6}"/>
                  </a:ext>
                </a:extLst>
              </p:cNvPr>
              <p:cNvSpPr/>
              <p:nvPr/>
            </p:nvSpPr>
            <p:spPr>
              <a:xfrm>
                <a:off x="3375295" y="2062992"/>
                <a:ext cx="1168458" cy="116845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127000" dist="635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사각형: 둥근 모서리 151">
                <a:extLst>
                  <a:ext uri="{FF2B5EF4-FFF2-40B4-BE49-F238E27FC236}">
                    <a16:creationId xmlns:a16="http://schemas.microsoft.com/office/drawing/2014/main" id="{D56F8017-5B1C-573A-34E2-7E911285FEC9}"/>
                  </a:ext>
                </a:extLst>
              </p:cNvPr>
              <p:cNvSpPr/>
              <p:nvPr/>
            </p:nvSpPr>
            <p:spPr>
              <a:xfrm>
                <a:off x="3375295" y="2069541"/>
                <a:ext cx="1168458" cy="116845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127000" dist="38100" dir="135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09678875-7BE4-62FC-55AB-AEA272D7655F}"/>
                </a:ext>
              </a:extLst>
            </p:cNvPr>
            <p:cNvGrpSpPr/>
            <p:nvPr/>
          </p:nvGrpSpPr>
          <p:grpSpPr>
            <a:xfrm>
              <a:off x="6143408" y="4336726"/>
              <a:ext cx="1128396" cy="1351539"/>
              <a:chOff x="6545559" y="4771869"/>
              <a:chExt cx="1080000" cy="1293568"/>
            </a:xfrm>
          </p:grpSpPr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B2347497-6036-B80B-360A-E6771DA0C362}"/>
                  </a:ext>
                </a:extLst>
              </p:cNvPr>
              <p:cNvSpPr txBox="1"/>
              <p:nvPr/>
            </p:nvSpPr>
            <p:spPr>
              <a:xfrm>
                <a:off x="6545559" y="5815048"/>
                <a:ext cx="1080000" cy="250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>
                    <a:ea typeface="Malgun Gothic" panose="020B0503020000020004" pitchFamily="34" charset="-127"/>
                  </a:rPr>
                  <a:t>Jenkins</a:t>
                </a:r>
              </a:p>
            </p:txBody>
          </p:sp>
          <p:pic>
            <p:nvPicPr>
              <p:cNvPr id="198" name="그림 197">
                <a:extLst>
                  <a:ext uri="{FF2B5EF4-FFF2-40B4-BE49-F238E27FC236}">
                    <a16:creationId xmlns:a16="http://schemas.microsoft.com/office/drawing/2014/main" id="{457D0598-57A9-A2E4-AA05-9BDE4CFAD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7080" y="4771869"/>
                <a:ext cx="716958" cy="990000"/>
              </a:xfrm>
              <a:prstGeom prst="rect">
                <a:avLst/>
              </a:prstGeom>
            </p:spPr>
          </p:pic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115A1493-B27E-75BD-55FC-A1FE50632070}"/>
                </a:ext>
              </a:extLst>
            </p:cNvPr>
            <p:cNvGrpSpPr/>
            <p:nvPr/>
          </p:nvGrpSpPr>
          <p:grpSpPr>
            <a:xfrm>
              <a:off x="7389515" y="4318660"/>
              <a:ext cx="1128396" cy="1368432"/>
              <a:chOff x="7785457" y="4867633"/>
              <a:chExt cx="1080000" cy="1309737"/>
            </a:xfrm>
          </p:grpSpPr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70246B18-9017-1A84-7C37-0A57BEFA7D72}"/>
                  </a:ext>
                </a:extLst>
              </p:cNvPr>
              <p:cNvSpPr txBox="1"/>
              <p:nvPr/>
            </p:nvSpPr>
            <p:spPr>
              <a:xfrm>
                <a:off x="7785457" y="5926981"/>
                <a:ext cx="1080000" cy="250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>
                    <a:ea typeface="Malgun Gothic" panose="020B0503020000020004" pitchFamily="34" charset="-127"/>
                  </a:rPr>
                  <a:t>Kubernetes</a:t>
                </a:r>
              </a:p>
            </p:txBody>
          </p:sp>
          <p:pic>
            <p:nvPicPr>
              <p:cNvPr id="194" name="그림 193">
                <a:extLst>
                  <a:ext uri="{FF2B5EF4-FFF2-40B4-BE49-F238E27FC236}">
                    <a16:creationId xmlns:a16="http://schemas.microsoft.com/office/drawing/2014/main" id="{75865E61-2028-CD45-9561-914B014F3D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30455" y="4867633"/>
                <a:ext cx="990000" cy="959972"/>
              </a:xfrm>
              <a:prstGeom prst="rect">
                <a:avLst/>
              </a:prstGeom>
            </p:spPr>
          </p:pic>
        </p:grp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49EFA9F2-57E0-EDEC-6742-C9C6F6D3D4C8}"/>
                </a:ext>
              </a:extLst>
            </p:cNvPr>
            <p:cNvSpPr txBox="1"/>
            <p:nvPr/>
          </p:nvSpPr>
          <p:spPr>
            <a:xfrm>
              <a:off x="8611934" y="5435624"/>
              <a:ext cx="11283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ea typeface="Malgun Gothic" panose="020B0503020000020004" pitchFamily="34" charset="-127"/>
                </a:rPr>
                <a:t>Docker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A9232EFE-B6A2-C671-4EF6-08C88575F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0864" y="4369384"/>
              <a:ext cx="1034363" cy="1034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9961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자유형: 도형 19">
            <a:extLst>
              <a:ext uri="{FF2B5EF4-FFF2-40B4-BE49-F238E27FC236}">
                <a16:creationId xmlns:a16="http://schemas.microsoft.com/office/drawing/2014/main" id="{4EAA7EC7-C8E8-7323-DA27-E8261735895A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07F697-C406-1BD3-C7A3-C2557B273629}"/>
              </a:ext>
            </a:extLst>
          </p:cNvPr>
          <p:cNvSpPr txBox="1"/>
          <p:nvPr/>
        </p:nvSpPr>
        <p:spPr>
          <a:xfrm>
            <a:off x="765808" y="1460143"/>
            <a:ext cx="256031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2300" b="1" spc="-150" dirty="0">
                <a:solidFill>
                  <a:srgbClr val="0E1D4A"/>
                </a:solidFill>
                <a:latin typeface="+mn-ea"/>
              </a:rPr>
              <a:t>프로젝트 추진 일정</a:t>
            </a: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A002FDCB-FC31-0B8C-EB14-C2E2598A6937}"/>
              </a:ext>
            </a:extLst>
          </p:cNvPr>
          <p:cNvGrpSpPr/>
          <p:nvPr/>
        </p:nvGrpSpPr>
        <p:grpSpPr>
          <a:xfrm>
            <a:off x="840444" y="2053023"/>
            <a:ext cx="10683500" cy="3344825"/>
            <a:chOff x="812442" y="2021562"/>
            <a:chExt cx="10683500" cy="2914140"/>
          </a:xfrm>
        </p:grpSpPr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7F937261-376B-3F4B-298A-6D9D5F1BD03E}"/>
                </a:ext>
              </a:extLst>
            </p:cNvPr>
            <p:cNvGrpSpPr/>
            <p:nvPr/>
          </p:nvGrpSpPr>
          <p:grpSpPr>
            <a:xfrm>
              <a:off x="827680" y="2021562"/>
              <a:ext cx="10335721" cy="784386"/>
              <a:chOff x="1243599" y="944308"/>
              <a:chExt cx="10335721" cy="784386"/>
            </a:xfrm>
          </p:grpSpPr>
          <p:grpSp>
            <p:nvGrpSpPr>
              <p:cNvPr id="180" name="그룹 179">
                <a:extLst>
                  <a:ext uri="{FF2B5EF4-FFF2-40B4-BE49-F238E27FC236}">
                    <a16:creationId xmlns:a16="http://schemas.microsoft.com/office/drawing/2014/main" id="{A6EB6393-8DCF-5DFD-228C-A2829AAF6DFB}"/>
                  </a:ext>
                </a:extLst>
              </p:cNvPr>
              <p:cNvGrpSpPr/>
              <p:nvPr/>
            </p:nvGrpSpPr>
            <p:grpSpPr>
              <a:xfrm>
                <a:off x="1243600" y="944308"/>
                <a:ext cx="10335720" cy="392197"/>
                <a:chOff x="2218960" y="1666240"/>
                <a:chExt cx="8640000" cy="360000"/>
              </a:xfrm>
            </p:grpSpPr>
            <p:sp>
              <p:nvSpPr>
                <p:cNvPr id="202" name="직사각형 201">
                  <a:extLst>
                    <a:ext uri="{FF2B5EF4-FFF2-40B4-BE49-F238E27FC236}">
                      <a16:creationId xmlns:a16="http://schemas.microsoft.com/office/drawing/2014/main" id="{E0E9E3F3-87B6-2C2A-8227-CB2E5967590F}"/>
                    </a:ext>
                  </a:extLst>
                </p:cNvPr>
                <p:cNvSpPr/>
                <p:nvPr/>
              </p:nvSpPr>
              <p:spPr>
                <a:xfrm>
                  <a:off x="2218960" y="1666240"/>
                  <a:ext cx="2160000" cy="360000"/>
                </a:xfrm>
                <a:prstGeom prst="rect">
                  <a:avLst/>
                </a:prstGeom>
                <a:solidFill>
                  <a:srgbClr val="849F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+mn-ea"/>
                    </a:rPr>
                    <a:t>3</a:t>
                  </a:r>
                  <a:r>
                    <a:rPr lang="ko-KR" altLang="en-US" dirty="0">
                      <a:latin typeface="+mn-ea"/>
                    </a:rPr>
                    <a:t>월</a:t>
                  </a:r>
                </a:p>
              </p:txBody>
            </p:sp>
            <p:sp>
              <p:nvSpPr>
                <p:cNvPr id="203" name="직사각형 202">
                  <a:extLst>
                    <a:ext uri="{FF2B5EF4-FFF2-40B4-BE49-F238E27FC236}">
                      <a16:creationId xmlns:a16="http://schemas.microsoft.com/office/drawing/2014/main" id="{40BF2BDA-36A0-9B81-7CF4-186D2457E5DF}"/>
                    </a:ext>
                  </a:extLst>
                </p:cNvPr>
                <p:cNvSpPr/>
                <p:nvPr/>
              </p:nvSpPr>
              <p:spPr>
                <a:xfrm>
                  <a:off x="4378960" y="1666240"/>
                  <a:ext cx="2160000" cy="360000"/>
                </a:xfrm>
                <a:prstGeom prst="rect">
                  <a:avLst/>
                </a:prstGeom>
                <a:solidFill>
                  <a:srgbClr val="0E1D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+mn-ea"/>
                    </a:rPr>
                    <a:t>4</a:t>
                  </a:r>
                  <a:r>
                    <a:rPr lang="ko-KR" altLang="en-US" dirty="0">
                      <a:latin typeface="+mn-ea"/>
                    </a:rPr>
                    <a:t>월</a:t>
                  </a:r>
                </a:p>
              </p:txBody>
            </p:sp>
            <p:sp>
              <p:nvSpPr>
                <p:cNvPr id="204" name="직사각형 203">
                  <a:extLst>
                    <a:ext uri="{FF2B5EF4-FFF2-40B4-BE49-F238E27FC236}">
                      <a16:creationId xmlns:a16="http://schemas.microsoft.com/office/drawing/2014/main" id="{8D81700E-9E9D-C301-EB3D-34F52B2CA1E5}"/>
                    </a:ext>
                  </a:extLst>
                </p:cNvPr>
                <p:cNvSpPr/>
                <p:nvPr/>
              </p:nvSpPr>
              <p:spPr>
                <a:xfrm>
                  <a:off x="6538960" y="1666240"/>
                  <a:ext cx="2160000" cy="360000"/>
                </a:xfrm>
                <a:prstGeom prst="rect">
                  <a:avLst/>
                </a:prstGeom>
                <a:solidFill>
                  <a:srgbClr val="849F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+mn-ea"/>
                    </a:rPr>
                    <a:t>5</a:t>
                  </a:r>
                  <a:r>
                    <a:rPr lang="ko-KR" altLang="en-US" dirty="0">
                      <a:latin typeface="+mn-ea"/>
                    </a:rPr>
                    <a:t>월</a:t>
                  </a:r>
                </a:p>
              </p:txBody>
            </p:sp>
            <p:sp>
              <p:nvSpPr>
                <p:cNvPr id="205" name="직사각형 204">
                  <a:extLst>
                    <a:ext uri="{FF2B5EF4-FFF2-40B4-BE49-F238E27FC236}">
                      <a16:creationId xmlns:a16="http://schemas.microsoft.com/office/drawing/2014/main" id="{A2F03A61-111B-C3F6-AA84-044F2CBED6B2}"/>
                    </a:ext>
                  </a:extLst>
                </p:cNvPr>
                <p:cNvSpPr/>
                <p:nvPr/>
              </p:nvSpPr>
              <p:spPr>
                <a:xfrm>
                  <a:off x="8698960" y="1666240"/>
                  <a:ext cx="2160000" cy="360000"/>
                </a:xfrm>
                <a:prstGeom prst="rect">
                  <a:avLst/>
                </a:prstGeom>
                <a:solidFill>
                  <a:srgbClr val="0E1D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+mn-ea"/>
                    </a:rPr>
                    <a:t>6</a:t>
                  </a:r>
                  <a:r>
                    <a:rPr lang="ko-KR" altLang="en-US" dirty="0">
                      <a:latin typeface="+mn-ea"/>
                    </a:rPr>
                    <a:t>월</a:t>
                  </a:r>
                </a:p>
              </p:txBody>
            </p:sp>
          </p:grpSp>
          <p:grpSp>
            <p:nvGrpSpPr>
              <p:cNvPr id="181" name="그룹 180">
                <a:extLst>
                  <a:ext uri="{FF2B5EF4-FFF2-40B4-BE49-F238E27FC236}">
                    <a16:creationId xmlns:a16="http://schemas.microsoft.com/office/drawing/2014/main" id="{7875D240-A77A-1B78-4D0A-1582313676BF}"/>
                  </a:ext>
                </a:extLst>
              </p:cNvPr>
              <p:cNvGrpSpPr/>
              <p:nvPr/>
            </p:nvGrpSpPr>
            <p:grpSpPr>
              <a:xfrm>
                <a:off x="1243599" y="1336493"/>
                <a:ext cx="10335721" cy="392201"/>
                <a:chOff x="2218959" y="1666236"/>
                <a:chExt cx="8640001" cy="360004"/>
              </a:xfrm>
            </p:grpSpPr>
            <p:sp>
              <p:nvSpPr>
                <p:cNvPr id="182" name="직사각형 181">
                  <a:extLst>
                    <a:ext uri="{FF2B5EF4-FFF2-40B4-BE49-F238E27FC236}">
                      <a16:creationId xmlns:a16="http://schemas.microsoft.com/office/drawing/2014/main" id="{AC327669-3FBD-E960-C29D-0281DD97BBAD}"/>
                    </a:ext>
                  </a:extLst>
                </p:cNvPr>
                <p:cNvSpPr/>
                <p:nvPr/>
              </p:nvSpPr>
              <p:spPr>
                <a:xfrm>
                  <a:off x="2218960" y="1666240"/>
                  <a:ext cx="21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n-ea"/>
                  </a:endParaRPr>
                </a:p>
              </p:txBody>
            </p:sp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92976936-ECAD-C64B-7A5E-FB287534F14A}"/>
                    </a:ext>
                  </a:extLst>
                </p:cNvPr>
                <p:cNvSpPr/>
                <p:nvPr/>
              </p:nvSpPr>
              <p:spPr>
                <a:xfrm>
                  <a:off x="4378960" y="1666240"/>
                  <a:ext cx="21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n-ea"/>
                  </a:endParaRPr>
                </a:p>
              </p:txBody>
            </p:sp>
            <p:sp>
              <p:nvSpPr>
                <p:cNvPr id="184" name="직사각형 183">
                  <a:extLst>
                    <a:ext uri="{FF2B5EF4-FFF2-40B4-BE49-F238E27FC236}">
                      <a16:creationId xmlns:a16="http://schemas.microsoft.com/office/drawing/2014/main" id="{770E3D8C-E41D-33DD-402E-F56653323A09}"/>
                    </a:ext>
                  </a:extLst>
                </p:cNvPr>
                <p:cNvSpPr/>
                <p:nvPr/>
              </p:nvSpPr>
              <p:spPr>
                <a:xfrm>
                  <a:off x="6538960" y="1666240"/>
                  <a:ext cx="21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n-ea"/>
                  </a:endParaRPr>
                </a:p>
              </p:txBody>
            </p:sp>
            <p:sp>
              <p:nvSpPr>
                <p:cNvPr id="185" name="직사각형 184">
                  <a:extLst>
                    <a:ext uri="{FF2B5EF4-FFF2-40B4-BE49-F238E27FC236}">
                      <a16:creationId xmlns:a16="http://schemas.microsoft.com/office/drawing/2014/main" id="{6B88C8B3-9780-7F29-520C-31F6221F4CA4}"/>
                    </a:ext>
                  </a:extLst>
                </p:cNvPr>
                <p:cNvSpPr/>
                <p:nvPr/>
              </p:nvSpPr>
              <p:spPr>
                <a:xfrm>
                  <a:off x="8698960" y="1666240"/>
                  <a:ext cx="21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n-ea"/>
                  </a:endParaRPr>
                </a:p>
              </p:txBody>
            </p:sp>
            <p:sp>
              <p:nvSpPr>
                <p:cNvPr id="186" name="직사각형 185">
                  <a:extLst>
                    <a:ext uri="{FF2B5EF4-FFF2-40B4-BE49-F238E27FC236}">
                      <a16:creationId xmlns:a16="http://schemas.microsoft.com/office/drawing/2014/main" id="{FC25FA78-EE08-0321-9C09-BF503E1B049F}"/>
                    </a:ext>
                  </a:extLst>
                </p:cNvPr>
                <p:cNvSpPr/>
                <p:nvPr/>
              </p:nvSpPr>
              <p:spPr>
                <a:xfrm>
                  <a:off x="2218959" y="1666240"/>
                  <a:ext cx="529649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tx1"/>
                      </a:solidFill>
                      <a:latin typeface="+mn-ea"/>
                    </a:rPr>
                    <a:t>1</a:t>
                  </a:r>
                </a:p>
              </p:txBody>
            </p:sp>
            <p:sp>
              <p:nvSpPr>
                <p:cNvPr id="187" name="직사각형 186">
                  <a:extLst>
                    <a:ext uri="{FF2B5EF4-FFF2-40B4-BE49-F238E27FC236}">
                      <a16:creationId xmlns:a16="http://schemas.microsoft.com/office/drawing/2014/main" id="{4A8F0446-B494-E6A1-FA8A-9601A78B972D}"/>
                    </a:ext>
                  </a:extLst>
                </p:cNvPr>
                <p:cNvSpPr/>
                <p:nvPr/>
              </p:nvSpPr>
              <p:spPr>
                <a:xfrm>
                  <a:off x="2760817" y="1666239"/>
                  <a:ext cx="52965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tx1"/>
                      </a:solidFill>
                      <a:latin typeface="+mn-ea"/>
                    </a:rPr>
                    <a:t>2</a:t>
                  </a:r>
                </a:p>
              </p:txBody>
            </p:sp>
            <p:sp>
              <p:nvSpPr>
                <p:cNvPr id="188" name="직사각형 187">
                  <a:extLst>
                    <a:ext uri="{FF2B5EF4-FFF2-40B4-BE49-F238E27FC236}">
                      <a16:creationId xmlns:a16="http://schemas.microsoft.com/office/drawing/2014/main" id="{7690D6AC-DDD6-5EE1-BCF4-59BF24A8476C}"/>
                    </a:ext>
                  </a:extLst>
                </p:cNvPr>
                <p:cNvSpPr/>
                <p:nvPr/>
              </p:nvSpPr>
              <p:spPr>
                <a:xfrm>
                  <a:off x="3298959" y="1666239"/>
                  <a:ext cx="529649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tx1"/>
                      </a:solidFill>
                      <a:latin typeface="+mn-ea"/>
                    </a:rPr>
                    <a:t>3</a:t>
                  </a:r>
                </a:p>
              </p:txBody>
            </p:sp>
            <p:sp>
              <p:nvSpPr>
                <p:cNvPr id="189" name="직사각형 188">
                  <a:extLst>
                    <a:ext uri="{FF2B5EF4-FFF2-40B4-BE49-F238E27FC236}">
                      <a16:creationId xmlns:a16="http://schemas.microsoft.com/office/drawing/2014/main" id="{0DB49E33-B1BB-5034-EB43-8AEA62F8C4C7}"/>
                    </a:ext>
                  </a:extLst>
                </p:cNvPr>
                <p:cNvSpPr/>
                <p:nvPr/>
              </p:nvSpPr>
              <p:spPr>
                <a:xfrm>
                  <a:off x="3831845" y="1666238"/>
                  <a:ext cx="555606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tx1"/>
                      </a:solidFill>
                      <a:latin typeface="+mn-ea"/>
                    </a:rPr>
                    <a:t>4</a:t>
                  </a:r>
                </a:p>
              </p:txBody>
            </p:sp>
            <p:sp>
              <p:nvSpPr>
                <p:cNvPr id="190" name="직사각형 189">
                  <a:extLst>
                    <a:ext uri="{FF2B5EF4-FFF2-40B4-BE49-F238E27FC236}">
                      <a16:creationId xmlns:a16="http://schemas.microsoft.com/office/drawing/2014/main" id="{E2270A05-BBF9-F762-2D42-39A472AC3368}"/>
                    </a:ext>
                  </a:extLst>
                </p:cNvPr>
                <p:cNvSpPr/>
                <p:nvPr/>
              </p:nvSpPr>
              <p:spPr>
                <a:xfrm>
                  <a:off x="6538960" y="1666240"/>
                  <a:ext cx="529649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tx1"/>
                      </a:solidFill>
                      <a:latin typeface="+mn-ea"/>
                    </a:rPr>
                    <a:t>1</a:t>
                  </a:r>
                </a:p>
              </p:txBody>
            </p:sp>
            <p:sp>
              <p:nvSpPr>
                <p:cNvPr id="191" name="직사각형 190">
                  <a:extLst>
                    <a:ext uri="{FF2B5EF4-FFF2-40B4-BE49-F238E27FC236}">
                      <a16:creationId xmlns:a16="http://schemas.microsoft.com/office/drawing/2014/main" id="{C54A5D0C-2E0D-B3F1-AF18-609746C5B4CB}"/>
                    </a:ext>
                  </a:extLst>
                </p:cNvPr>
                <p:cNvSpPr/>
                <p:nvPr/>
              </p:nvSpPr>
              <p:spPr>
                <a:xfrm>
                  <a:off x="7072325" y="1666239"/>
                  <a:ext cx="52965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tx1"/>
                      </a:solidFill>
                      <a:latin typeface="+mn-ea"/>
                    </a:rPr>
                    <a:t>2</a:t>
                  </a:r>
                </a:p>
              </p:txBody>
            </p:sp>
            <p:sp>
              <p:nvSpPr>
                <p:cNvPr id="192" name="직사각형 191">
                  <a:extLst>
                    <a:ext uri="{FF2B5EF4-FFF2-40B4-BE49-F238E27FC236}">
                      <a16:creationId xmlns:a16="http://schemas.microsoft.com/office/drawing/2014/main" id="{E5DC056F-66AD-95C2-DFD4-897C9B30CD4A}"/>
                    </a:ext>
                  </a:extLst>
                </p:cNvPr>
                <p:cNvSpPr/>
                <p:nvPr/>
              </p:nvSpPr>
              <p:spPr>
                <a:xfrm>
                  <a:off x="7610467" y="1666239"/>
                  <a:ext cx="529649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tx1"/>
                      </a:solidFill>
                      <a:latin typeface="+mn-ea"/>
                    </a:rPr>
                    <a:t>3</a:t>
                  </a:r>
                </a:p>
              </p:txBody>
            </p:sp>
            <p:sp>
              <p:nvSpPr>
                <p:cNvPr id="193" name="직사각형 192">
                  <a:extLst>
                    <a:ext uri="{FF2B5EF4-FFF2-40B4-BE49-F238E27FC236}">
                      <a16:creationId xmlns:a16="http://schemas.microsoft.com/office/drawing/2014/main" id="{279800A5-ED92-DAD8-3068-808403CA2F75}"/>
                    </a:ext>
                  </a:extLst>
                </p:cNvPr>
                <p:cNvSpPr/>
                <p:nvPr/>
              </p:nvSpPr>
              <p:spPr>
                <a:xfrm>
                  <a:off x="8151846" y="1666238"/>
                  <a:ext cx="543399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tx1"/>
                      </a:solidFill>
                      <a:latin typeface="+mn-ea"/>
                    </a:rPr>
                    <a:t>4</a:t>
                  </a:r>
                </a:p>
              </p:txBody>
            </p:sp>
            <p:sp>
              <p:nvSpPr>
                <p:cNvPr id="194" name="직사각형 193">
                  <a:extLst>
                    <a:ext uri="{FF2B5EF4-FFF2-40B4-BE49-F238E27FC236}">
                      <a16:creationId xmlns:a16="http://schemas.microsoft.com/office/drawing/2014/main" id="{5298B8EA-309B-144D-5FE7-72D431ABE3A8}"/>
                    </a:ext>
                  </a:extLst>
                </p:cNvPr>
                <p:cNvSpPr/>
                <p:nvPr/>
              </p:nvSpPr>
              <p:spPr>
                <a:xfrm>
                  <a:off x="4387452" y="1666240"/>
                  <a:ext cx="529649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tx1"/>
                      </a:solidFill>
                      <a:latin typeface="+mn-ea"/>
                    </a:rPr>
                    <a:t>1</a:t>
                  </a:r>
                </a:p>
              </p:txBody>
            </p:sp>
            <p:sp>
              <p:nvSpPr>
                <p:cNvPr id="195" name="직사각형 194">
                  <a:extLst>
                    <a:ext uri="{FF2B5EF4-FFF2-40B4-BE49-F238E27FC236}">
                      <a16:creationId xmlns:a16="http://schemas.microsoft.com/office/drawing/2014/main" id="{3BD49EE7-2D8F-1F9E-9447-6262963BD583}"/>
                    </a:ext>
                  </a:extLst>
                </p:cNvPr>
                <p:cNvSpPr/>
                <p:nvPr/>
              </p:nvSpPr>
              <p:spPr>
                <a:xfrm>
                  <a:off x="4920817" y="1666239"/>
                  <a:ext cx="52965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tx1"/>
                      </a:solidFill>
                      <a:latin typeface="+mn-ea"/>
                    </a:rPr>
                    <a:t>2</a:t>
                  </a:r>
                </a:p>
              </p:txBody>
            </p:sp>
            <p:sp>
              <p:nvSpPr>
                <p:cNvPr id="196" name="직사각형 195">
                  <a:extLst>
                    <a:ext uri="{FF2B5EF4-FFF2-40B4-BE49-F238E27FC236}">
                      <a16:creationId xmlns:a16="http://schemas.microsoft.com/office/drawing/2014/main" id="{619D7FF2-98FB-8569-EBD1-7E28614A654A}"/>
                    </a:ext>
                  </a:extLst>
                </p:cNvPr>
                <p:cNvSpPr/>
                <p:nvPr/>
              </p:nvSpPr>
              <p:spPr>
                <a:xfrm>
                  <a:off x="5458959" y="1666239"/>
                  <a:ext cx="529649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tx1"/>
                      </a:solidFill>
                      <a:latin typeface="+mn-ea"/>
                    </a:rPr>
                    <a:t>3</a:t>
                  </a:r>
                </a:p>
              </p:txBody>
            </p:sp>
            <p:sp>
              <p:nvSpPr>
                <p:cNvPr id="197" name="직사각형 196">
                  <a:extLst>
                    <a:ext uri="{FF2B5EF4-FFF2-40B4-BE49-F238E27FC236}">
                      <a16:creationId xmlns:a16="http://schemas.microsoft.com/office/drawing/2014/main" id="{C2E81B62-15A4-423D-8E43-C5385335264C}"/>
                    </a:ext>
                  </a:extLst>
                </p:cNvPr>
                <p:cNvSpPr/>
                <p:nvPr/>
              </p:nvSpPr>
              <p:spPr>
                <a:xfrm>
                  <a:off x="5991847" y="1666238"/>
                  <a:ext cx="535383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tx1"/>
                      </a:solidFill>
                      <a:latin typeface="+mn-ea"/>
                    </a:rPr>
                    <a:t>4</a:t>
                  </a:r>
                </a:p>
              </p:txBody>
            </p:sp>
            <p:sp>
              <p:nvSpPr>
                <p:cNvPr id="198" name="직사각형 197">
                  <a:extLst>
                    <a:ext uri="{FF2B5EF4-FFF2-40B4-BE49-F238E27FC236}">
                      <a16:creationId xmlns:a16="http://schemas.microsoft.com/office/drawing/2014/main" id="{76A2C8C8-5A49-8258-9ED5-766A9CA839EE}"/>
                    </a:ext>
                  </a:extLst>
                </p:cNvPr>
                <p:cNvSpPr/>
                <p:nvPr/>
              </p:nvSpPr>
              <p:spPr>
                <a:xfrm>
                  <a:off x="8702675" y="1666238"/>
                  <a:ext cx="508471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tx1"/>
                      </a:solidFill>
                      <a:latin typeface="+mn-ea"/>
                    </a:rPr>
                    <a:t>1</a:t>
                  </a:r>
                </a:p>
              </p:txBody>
            </p:sp>
            <p:sp>
              <p:nvSpPr>
                <p:cNvPr id="199" name="직사각형 198">
                  <a:extLst>
                    <a:ext uri="{FF2B5EF4-FFF2-40B4-BE49-F238E27FC236}">
                      <a16:creationId xmlns:a16="http://schemas.microsoft.com/office/drawing/2014/main" id="{AE5CA7D2-7CD8-71DC-D8F4-D509687EFD93}"/>
                    </a:ext>
                  </a:extLst>
                </p:cNvPr>
                <p:cNvSpPr/>
                <p:nvPr/>
              </p:nvSpPr>
              <p:spPr>
                <a:xfrm>
                  <a:off x="9214861" y="1666237"/>
                  <a:ext cx="52965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tx1"/>
                      </a:solidFill>
                      <a:latin typeface="+mn-ea"/>
                    </a:rPr>
                    <a:t>2</a:t>
                  </a:r>
                </a:p>
              </p:txBody>
            </p:sp>
            <p:sp>
              <p:nvSpPr>
                <p:cNvPr id="200" name="직사각형 199">
                  <a:extLst>
                    <a:ext uri="{FF2B5EF4-FFF2-40B4-BE49-F238E27FC236}">
                      <a16:creationId xmlns:a16="http://schemas.microsoft.com/office/drawing/2014/main" id="{909A1D8D-6E8E-6D55-54C3-DA6711D3A4A4}"/>
                    </a:ext>
                  </a:extLst>
                </p:cNvPr>
                <p:cNvSpPr/>
                <p:nvPr/>
              </p:nvSpPr>
              <p:spPr>
                <a:xfrm>
                  <a:off x="9753003" y="1666237"/>
                  <a:ext cx="529649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tx1"/>
                      </a:solidFill>
                      <a:latin typeface="+mn-ea"/>
                    </a:rPr>
                    <a:t>3</a:t>
                  </a:r>
                </a:p>
              </p:txBody>
            </p:sp>
            <p:sp>
              <p:nvSpPr>
                <p:cNvPr id="201" name="직사각형 200">
                  <a:extLst>
                    <a:ext uri="{FF2B5EF4-FFF2-40B4-BE49-F238E27FC236}">
                      <a16:creationId xmlns:a16="http://schemas.microsoft.com/office/drawing/2014/main" id="{E6C5681B-AF20-E417-242A-97575D76B9A4}"/>
                    </a:ext>
                  </a:extLst>
                </p:cNvPr>
                <p:cNvSpPr/>
                <p:nvPr/>
              </p:nvSpPr>
              <p:spPr>
                <a:xfrm>
                  <a:off x="10294382" y="1666236"/>
                  <a:ext cx="564577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tx1"/>
                      </a:solidFill>
                      <a:latin typeface="+mn-ea"/>
                    </a:rPr>
                    <a:t>4</a:t>
                  </a:r>
                </a:p>
              </p:txBody>
            </p:sp>
          </p:grpSp>
        </p:grp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7FB327EB-6242-EA21-9FC6-A61C716770E9}"/>
                </a:ext>
              </a:extLst>
            </p:cNvPr>
            <p:cNvGrpSpPr/>
            <p:nvPr/>
          </p:nvGrpSpPr>
          <p:grpSpPr>
            <a:xfrm>
              <a:off x="812442" y="2850342"/>
              <a:ext cx="6137944" cy="241332"/>
              <a:chOff x="912901" y="2826130"/>
              <a:chExt cx="6137944" cy="241332"/>
            </a:xfrm>
          </p:grpSpPr>
          <p:sp>
            <p:nvSpPr>
              <p:cNvPr id="178" name="사각형: 둥근 모서리 28">
                <a:extLst>
                  <a:ext uri="{FF2B5EF4-FFF2-40B4-BE49-F238E27FC236}">
                    <a16:creationId xmlns:a16="http://schemas.microsoft.com/office/drawing/2014/main" id="{B24407B8-3B16-3431-89C7-E79851F4595E}"/>
                  </a:ext>
                </a:extLst>
              </p:cNvPr>
              <p:cNvSpPr/>
              <p:nvPr/>
            </p:nvSpPr>
            <p:spPr>
              <a:xfrm>
                <a:off x="912901" y="2852404"/>
                <a:ext cx="1307203" cy="188992"/>
              </a:xfrm>
              <a:prstGeom prst="roundRect">
                <a:avLst>
                  <a:gd name="adj" fmla="val 50000"/>
                </a:avLst>
              </a:prstGeom>
              <a:solidFill>
                <a:srgbClr val="849F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1F617860-B5A8-4AD7-7087-64761745B807}"/>
                  </a:ext>
                </a:extLst>
              </p:cNvPr>
              <p:cNvSpPr txBox="1"/>
              <p:nvPr/>
            </p:nvSpPr>
            <p:spPr>
              <a:xfrm>
                <a:off x="2306125" y="2826130"/>
                <a:ext cx="4744720" cy="241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+mn-ea"/>
                  </a:rPr>
                  <a:t>REST API </a:t>
                </a:r>
                <a:r>
                  <a:rPr lang="ko-KR" altLang="en-US" sz="1200" dirty="0">
                    <a:latin typeface="+mn-ea"/>
                  </a:rPr>
                  <a:t>적용 가능성 분석 </a:t>
                </a:r>
                <a:r>
                  <a:rPr lang="en-US" altLang="ko-KR" sz="1200" dirty="0">
                    <a:latin typeface="+mn-ea"/>
                  </a:rPr>
                  <a:t>/ </a:t>
                </a:r>
                <a:r>
                  <a:rPr lang="ko-KR" altLang="en-US" sz="1200" dirty="0">
                    <a:latin typeface="+mn-ea"/>
                  </a:rPr>
                  <a:t>로그인 인증 기능의 방식 분석</a:t>
                </a:r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0F6EBEC3-F331-D3C8-0B33-CBC3B5ECCA32}"/>
                </a:ext>
              </a:extLst>
            </p:cNvPr>
            <p:cNvGrpSpPr/>
            <p:nvPr/>
          </p:nvGrpSpPr>
          <p:grpSpPr>
            <a:xfrm>
              <a:off x="2109486" y="3136606"/>
              <a:ext cx="6133205" cy="241332"/>
              <a:chOff x="917640" y="3152602"/>
              <a:chExt cx="6133205" cy="241332"/>
            </a:xfrm>
          </p:grpSpPr>
          <p:sp>
            <p:nvSpPr>
              <p:cNvPr id="176" name="사각형: 둥근 모서리 29">
                <a:extLst>
                  <a:ext uri="{FF2B5EF4-FFF2-40B4-BE49-F238E27FC236}">
                    <a16:creationId xmlns:a16="http://schemas.microsoft.com/office/drawing/2014/main" id="{2EE6F51F-0A89-FD08-86D4-4D598E4DB53B}"/>
                  </a:ext>
                </a:extLst>
              </p:cNvPr>
              <p:cNvSpPr/>
              <p:nvPr/>
            </p:nvSpPr>
            <p:spPr>
              <a:xfrm>
                <a:off x="917640" y="3194381"/>
                <a:ext cx="1317940" cy="188992"/>
              </a:xfrm>
              <a:prstGeom prst="roundRect">
                <a:avLst>
                  <a:gd name="adj" fmla="val 50000"/>
                </a:avLst>
              </a:prstGeom>
              <a:solidFill>
                <a:srgbClr val="849F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8C2356FD-8A3A-77D5-2986-4BDF629F8AD4}"/>
                  </a:ext>
                </a:extLst>
              </p:cNvPr>
              <p:cNvSpPr txBox="1"/>
              <p:nvPr/>
            </p:nvSpPr>
            <p:spPr>
              <a:xfrm>
                <a:off x="2306125" y="3152602"/>
                <a:ext cx="4744720" cy="241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latin typeface="+mn-ea"/>
                  </a:rPr>
                  <a:t>유저 스토리 설계 </a:t>
                </a:r>
                <a:r>
                  <a:rPr lang="en-US" altLang="ko-KR" sz="1200" dirty="0">
                    <a:latin typeface="+mn-ea"/>
                  </a:rPr>
                  <a:t>/ </a:t>
                </a:r>
                <a:r>
                  <a:rPr lang="ko-KR" altLang="en-US" sz="1200" dirty="0">
                    <a:latin typeface="+mn-ea"/>
                  </a:rPr>
                  <a:t>기능차트 설계 </a:t>
                </a:r>
                <a:r>
                  <a:rPr lang="en-US" altLang="ko-KR" sz="1200" dirty="0">
                    <a:latin typeface="+mn-ea"/>
                  </a:rPr>
                  <a:t>/ </a:t>
                </a:r>
                <a:r>
                  <a:rPr lang="ko-KR" altLang="en-US" sz="1200" dirty="0">
                    <a:latin typeface="+mn-ea"/>
                  </a:rPr>
                  <a:t>업무흐름도 설계</a:t>
                </a:r>
              </a:p>
            </p:txBody>
          </p:sp>
        </p:grpSp>
        <p:cxnSp>
          <p:nvCxnSpPr>
            <p:cNvPr id="152" name="직선 연결선 52">
              <a:extLst>
                <a:ext uri="{FF2B5EF4-FFF2-40B4-BE49-F238E27FC236}">
                  <a16:creationId xmlns:a16="http://schemas.microsoft.com/office/drawing/2014/main" id="{0E027307-A112-0342-7D77-B38463BA96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6389" y="2811702"/>
              <a:ext cx="3579" cy="2124000"/>
            </a:xfrm>
            <a:prstGeom prst="line">
              <a:avLst/>
            </a:prstGeom>
            <a:ln w="25400">
              <a:solidFill>
                <a:schemeClr val="bg2">
                  <a:lumMod val="75000"/>
                  <a:alpha val="3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53">
              <a:extLst>
                <a:ext uri="{FF2B5EF4-FFF2-40B4-BE49-F238E27FC236}">
                  <a16:creationId xmlns:a16="http://schemas.microsoft.com/office/drawing/2014/main" id="{C3BE79E7-3A6E-9FDE-889A-AA606C9517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0777" y="2807236"/>
              <a:ext cx="11898" cy="2124000"/>
            </a:xfrm>
            <a:prstGeom prst="line">
              <a:avLst/>
            </a:prstGeom>
            <a:ln w="25400">
              <a:solidFill>
                <a:schemeClr val="bg2">
                  <a:lumMod val="75000"/>
                  <a:alpha val="3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56">
              <a:extLst>
                <a:ext uri="{FF2B5EF4-FFF2-40B4-BE49-F238E27FC236}">
                  <a16:creationId xmlns:a16="http://schemas.microsoft.com/office/drawing/2014/main" id="{38EBF490-81D2-A1C9-986C-57C49CF5E0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1900" y="2811702"/>
              <a:ext cx="11898" cy="2124000"/>
            </a:xfrm>
            <a:prstGeom prst="line">
              <a:avLst/>
            </a:prstGeom>
            <a:ln w="25400">
              <a:solidFill>
                <a:schemeClr val="bg2">
                  <a:lumMod val="75000"/>
                  <a:alpha val="3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57">
              <a:extLst>
                <a:ext uri="{FF2B5EF4-FFF2-40B4-BE49-F238E27FC236}">
                  <a16:creationId xmlns:a16="http://schemas.microsoft.com/office/drawing/2014/main" id="{A2E3D5B3-DF7F-0ABE-22E0-778C79C539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5543" y="2811702"/>
              <a:ext cx="11898" cy="2124000"/>
            </a:xfrm>
            <a:prstGeom prst="line">
              <a:avLst/>
            </a:prstGeom>
            <a:ln w="25400">
              <a:solidFill>
                <a:schemeClr val="bg2">
                  <a:lumMod val="75000"/>
                  <a:alpha val="3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58">
              <a:extLst>
                <a:ext uri="{FF2B5EF4-FFF2-40B4-BE49-F238E27FC236}">
                  <a16:creationId xmlns:a16="http://schemas.microsoft.com/office/drawing/2014/main" id="{4610B068-7E48-8DBF-3FD9-C28ADEDBF3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7493" y="2805946"/>
              <a:ext cx="11898" cy="2124000"/>
            </a:xfrm>
            <a:prstGeom prst="line">
              <a:avLst/>
            </a:prstGeom>
            <a:ln w="25400">
              <a:solidFill>
                <a:schemeClr val="bg2">
                  <a:lumMod val="75000"/>
                  <a:alpha val="3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59">
              <a:extLst>
                <a:ext uri="{FF2B5EF4-FFF2-40B4-BE49-F238E27FC236}">
                  <a16:creationId xmlns:a16="http://schemas.microsoft.com/office/drawing/2014/main" id="{E19987CD-34E6-417B-90FA-7B959FFEFB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65586" y="2802993"/>
              <a:ext cx="11898" cy="2124000"/>
            </a:xfrm>
            <a:prstGeom prst="line">
              <a:avLst/>
            </a:prstGeom>
            <a:ln w="25400">
              <a:solidFill>
                <a:schemeClr val="bg2">
                  <a:lumMod val="75000"/>
                  <a:alpha val="3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60">
              <a:extLst>
                <a:ext uri="{FF2B5EF4-FFF2-40B4-BE49-F238E27FC236}">
                  <a16:creationId xmlns:a16="http://schemas.microsoft.com/office/drawing/2014/main" id="{AB77BC5D-5476-CFD5-E9C5-ABE7C6430F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3129" y="2798126"/>
              <a:ext cx="11898" cy="2124000"/>
            </a:xfrm>
            <a:prstGeom prst="line">
              <a:avLst/>
            </a:prstGeom>
            <a:ln w="25400">
              <a:solidFill>
                <a:schemeClr val="bg2">
                  <a:lumMod val="75000"/>
                  <a:alpha val="3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61">
              <a:extLst>
                <a:ext uri="{FF2B5EF4-FFF2-40B4-BE49-F238E27FC236}">
                  <a16:creationId xmlns:a16="http://schemas.microsoft.com/office/drawing/2014/main" id="{DDFA15FD-74AC-F32D-A9A6-528C27EFAC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30226" y="2805946"/>
              <a:ext cx="11898" cy="2124000"/>
            </a:xfrm>
            <a:prstGeom prst="line">
              <a:avLst/>
            </a:prstGeom>
            <a:ln w="25400">
              <a:solidFill>
                <a:schemeClr val="bg2">
                  <a:lumMod val="75000"/>
                  <a:alpha val="3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61">
              <a:extLst>
                <a:ext uri="{FF2B5EF4-FFF2-40B4-BE49-F238E27FC236}">
                  <a16:creationId xmlns:a16="http://schemas.microsoft.com/office/drawing/2014/main" id="{F01A5D4B-C5CB-389C-4E1A-B702C495B9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0300" y="2805946"/>
              <a:ext cx="11898" cy="2124000"/>
            </a:xfrm>
            <a:prstGeom prst="line">
              <a:avLst/>
            </a:prstGeom>
            <a:ln w="25400">
              <a:solidFill>
                <a:schemeClr val="bg2">
                  <a:lumMod val="75000"/>
                  <a:alpha val="3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128D35B8-94BC-C38C-5275-3E0A4743944A}"/>
                </a:ext>
              </a:extLst>
            </p:cNvPr>
            <p:cNvGrpSpPr/>
            <p:nvPr/>
          </p:nvGrpSpPr>
          <p:grpSpPr>
            <a:xfrm>
              <a:off x="3395641" y="3422909"/>
              <a:ext cx="6133471" cy="241332"/>
              <a:chOff x="917374" y="3727837"/>
              <a:chExt cx="6133471" cy="241332"/>
            </a:xfrm>
          </p:grpSpPr>
          <p:sp>
            <p:nvSpPr>
              <p:cNvPr id="174" name="사각형: 둥근 모서리 35">
                <a:extLst>
                  <a:ext uri="{FF2B5EF4-FFF2-40B4-BE49-F238E27FC236}">
                    <a16:creationId xmlns:a16="http://schemas.microsoft.com/office/drawing/2014/main" id="{4DFC4272-8956-0B93-95BB-DC1140517369}"/>
                  </a:ext>
                </a:extLst>
              </p:cNvPr>
              <p:cNvSpPr/>
              <p:nvPr/>
            </p:nvSpPr>
            <p:spPr>
              <a:xfrm>
                <a:off x="917374" y="3775561"/>
                <a:ext cx="1317940" cy="188992"/>
              </a:xfrm>
              <a:prstGeom prst="roundRect">
                <a:avLst>
                  <a:gd name="adj" fmla="val 50000"/>
                </a:avLst>
              </a:prstGeom>
              <a:solidFill>
                <a:srgbClr val="0E1D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C8976F4A-06E7-21EA-02E8-DC2C3056D2AA}"/>
                  </a:ext>
                </a:extLst>
              </p:cNvPr>
              <p:cNvSpPr txBox="1"/>
              <p:nvPr/>
            </p:nvSpPr>
            <p:spPr>
              <a:xfrm>
                <a:off x="2306125" y="3727837"/>
                <a:ext cx="4744720" cy="241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latin typeface="+mn-ea"/>
                  </a:rPr>
                  <a:t>로그인</a:t>
                </a:r>
                <a:r>
                  <a:rPr lang="en-US" altLang="ko-KR" sz="1200" dirty="0">
                    <a:latin typeface="+mn-ea"/>
                  </a:rPr>
                  <a:t> / </a:t>
                </a:r>
                <a:r>
                  <a:rPr lang="ko-KR" altLang="en-US" sz="1200" dirty="0">
                    <a:latin typeface="+mn-ea"/>
                  </a:rPr>
                  <a:t>회원가입 기능 구현 </a:t>
                </a:r>
                <a:r>
                  <a:rPr lang="en-US" altLang="ko-KR" sz="1200" dirty="0">
                    <a:latin typeface="+mn-ea"/>
                  </a:rPr>
                  <a:t> </a:t>
                </a:r>
                <a:endParaRPr lang="ko-KR" altLang="en-US" sz="1200" dirty="0">
                  <a:latin typeface="+mn-ea"/>
                </a:endParaRPr>
              </a:p>
            </p:txBody>
          </p:sp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25F032EB-6291-623F-71BB-AF065E854045}"/>
                </a:ext>
              </a:extLst>
            </p:cNvPr>
            <p:cNvGrpSpPr/>
            <p:nvPr/>
          </p:nvGrpSpPr>
          <p:grpSpPr>
            <a:xfrm>
              <a:off x="4678745" y="3681611"/>
              <a:ext cx="4053644" cy="241332"/>
              <a:chOff x="927728" y="4076491"/>
              <a:chExt cx="4053644" cy="241332"/>
            </a:xfrm>
          </p:grpSpPr>
          <p:sp>
            <p:nvSpPr>
              <p:cNvPr id="172" name="사각형: 둥근 모서리 37">
                <a:extLst>
                  <a:ext uri="{FF2B5EF4-FFF2-40B4-BE49-F238E27FC236}">
                    <a16:creationId xmlns:a16="http://schemas.microsoft.com/office/drawing/2014/main" id="{C8EABD51-11F0-E031-FA38-A93C1B171853}"/>
                  </a:ext>
                </a:extLst>
              </p:cNvPr>
              <p:cNvSpPr/>
              <p:nvPr/>
            </p:nvSpPr>
            <p:spPr>
              <a:xfrm>
                <a:off x="927728" y="4105319"/>
                <a:ext cx="1317940" cy="188992"/>
              </a:xfrm>
              <a:prstGeom prst="roundRect">
                <a:avLst>
                  <a:gd name="adj" fmla="val 50000"/>
                </a:avLst>
              </a:prstGeom>
              <a:solidFill>
                <a:srgbClr val="0E1D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EC1F4373-4939-3005-3023-37D669FD2AE3}"/>
                  </a:ext>
                </a:extLst>
              </p:cNvPr>
              <p:cNvSpPr txBox="1"/>
              <p:nvPr/>
            </p:nvSpPr>
            <p:spPr>
              <a:xfrm>
                <a:off x="2306125" y="4076491"/>
                <a:ext cx="2675247" cy="241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latin typeface="+mn-ea"/>
                  </a:rPr>
                  <a:t>모임 생성</a:t>
                </a:r>
                <a:r>
                  <a:rPr lang="en-US" altLang="ko-KR" sz="1200" dirty="0">
                    <a:latin typeface="+mn-ea"/>
                  </a:rPr>
                  <a:t> / </a:t>
                </a:r>
                <a:r>
                  <a:rPr lang="ko-KR" altLang="en-US" sz="1200" dirty="0">
                    <a:latin typeface="+mn-ea"/>
                  </a:rPr>
                  <a:t>검색</a:t>
                </a:r>
                <a:r>
                  <a:rPr lang="en-US" altLang="ko-KR" sz="1200" dirty="0">
                    <a:latin typeface="+mn-ea"/>
                  </a:rPr>
                  <a:t> / </a:t>
                </a:r>
                <a:r>
                  <a:rPr lang="ko-KR" altLang="en-US" sz="1200" dirty="0">
                    <a:latin typeface="+mn-ea"/>
                  </a:rPr>
                  <a:t>신청 기능 구현</a:t>
                </a:r>
                <a:r>
                  <a:rPr lang="en-US" altLang="ko-KR" sz="1200" dirty="0">
                    <a:latin typeface="+mn-ea"/>
                  </a:rPr>
                  <a:t> </a:t>
                </a:r>
                <a:endParaRPr lang="ko-KR" altLang="en-US" sz="1200" dirty="0">
                  <a:latin typeface="+mn-ea"/>
                </a:endParaRPr>
              </a:p>
            </p:txBody>
          </p:sp>
        </p:grp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3B2EDCB8-C192-4D5A-C620-71FFBF7E2220}"/>
                </a:ext>
              </a:extLst>
            </p:cNvPr>
            <p:cNvGrpSpPr/>
            <p:nvPr/>
          </p:nvGrpSpPr>
          <p:grpSpPr>
            <a:xfrm>
              <a:off x="5978676" y="3949618"/>
              <a:ext cx="4058629" cy="241332"/>
              <a:chOff x="922742" y="4640418"/>
              <a:chExt cx="4058629" cy="241332"/>
            </a:xfrm>
          </p:grpSpPr>
          <p:sp>
            <p:nvSpPr>
              <p:cNvPr id="170" name="사각형: 둥근 모서리 39">
                <a:extLst>
                  <a:ext uri="{FF2B5EF4-FFF2-40B4-BE49-F238E27FC236}">
                    <a16:creationId xmlns:a16="http://schemas.microsoft.com/office/drawing/2014/main" id="{A0F23D57-84D4-6D2A-BEDC-80135F433EB4}"/>
                  </a:ext>
                </a:extLst>
              </p:cNvPr>
              <p:cNvSpPr/>
              <p:nvPr/>
            </p:nvSpPr>
            <p:spPr>
              <a:xfrm>
                <a:off x="922742" y="4673503"/>
                <a:ext cx="1307203" cy="188992"/>
              </a:xfrm>
              <a:prstGeom prst="roundRect">
                <a:avLst>
                  <a:gd name="adj" fmla="val 50000"/>
                </a:avLst>
              </a:prstGeom>
              <a:solidFill>
                <a:srgbClr val="849F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3A360919-C3DD-630E-633D-03C4A5FF62D0}"/>
                  </a:ext>
                </a:extLst>
              </p:cNvPr>
              <p:cNvSpPr txBox="1"/>
              <p:nvPr/>
            </p:nvSpPr>
            <p:spPr>
              <a:xfrm>
                <a:off x="2306124" y="4640418"/>
                <a:ext cx="2675247" cy="241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latin typeface="+mn-ea"/>
                  </a:rPr>
                  <a:t>채팅</a:t>
                </a:r>
                <a:r>
                  <a:rPr lang="en-US" altLang="ko-KR" sz="1200" dirty="0">
                    <a:latin typeface="+mn-ea"/>
                  </a:rPr>
                  <a:t> / </a:t>
                </a:r>
                <a:r>
                  <a:rPr lang="ko-KR" altLang="en-US" sz="1200" dirty="0">
                    <a:latin typeface="+mn-ea"/>
                  </a:rPr>
                  <a:t>화상회의 기능 구현</a:t>
                </a:r>
              </a:p>
            </p:txBody>
          </p:sp>
        </p:grpSp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78A518CE-CBD1-2B07-AEEF-4B6A2D0774B1}"/>
                </a:ext>
              </a:extLst>
            </p:cNvPr>
            <p:cNvGrpSpPr/>
            <p:nvPr/>
          </p:nvGrpSpPr>
          <p:grpSpPr>
            <a:xfrm>
              <a:off x="7264926" y="4224145"/>
              <a:ext cx="4058628" cy="241332"/>
              <a:chOff x="922742" y="5046461"/>
              <a:chExt cx="4058628" cy="241332"/>
            </a:xfrm>
          </p:grpSpPr>
          <p:sp>
            <p:nvSpPr>
              <p:cNvPr id="168" name="사각형: 둥근 모서리 41">
                <a:extLst>
                  <a:ext uri="{FF2B5EF4-FFF2-40B4-BE49-F238E27FC236}">
                    <a16:creationId xmlns:a16="http://schemas.microsoft.com/office/drawing/2014/main" id="{C87F2B94-F80D-E3F3-9716-CC0BFD7D0F15}"/>
                  </a:ext>
                </a:extLst>
              </p:cNvPr>
              <p:cNvSpPr/>
              <p:nvPr/>
            </p:nvSpPr>
            <p:spPr>
              <a:xfrm>
                <a:off x="922742" y="5075289"/>
                <a:ext cx="1307203" cy="188992"/>
              </a:xfrm>
              <a:prstGeom prst="roundRect">
                <a:avLst>
                  <a:gd name="adj" fmla="val 50000"/>
                </a:avLst>
              </a:prstGeom>
              <a:solidFill>
                <a:srgbClr val="849F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C8925FBE-1839-894D-5F09-D31541416A0A}"/>
                  </a:ext>
                </a:extLst>
              </p:cNvPr>
              <p:cNvSpPr txBox="1"/>
              <p:nvPr/>
            </p:nvSpPr>
            <p:spPr>
              <a:xfrm>
                <a:off x="2306123" y="5046461"/>
                <a:ext cx="2675247" cy="241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latin typeface="+mn-ea"/>
                  </a:rPr>
                  <a:t>모임 일정 관리</a:t>
                </a:r>
                <a:r>
                  <a:rPr lang="en-US" altLang="ko-KR" sz="1200" dirty="0">
                    <a:latin typeface="+mn-ea"/>
                  </a:rPr>
                  <a:t> / </a:t>
                </a:r>
                <a:r>
                  <a:rPr lang="ko-KR" altLang="en-US" sz="1200" dirty="0">
                    <a:latin typeface="+mn-ea"/>
                  </a:rPr>
                  <a:t>알림 기능 구현</a:t>
                </a:r>
              </a:p>
            </p:txBody>
          </p:sp>
        </p:grp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4FC32643-37A1-5923-2833-B330B06679BC}"/>
                </a:ext>
              </a:extLst>
            </p:cNvPr>
            <p:cNvGrpSpPr/>
            <p:nvPr/>
          </p:nvGrpSpPr>
          <p:grpSpPr>
            <a:xfrm>
              <a:off x="8548555" y="4503879"/>
              <a:ext cx="2947387" cy="241332"/>
              <a:chOff x="922741" y="5707550"/>
              <a:chExt cx="2947387" cy="241332"/>
            </a:xfrm>
          </p:grpSpPr>
          <p:sp>
            <p:nvSpPr>
              <p:cNvPr id="166" name="사각형: 둥근 모서리 31">
                <a:extLst>
                  <a:ext uri="{FF2B5EF4-FFF2-40B4-BE49-F238E27FC236}">
                    <a16:creationId xmlns:a16="http://schemas.microsoft.com/office/drawing/2014/main" id="{0C1FEA5F-D163-13F1-BF51-EE923D62CAFC}"/>
                  </a:ext>
                </a:extLst>
              </p:cNvPr>
              <p:cNvSpPr/>
              <p:nvPr/>
            </p:nvSpPr>
            <p:spPr>
              <a:xfrm>
                <a:off x="922741" y="5751077"/>
                <a:ext cx="1306800" cy="188992"/>
              </a:xfrm>
              <a:prstGeom prst="roundRect">
                <a:avLst>
                  <a:gd name="adj" fmla="val 50000"/>
                </a:avLst>
              </a:prstGeom>
              <a:solidFill>
                <a:srgbClr val="0E1D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F5CE5499-0703-3DB6-786F-4AC0E52B6090}"/>
                  </a:ext>
                </a:extLst>
              </p:cNvPr>
              <p:cNvSpPr txBox="1"/>
              <p:nvPr/>
            </p:nvSpPr>
            <p:spPr>
              <a:xfrm>
                <a:off x="2233141" y="5707550"/>
                <a:ext cx="1636987" cy="241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latin typeface="+mn-ea"/>
                  </a:rPr>
                  <a:t>테스트 </a:t>
                </a:r>
                <a:r>
                  <a:rPr lang="en-US" altLang="ko-KR" sz="1200" dirty="0">
                    <a:latin typeface="+mn-ea"/>
                  </a:rPr>
                  <a:t>/</a:t>
                </a:r>
                <a:r>
                  <a:rPr lang="ko-KR" altLang="en-US" sz="1200" dirty="0">
                    <a:latin typeface="+mn-ea"/>
                  </a:rPr>
                  <a:t> 유지보수</a:t>
                </a:r>
              </a:p>
            </p:txBody>
          </p:sp>
        </p:grp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F4E2DA3A-4CE8-01E1-8A24-DC3F928094BB}"/>
              </a:ext>
            </a:extLst>
          </p:cNvPr>
          <p:cNvGrpSpPr/>
          <p:nvPr/>
        </p:nvGrpSpPr>
        <p:grpSpPr>
          <a:xfrm>
            <a:off x="180000" y="180000"/>
            <a:ext cx="3683105" cy="784830"/>
            <a:chOff x="226168" y="203275"/>
            <a:chExt cx="3683105" cy="784830"/>
          </a:xfrm>
        </p:grpSpPr>
        <p:sp>
          <p:nvSpPr>
            <p:cNvPr id="208" name="모서리가 둥근 직사각형 207">
              <a:extLst>
                <a:ext uri="{FF2B5EF4-FFF2-40B4-BE49-F238E27FC236}">
                  <a16:creationId xmlns:a16="http://schemas.microsoft.com/office/drawing/2014/main" id="{985E775B-DB49-E210-78F5-5D276AA81881}"/>
                </a:ext>
              </a:extLst>
            </p:cNvPr>
            <p:cNvSpPr/>
            <p:nvPr/>
          </p:nvSpPr>
          <p:spPr>
            <a:xfrm rot="8100000">
              <a:off x="226168" y="346323"/>
              <a:ext cx="788400" cy="500399"/>
            </a:xfrm>
            <a:prstGeom prst="roundRect">
              <a:avLst>
                <a:gd name="adj" fmla="val 50000"/>
              </a:avLst>
            </a:prstGeom>
            <a:solidFill>
              <a:srgbClr val="0D1D4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BF06B052-1948-42CE-653D-3E3EA6762309}"/>
                </a:ext>
              </a:extLst>
            </p:cNvPr>
            <p:cNvSpPr txBox="1"/>
            <p:nvPr/>
          </p:nvSpPr>
          <p:spPr>
            <a:xfrm>
              <a:off x="237755" y="203275"/>
              <a:ext cx="819455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4500">
                  <a:solidFill>
                    <a:srgbClr val="FCFEFE"/>
                  </a:solidFill>
                </a:rPr>
                <a:t>04</a:t>
              </a:r>
              <a:endParaRPr kumimoji="1" lang="x-none" altLang="en-US" sz="4500">
                <a:solidFill>
                  <a:srgbClr val="FCFEFE"/>
                </a:solidFill>
              </a:endParaRPr>
            </a:p>
          </p:txBody>
        </p:sp>
        <p:cxnSp>
          <p:nvCxnSpPr>
            <p:cNvPr id="210" name="직선 연결선[R] 209">
              <a:extLst>
                <a:ext uri="{FF2B5EF4-FFF2-40B4-BE49-F238E27FC236}">
                  <a16:creationId xmlns:a16="http://schemas.microsoft.com/office/drawing/2014/main" id="{1D517AC6-2E89-A751-53A7-113958CADE8D}"/>
                </a:ext>
              </a:extLst>
            </p:cNvPr>
            <p:cNvCxnSpPr>
              <a:cxnSpLocks/>
            </p:cNvCxnSpPr>
            <p:nvPr/>
          </p:nvCxnSpPr>
          <p:spPr>
            <a:xfrm>
              <a:off x="1467390" y="987360"/>
              <a:ext cx="0" cy="0"/>
            </a:xfrm>
            <a:prstGeom prst="line">
              <a:avLst/>
            </a:prstGeom>
            <a:ln w="114300">
              <a:solidFill>
                <a:srgbClr val="E9EF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546E8113-E6C8-1E80-0360-D0D0D6740210}"/>
                </a:ext>
              </a:extLst>
            </p:cNvPr>
            <p:cNvSpPr txBox="1"/>
            <p:nvPr/>
          </p:nvSpPr>
          <p:spPr>
            <a:xfrm>
              <a:off x="1057210" y="314941"/>
              <a:ext cx="2852063" cy="58477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ko-KR" altLang="en-US" sz="3000" b="1" spc="-300" dirty="0">
                  <a:solidFill>
                    <a:srgbClr val="0E1D4A"/>
                  </a:solidFill>
                </a:rPr>
                <a:t>추진전략 및 </a:t>
              </a:r>
              <a:r>
                <a:rPr kumimoji="1" lang="ko-KR" altLang="en-US" sz="3200" b="1" spc="-300" dirty="0">
                  <a:solidFill>
                    <a:srgbClr val="0E1D4A"/>
                  </a:solidFill>
                </a:rPr>
                <a:t>계획</a:t>
              </a:r>
              <a:endParaRPr kumimoji="1" lang="x-none" altLang="en-US" sz="3000" b="1" spc="-300" dirty="0">
                <a:solidFill>
                  <a:srgbClr val="0E1D4A"/>
                </a:solidFill>
              </a:endParaRPr>
            </a:p>
          </p:txBody>
        </p:sp>
        <p:cxnSp>
          <p:nvCxnSpPr>
            <p:cNvPr id="212" name="직선 연결선[R] 211">
              <a:extLst>
                <a:ext uri="{FF2B5EF4-FFF2-40B4-BE49-F238E27FC236}">
                  <a16:creationId xmlns:a16="http://schemas.microsoft.com/office/drawing/2014/main" id="{78720D3D-DCC5-A582-BDCE-38CFFC6C8057}"/>
                </a:ext>
              </a:extLst>
            </p:cNvPr>
            <p:cNvCxnSpPr>
              <a:cxnSpLocks/>
            </p:cNvCxnSpPr>
            <p:nvPr/>
          </p:nvCxnSpPr>
          <p:spPr>
            <a:xfrm>
              <a:off x="1145771" y="868939"/>
              <a:ext cx="2731733" cy="0"/>
            </a:xfrm>
            <a:prstGeom prst="line">
              <a:avLst/>
            </a:prstGeom>
            <a:ln w="28575">
              <a:solidFill>
                <a:srgbClr val="E9EF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5280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: 도형 19">
            <a:extLst>
              <a:ext uri="{FF2B5EF4-FFF2-40B4-BE49-F238E27FC236}">
                <a16:creationId xmlns:a16="http://schemas.microsoft.com/office/drawing/2014/main" id="{51173994-4897-EA03-7D17-4725C3EF2AEA}"/>
              </a:ext>
            </a:extLst>
          </p:cNvPr>
          <p:cNvSpPr/>
          <p:nvPr/>
        </p:nvSpPr>
        <p:spPr>
          <a:xfrm>
            <a:off x="5111648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CD19B7AF-73C2-6B8F-7EB7-74BF21A5375F}"/>
              </a:ext>
            </a:extLst>
          </p:cNvPr>
          <p:cNvGrpSpPr/>
          <p:nvPr/>
        </p:nvGrpSpPr>
        <p:grpSpPr>
          <a:xfrm>
            <a:off x="652649" y="2603863"/>
            <a:ext cx="6216526" cy="4248421"/>
            <a:chOff x="156648" y="2603863"/>
            <a:chExt cx="6216526" cy="4248421"/>
          </a:xfrm>
        </p:grpSpPr>
        <p:sp>
          <p:nvSpPr>
            <p:cNvPr id="133" name="자유형 132">
              <a:extLst>
                <a:ext uri="{FF2B5EF4-FFF2-40B4-BE49-F238E27FC236}">
                  <a16:creationId xmlns:a16="http://schemas.microsoft.com/office/drawing/2014/main" id="{C7625FC4-0633-2808-99BA-E65E209C938D}"/>
                </a:ext>
              </a:extLst>
            </p:cNvPr>
            <p:cNvSpPr/>
            <p:nvPr/>
          </p:nvSpPr>
          <p:spPr>
            <a:xfrm>
              <a:off x="2330198" y="2768457"/>
              <a:ext cx="455509" cy="455800"/>
            </a:xfrm>
            <a:custGeom>
              <a:avLst/>
              <a:gdLst>
                <a:gd name="connsiteX0" fmla="*/ 391906 w 455509"/>
                <a:gd name="connsiteY0" fmla="*/ 455518 h 455800"/>
                <a:gd name="connsiteX1" fmla="*/ 62927 w 455509"/>
                <a:gd name="connsiteY1" fmla="*/ 455518 h 455800"/>
                <a:gd name="connsiteX2" fmla="*/ -339 w 455509"/>
                <a:gd name="connsiteY2" fmla="*/ 392213 h 455800"/>
                <a:gd name="connsiteX3" fmla="*/ -339 w 455509"/>
                <a:gd name="connsiteY3" fmla="*/ 63024 h 455800"/>
                <a:gd name="connsiteX4" fmla="*/ 62927 w 455509"/>
                <a:gd name="connsiteY4" fmla="*/ -282 h 455800"/>
                <a:gd name="connsiteX5" fmla="*/ 391906 w 455509"/>
                <a:gd name="connsiteY5" fmla="*/ -282 h 455800"/>
                <a:gd name="connsiteX6" fmla="*/ 455171 w 455509"/>
                <a:gd name="connsiteY6" fmla="*/ 63024 h 455800"/>
                <a:gd name="connsiteX7" fmla="*/ 455171 w 455509"/>
                <a:gd name="connsiteY7" fmla="*/ 392213 h 455800"/>
                <a:gd name="connsiteX8" fmla="*/ 391906 w 455509"/>
                <a:gd name="connsiteY8" fmla="*/ 455518 h 455800"/>
                <a:gd name="connsiteX9" fmla="*/ 62927 w 455509"/>
                <a:gd name="connsiteY9" fmla="*/ 25040 h 455800"/>
                <a:gd name="connsiteX10" fmla="*/ 24968 w 455509"/>
                <a:gd name="connsiteY10" fmla="*/ 63024 h 455800"/>
                <a:gd name="connsiteX11" fmla="*/ 24968 w 455509"/>
                <a:gd name="connsiteY11" fmla="*/ 392213 h 455800"/>
                <a:gd name="connsiteX12" fmla="*/ 62927 w 455509"/>
                <a:gd name="connsiteY12" fmla="*/ 430196 h 455800"/>
                <a:gd name="connsiteX13" fmla="*/ 391906 w 455509"/>
                <a:gd name="connsiteY13" fmla="*/ 430196 h 455800"/>
                <a:gd name="connsiteX14" fmla="*/ 429865 w 455509"/>
                <a:gd name="connsiteY14" fmla="*/ 392213 h 455800"/>
                <a:gd name="connsiteX15" fmla="*/ 429865 w 455509"/>
                <a:gd name="connsiteY15" fmla="*/ 63024 h 455800"/>
                <a:gd name="connsiteX16" fmla="*/ 391906 w 455509"/>
                <a:gd name="connsiteY16" fmla="*/ 25040 h 45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55509" h="455800">
                  <a:moveTo>
                    <a:pt x="391906" y="455518"/>
                  </a:moveTo>
                  <a:lnTo>
                    <a:pt x="62927" y="455518"/>
                  </a:lnTo>
                  <a:cubicBezTo>
                    <a:pt x="28004" y="455480"/>
                    <a:pt x="-288" y="427158"/>
                    <a:pt x="-339" y="392213"/>
                  </a:cubicBezTo>
                  <a:lnTo>
                    <a:pt x="-339" y="63024"/>
                  </a:lnTo>
                  <a:cubicBezTo>
                    <a:pt x="-288" y="28079"/>
                    <a:pt x="28004" y="-244"/>
                    <a:pt x="62927" y="-282"/>
                  </a:cubicBezTo>
                  <a:lnTo>
                    <a:pt x="391906" y="-282"/>
                  </a:lnTo>
                  <a:cubicBezTo>
                    <a:pt x="426841" y="-244"/>
                    <a:pt x="455133" y="28079"/>
                    <a:pt x="455171" y="63024"/>
                  </a:cubicBezTo>
                  <a:lnTo>
                    <a:pt x="455171" y="392213"/>
                  </a:lnTo>
                  <a:cubicBezTo>
                    <a:pt x="455133" y="427158"/>
                    <a:pt x="426841" y="455480"/>
                    <a:pt x="391906" y="455518"/>
                  </a:cubicBezTo>
                  <a:close/>
                  <a:moveTo>
                    <a:pt x="62927" y="25040"/>
                  </a:moveTo>
                  <a:cubicBezTo>
                    <a:pt x="41973" y="25066"/>
                    <a:pt x="24993" y="42057"/>
                    <a:pt x="24968" y="63024"/>
                  </a:cubicBezTo>
                  <a:lnTo>
                    <a:pt x="24968" y="392213"/>
                  </a:lnTo>
                  <a:cubicBezTo>
                    <a:pt x="24993" y="413180"/>
                    <a:pt x="41973" y="430171"/>
                    <a:pt x="62927" y="430196"/>
                  </a:cubicBezTo>
                  <a:lnTo>
                    <a:pt x="391906" y="430196"/>
                  </a:lnTo>
                  <a:cubicBezTo>
                    <a:pt x="412872" y="430171"/>
                    <a:pt x="429852" y="413180"/>
                    <a:pt x="429865" y="392213"/>
                  </a:cubicBezTo>
                  <a:lnTo>
                    <a:pt x="429865" y="63024"/>
                  </a:lnTo>
                  <a:cubicBezTo>
                    <a:pt x="429852" y="42057"/>
                    <a:pt x="412872" y="25066"/>
                    <a:pt x="391906" y="25040"/>
                  </a:cubicBezTo>
                  <a:close/>
                </a:path>
              </a:pathLst>
            </a:custGeom>
            <a:solidFill>
              <a:srgbClr val="F2F2F2"/>
            </a:solidFill>
            <a:ln w="126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134" name="자유형 133">
              <a:extLst>
                <a:ext uri="{FF2B5EF4-FFF2-40B4-BE49-F238E27FC236}">
                  <a16:creationId xmlns:a16="http://schemas.microsoft.com/office/drawing/2014/main" id="{EC340F4B-FD4F-D366-675D-FB1308480577}"/>
                </a:ext>
              </a:extLst>
            </p:cNvPr>
            <p:cNvSpPr/>
            <p:nvPr/>
          </p:nvSpPr>
          <p:spPr>
            <a:xfrm>
              <a:off x="2127749" y="2603863"/>
              <a:ext cx="455509" cy="455800"/>
            </a:xfrm>
            <a:custGeom>
              <a:avLst/>
              <a:gdLst>
                <a:gd name="connsiteX0" fmla="*/ 391906 w 455509"/>
                <a:gd name="connsiteY0" fmla="*/ 455518 h 455800"/>
                <a:gd name="connsiteX1" fmla="*/ 62927 w 455509"/>
                <a:gd name="connsiteY1" fmla="*/ 455518 h 455800"/>
                <a:gd name="connsiteX2" fmla="*/ -339 w 455509"/>
                <a:gd name="connsiteY2" fmla="*/ 392213 h 455800"/>
                <a:gd name="connsiteX3" fmla="*/ -339 w 455509"/>
                <a:gd name="connsiteY3" fmla="*/ 63024 h 455800"/>
                <a:gd name="connsiteX4" fmla="*/ 62927 w 455509"/>
                <a:gd name="connsiteY4" fmla="*/ -282 h 455800"/>
                <a:gd name="connsiteX5" fmla="*/ 391906 w 455509"/>
                <a:gd name="connsiteY5" fmla="*/ -282 h 455800"/>
                <a:gd name="connsiteX6" fmla="*/ 455171 w 455509"/>
                <a:gd name="connsiteY6" fmla="*/ 63024 h 455800"/>
                <a:gd name="connsiteX7" fmla="*/ 455171 w 455509"/>
                <a:gd name="connsiteY7" fmla="*/ 392213 h 455800"/>
                <a:gd name="connsiteX8" fmla="*/ 391906 w 455509"/>
                <a:gd name="connsiteY8" fmla="*/ 455518 h 455800"/>
                <a:gd name="connsiteX9" fmla="*/ 62927 w 455509"/>
                <a:gd name="connsiteY9" fmla="*/ 25040 h 455800"/>
                <a:gd name="connsiteX10" fmla="*/ 24968 w 455509"/>
                <a:gd name="connsiteY10" fmla="*/ 63024 h 455800"/>
                <a:gd name="connsiteX11" fmla="*/ 24968 w 455509"/>
                <a:gd name="connsiteY11" fmla="*/ 392213 h 455800"/>
                <a:gd name="connsiteX12" fmla="*/ 62927 w 455509"/>
                <a:gd name="connsiteY12" fmla="*/ 430196 h 455800"/>
                <a:gd name="connsiteX13" fmla="*/ 391906 w 455509"/>
                <a:gd name="connsiteY13" fmla="*/ 430196 h 455800"/>
                <a:gd name="connsiteX14" fmla="*/ 429865 w 455509"/>
                <a:gd name="connsiteY14" fmla="*/ 392213 h 455800"/>
                <a:gd name="connsiteX15" fmla="*/ 429865 w 455509"/>
                <a:gd name="connsiteY15" fmla="*/ 63024 h 455800"/>
                <a:gd name="connsiteX16" fmla="*/ 391906 w 455509"/>
                <a:gd name="connsiteY16" fmla="*/ 25040 h 45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55509" h="455800">
                  <a:moveTo>
                    <a:pt x="391906" y="455518"/>
                  </a:moveTo>
                  <a:lnTo>
                    <a:pt x="62927" y="455518"/>
                  </a:lnTo>
                  <a:cubicBezTo>
                    <a:pt x="28004" y="455480"/>
                    <a:pt x="-288" y="427158"/>
                    <a:pt x="-339" y="392213"/>
                  </a:cubicBezTo>
                  <a:lnTo>
                    <a:pt x="-339" y="63024"/>
                  </a:lnTo>
                  <a:cubicBezTo>
                    <a:pt x="-288" y="28079"/>
                    <a:pt x="28004" y="-244"/>
                    <a:pt x="62927" y="-282"/>
                  </a:cubicBezTo>
                  <a:lnTo>
                    <a:pt x="391906" y="-282"/>
                  </a:lnTo>
                  <a:cubicBezTo>
                    <a:pt x="426841" y="-244"/>
                    <a:pt x="455133" y="28079"/>
                    <a:pt x="455171" y="63024"/>
                  </a:cubicBezTo>
                  <a:lnTo>
                    <a:pt x="455171" y="392213"/>
                  </a:lnTo>
                  <a:cubicBezTo>
                    <a:pt x="455133" y="427158"/>
                    <a:pt x="426841" y="455480"/>
                    <a:pt x="391906" y="455518"/>
                  </a:cubicBezTo>
                  <a:close/>
                  <a:moveTo>
                    <a:pt x="62927" y="25040"/>
                  </a:moveTo>
                  <a:cubicBezTo>
                    <a:pt x="41973" y="25066"/>
                    <a:pt x="24993" y="42057"/>
                    <a:pt x="24968" y="63024"/>
                  </a:cubicBezTo>
                  <a:lnTo>
                    <a:pt x="24968" y="392213"/>
                  </a:lnTo>
                  <a:cubicBezTo>
                    <a:pt x="24993" y="413180"/>
                    <a:pt x="41973" y="430171"/>
                    <a:pt x="62927" y="430196"/>
                  </a:cubicBezTo>
                  <a:lnTo>
                    <a:pt x="391906" y="430196"/>
                  </a:lnTo>
                  <a:cubicBezTo>
                    <a:pt x="412872" y="430171"/>
                    <a:pt x="429852" y="413180"/>
                    <a:pt x="429865" y="392213"/>
                  </a:cubicBezTo>
                  <a:lnTo>
                    <a:pt x="429865" y="63024"/>
                  </a:lnTo>
                  <a:cubicBezTo>
                    <a:pt x="429852" y="42057"/>
                    <a:pt x="412872" y="25066"/>
                    <a:pt x="391906" y="25040"/>
                  </a:cubicBezTo>
                  <a:close/>
                </a:path>
              </a:pathLst>
            </a:custGeom>
            <a:solidFill>
              <a:srgbClr val="F2F2F2"/>
            </a:solidFill>
            <a:ln w="126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11DC9DE3-61F9-449C-6C1C-E72D03E264A9}"/>
                </a:ext>
              </a:extLst>
            </p:cNvPr>
            <p:cNvGrpSpPr/>
            <p:nvPr/>
          </p:nvGrpSpPr>
          <p:grpSpPr>
            <a:xfrm>
              <a:off x="156648" y="3622973"/>
              <a:ext cx="6216526" cy="3229311"/>
              <a:chOff x="156648" y="3622973"/>
              <a:chExt cx="6216526" cy="3229311"/>
            </a:xfrm>
          </p:grpSpPr>
          <p:sp>
            <p:nvSpPr>
              <p:cNvPr id="34" name="자유형 33">
                <a:extLst>
                  <a:ext uri="{FF2B5EF4-FFF2-40B4-BE49-F238E27FC236}">
                    <a16:creationId xmlns:a16="http://schemas.microsoft.com/office/drawing/2014/main" id="{47CA139A-96A2-80C6-6449-2B4BCD6F4D7E}"/>
                  </a:ext>
                </a:extLst>
              </p:cNvPr>
              <p:cNvSpPr/>
              <p:nvPr/>
            </p:nvSpPr>
            <p:spPr>
              <a:xfrm rot="18900000">
                <a:off x="4868676" y="5600850"/>
                <a:ext cx="1089865" cy="1090560"/>
              </a:xfrm>
              <a:custGeom>
                <a:avLst/>
                <a:gdLst>
                  <a:gd name="connsiteX0" fmla="*/ 1089527 w 1089865"/>
                  <a:gd name="connsiteY0" fmla="*/ 544998 h 1090560"/>
                  <a:gd name="connsiteX1" fmla="*/ 544594 w 1089865"/>
                  <a:gd name="connsiteY1" fmla="*/ 1090279 h 1090560"/>
                  <a:gd name="connsiteX2" fmla="*/ -339 w 1089865"/>
                  <a:gd name="connsiteY2" fmla="*/ 544998 h 1090560"/>
                  <a:gd name="connsiteX3" fmla="*/ 544594 w 1089865"/>
                  <a:gd name="connsiteY3" fmla="*/ -282 h 1090560"/>
                  <a:gd name="connsiteX4" fmla="*/ 1089527 w 1089865"/>
                  <a:gd name="connsiteY4" fmla="*/ 544998 h 1090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9865" h="1090560">
                    <a:moveTo>
                      <a:pt x="1089527" y="544998"/>
                    </a:moveTo>
                    <a:cubicBezTo>
                      <a:pt x="1089527" y="846148"/>
                      <a:pt x="845553" y="1090279"/>
                      <a:pt x="544594" y="1090279"/>
                    </a:cubicBezTo>
                    <a:cubicBezTo>
                      <a:pt x="243636" y="1090279"/>
                      <a:pt x="-339" y="846149"/>
                      <a:pt x="-339" y="544998"/>
                    </a:cubicBezTo>
                    <a:cubicBezTo>
                      <a:pt x="-339" y="243849"/>
                      <a:pt x="243635" y="-282"/>
                      <a:pt x="544594" y="-282"/>
                    </a:cubicBezTo>
                    <a:cubicBezTo>
                      <a:pt x="845552" y="-282"/>
                      <a:pt x="1089527" y="243848"/>
                      <a:pt x="1089527" y="544998"/>
                    </a:cubicBezTo>
                    <a:close/>
                  </a:path>
                </a:pathLst>
              </a:custGeom>
              <a:solidFill>
                <a:srgbClr val="2F2E41"/>
              </a:solidFill>
              <a:ln w="126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35" name="자유형 34">
                <a:extLst>
                  <a:ext uri="{FF2B5EF4-FFF2-40B4-BE49-F238E27FC236}">
                    <a16:creationId xmlns:a16="http://schemas.microsoft.com/office/drawing/2014/main" id="{C057485D-F1D7-6C59-976F-A210BC498026}"/>
                  </a:ext>
                </a:extLst>
              </p:cNvPr>
              <p:cNvSpPr/>
              <p:nvPr/>
            </p:nvSpPr>
            <p:spPr>
              <a:xfrm rot="20851126">
                <a:off x="5184077" y="5827980"/>
                <a:ext cx="372485" cy="372723"/>
              </a:xfrm>
              <a:custGeom>
                <a:avLst/>
                <a:gdLst>
                  <a:gd name="connsiteX0" fmla="*/ 372147 w 372485"/>
                  <a:gd name="connsiteY0" fmla="*/ 186080 h 372723"/>
                  <a:gd name="connsiteX1" fmla="*/ 185905 w 372485"/>
                  <a:gd name="connsiteY1" fmla="*/ 372441 h 372723"/>
                  <a:gd name="connsiteX2" fmla="*/ -338 w 372485"/>
                  <a:gd name="connsiteY2" fmla="*/ 186080 h 372723"/>
                  <a:gd name="connsiteX3" fmla="*/ 185905 w 372485"/>
                  <a:gd name="connsiteY3" fmla="*/ -281 h 372723"/>
                  <a:gd name="connsiteX4" fmla="*/ 372147 w 372485"/>
                  <a:gd name="connsiteY4" fmla="*/ 186080 h 37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2485" h="372723">
                    <a:moveTo>
                      <a:pt x="372147" y="186080"/>
                    </a:moveTo>
                    <a:cubicBezTo>
                      <a:pt x="372147" y="289005"/>
                      <a:pt x="288763" y="372441"/>
                      <a:pt x="185905" y="372441"/>
                    </a:cubicBezTo>
                    <a:cubicBezTo>
                      <a:pt x="83045" y="372441"/>
                      <a:pt x="-338" y="289004"/>
                      <a:pt x="-338" y="186080"/>
                    </a:cubicBezTo>
                    <a:cubicBezTo>
                      <a:pt x="-338" y="83155"/>
                      <a:pt x="83046" y="-281"/>
                      <a:pt x="185905" y="-281"/>
                    </a:cubicBezTo>
                    <a:cubicBezTo>
                      <a:pt x="288764" y="-281"/>
                      <a:pt x="372147" y="83156"/>
                      <a:pt x="372147" y="1860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6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36" name="자유형 35">
                <a:extLst>
                  <a:ext uri="{FF2B5EF4-FFF2-40B4-BE49-F238E27FC236}">
                    <a16:creationId xmlns:a16="http://schemas.microsoft.com/office/drawing/2014/main" id="{6AC39C29-A749-2455-24C7-744C5ABDF9C3}"/>
                  </a:ext>
                </a:extLst>
              </p:cNvPr>
              <p:cNvSpPr/>
              <p:nvPr/>
            </p:nvSpPr>
            <p:spPr>
              <a:xfrm rot="20851126">
                <a:off x="5232794" y="5904090"/>
                <a:ext cx="124162" cy="124241"/>
              </a:xfrm>
              <a:custGeom>
                <a:avLst/>
                <a:gdLst>
                  <a:gd name="connsiteX0" fmla="*/ 123824 w 124162"/>
                  <a:gd name="connsiteY0" fmla="*/ 61839 h 124241"/>
                  <a:gd name="connsiteX1" fmla="*/ 61743 w 124162"/>
                  <a:gd name="connsiteY1" fmla="*/ 123960 h 124241"/>
                  <a:gd name="connsiteX2" fmla="*/ -338 w 124162"/>
                  <a:gd name="connsiteY2" fmla="*/ 61839 h 124241"/>
                  <a:gd name="connsiteX3" fmla="*/ 61743 w 124162"/>
                  <a:gd name="connsiteY3" fmla="*/ -282 h 124241"/>
                  <a:gd name="connsiteX4" fmla="*/ 123824 w 124162"/>
                  <a:gd name="connsiteY4" fmla="*/ 61839 h 124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162" h="124241">
                    <a:moveTo>
                      <a:pt x="123824" y="61839"/>
                    </a:moveTo>
                    <a:cubicBezTo>
                      <a:pt x="123824" y="96147"/>
                      <a:pt x="96030" y="123960"/>
                      <a:pt x="61743" y="123960"/>
                    </a:cubicBezTo>
                    <a:cubicBezTo>
                      <a:pt x="27457" y="123960"/>
                      <a:pt x="-338" y="96148"/>
                      <a:pt x="-338" y="61839"/>
                    </a:cubicBezTo>
                    <a:cubicBezTo>
                      <a:pt x="-338" y="27531"/>
                      <a:pt x="27456" y="-282"/>
                      <a:pt x="61743" y="-282"/>
                    </a:cubicBezTo>
                    <a:cubicBezTo>
                      <a:pt x="96029" y="-282"/>
                      <a:pt x="123824" y="27530"/>
                      <a:pt x="123824" y="61839"/>
                    </a:cubicBezTo>
                    <a:close/>
                  </a:path>
                </a:pathLst>
              </a:custGeom>
              <a:solidFill>
                <a:srgbClr val="3F3D56"/>
              </a:solidFill>
              <a:ln w="126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37" name="자유형 36">
                <a:extLst>
                  <a:ext uri="{FF2B5EF4-FFF2-40B4-BE49-F238E27FC236}">
                    <a16:creationId xmlns:a16="http://schemas.microsoft.com/office/drawing/2014/main" id="{F9FCBDA8-593F-4F22-14E2-74759D366796}"/>
                  </a:ext>
                </a:extLst>
              </p:cNvPr>
              <p:cNvSpPr/>
              <p:nvPr/>
            </p:nvSpPr>
            <p:spPr>
              <a:xfrm>
                <a:off x="5013137" y="5170144"/>
                <a:ext cx="807050" cy="607357"/>
              </a:xfrm>
              <a:custGeom>
                <a:avLst/>
                <a:gdLst>
                  <a:gd name="connsiteX0" fmla="*/ 378596 w 807050"/>
                  <a:gd name="connsiteY0" fmla="*/ 607072 h 607357"/>
                  <a:gd name="connsiteX1" fmla="*/ -338 w 807050"/>
                  <a:gd name="connsiteY1" fmla="*/ 364789 h 607357"/>
                  <a:gd name="connsiteX2" fmla="*/ 403864 w 807050"/>
                  <a:gd name="connsiteY2" fmla="*/ -281 h 607357"/>
                  <a:gd name="connsiteX3" fmla="*/ 806711 w 807050"/>
                  <a:gd name="connsiteY3" fmla="*/ 366284 h 607357"/>
                  <a:gd name="connsiteX4" fmla="*/ 378596 w 807050"/>
                  <a:gd name="connsiteY4" fmla="*/ 607072 h 607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050" h="607357">
                    <a:moveTo>
                      <a:pt x="378596" y="607072"/>
                    </a:moveTo>
                    <a:cubicBezTo>
                      <a:pt x="155737" y="606655"/>
                      <a:pt x="-705" y="566823"/>
                      <a:pt x="-338" y="364789"/>
                    </a:cubicBezTo>
                    <a:cubicBezTo>
                      <a:pt x="41" y="162756"/>
                      <a:pt x="181005" y="-699"/>
                      <a:pt x="403864" y="-281"/>
                    </a:cubicBezTo>
                    <a:cubicBezTo>
                      <a:pt x="626722" y="124"/>
                      <a:pt x="807091" y="164250"/>
                      <a:pt x="806711" y="366284"/>
                    </a:cubicBezTo>
                    <a:cubicBezTo>
                      <a:pt x="806344" y="568317"/>
                      <a:pt x="601467" y="607478"/>
                      <a:pt x="378596" y="607072"/>
                    </a:cubicBezTo>
                    <a:close/>
                  </a:path>
                </a:pathLst>
              </a:custGeom>
              <a:solidFill>
                <a:srgbClr val="6C63FF"/>
              </a:solidFill>
              <a:ln w="126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38" name="자유형 37">
                <a:extLst>
                  <a:ext uri="{FF2B5EF4-FFF2-40B4-BE49-F238E27FC236}">
                    <a16:creationId xmlns:a16="http://schemas.microsoft.com/office/drawing/2014/main" id="{654428C5-A1D7-1418-BC0B-15B465695CD3}"/>
                  </a:ext>
                </a:extLst>
              </p:cNvPr>
              <p:cNvSpPr/>
              <p:nvPr/>
            </p:nvSpPr>
            <p:spPr>
              <a:xfrm>
                <a:off x="5292193" y="5340814"/>
                <a:ext cx="997569" cy="1475535"/>
              </a:xfrm>
              <a:custGeom>
                <a:avLst/>
                <a:gdLst>
                  <a:gd name="connsiteX0" fmla="*/ 975182 w 997569"/>
                  <a:gd name="connsiteY0" fmla="*/ 896179 h 1475535"/>
                  <a:gd name="connsiteX1" fmla="*/ 529896 w 997569"/>
                  <a:gd name="connsiteY1" fmla="*/ 1405384 h 1475535"/>
                  <a:gd name="connsiteX2" fmla="*/ 448322 w 997569"/>
                  <a:gd name="connsiteY2" fmla="*/ 1459396 h 1475535"/>
                  <a:gd name="connsiteX3" fmla="*/ 447753 w 997569"/>
                  <a:gd name="connsiteY3" fmla="*/ 1459725 h 1475535"/>
                  <a:gd name="connsiteX4" fmla="*/ 443918 w 997569"/>
                  <a:gd name="connsiteY4" fmla="*/ 1462258 h 1475535"/>
                  <a:gd name="connsiteX5" fmla="*/ 427115 w 997569"/>
                  <a:gd name="connsiteY5" fmla="*/ 1473083 h 1475535"/>
                  <a:gd name="connsiteX6" fmla="*/ 430177 w 997569"/>
                  <a:gd name="connsiteY6" fmla="*/ 1474463 h 1475535"/>
                  <a:gd name="connsiteX7" fmla="*/ 429899 w 997569"/>
                  <a:gd name="connsiteY7" fmla="*/ 1474716 h 1475535"/>
                  <a:gd name="connsiteX8" fmla="*/ 426913 w 997569"/>
                  <a:gd name="connsiteY8" fmla="*/ 1473526 h 1475535"/>
                  <a:gd name="connsiteX9" fmla="*/ 112003 w 997569"/>
                  <a:gd name="connsiteY9" fmla="*/ 1293358 h 1475535"/>
                  <a:gd name="connsiteX10" fmla="*/ 18232 w 997569"/>
                  <a:gd name="connsiteY10" fmla="*/ 948621 h 1475535"/>
                  <a:gd name="connsiteX11" fmla="*/ 42336 w 997569"/>
                  <a:gd name="connsiteY11" fmla="*/ 905333 h 1475535"/>
                  <a:gd name="connsiteX12" fmla="*/ 54964 w 997569"/>
                  <a:gd name="connsiteY12" fmla="*/ 888949 h 1475535"/>
                  <a:gd name="connsiteX13" fmla="*/ 390725 w 997569"/>
                  <a:gd name="connsiteY13" fmla="*/ 855587 h 1475535"/>
                  <a:gd name="connsiteX14" fmla="*/ 464733 w 997569"/>
                  <a:gd name="connsiteY14" fmla="*/ 961497 h 1475535"/>
                  <a:gd name="connsiteX15" fmla="*/ 263537 w 997569"/>
                  <a:gd name="connsiteY15" fmla="*/ 634220 h 1475535"/>
                  <a:gd name="connsiteX16" fmla="*/ 17220 w 997569"/>
                  <a:gd name="connsiteY16" fmla="*/ 329720 h 1475535"/>
                  <a:gd name="connsiteX17" fmla="*/ 78119 w 997569"/>
                  <a:gd name="connsiteY17" fmla="*/ 127155 h 1475535"/>
                  <a:gd name="connsiteX18" fmla="*/ 82497 w 997569"/>
                  <a:gd name="connsiteY18" fmla="*/ 121977 h 1475535"/>
                  <a:gd name="connsiteX19" fmla="*/ 306291 w 997569"/>
                  <a:gd name="connsiteY19" fmla="*/ 1835 h 1475535"/>
                  <a:gd name="connsiteX20" fmla="*/ 743669 w 997569"/>
                  <a:gd name="connsiteY20" fmla="*/ 183649 h 1475535"/>
                  <a:gd name="connsiteX21" fmla="*/ 975182 w 997569"/>
                  <a:gd name="connsiteY21" fmla="*/ 896179 h 1475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97569" h="1475535">
                    <a:moveTo>
                      <a:pt x="975182" y="896179"/>
                    </a:moveTo>
                    <a:cubicBezTo>
                      <a:pt x="911246" y="1118090"/>
                      <a:pt x="724601" y="1273430"/>
                      <a:pt x="529896" y="1405384"/>
                    </a:cubicBezTo>
                    <a:cubicBezTo>
                      <a:pt x="502717" y="1423805"/>
                      <a:pt x="475513" y="1441809"/>
                      <a:pt x="448322" y="1459396"/>
                    </a:cubicBezTo>
                    <a:cubicBezTo>
                      <a:pt x="448132" y="1459472"/>
                      <a:pt x="447942" y="1459650"/>
                      <a:pt x="447753" y="1459725"/>
                    </a:cubicBezTo>
                    <a:cubicBezTo>
                      <a:pt x="446449" y="1460574"/>
                      <a:pt x="445133" y="1461409"/>
                      <a:pt x="443918" y="1462258"/>
                    </a:cubicBezTo>
                    <a:cubicBezTo>
                      <a:pt x="438301" y="1465878"/>
                      <a:pt x="432682" y="1469499"/>
                      <a:pt x="427115" y="1473083"/>
                    </a:cubicBezTo>
                    <a:lnTo>
                      <a:pt x="430177" y="1474463"/>
                    </a:lnTo>
                    <a:cubicBezTo>
                      <a:pt x="430177" y="1474463"/>
                      <a:pt x="433176" y="1476058"/>
                      <a:pt x="429899" y="1474716"/>
                    </a:cubicBezTo>
                    <a:cubicBezTo>
                      <a:pt x="428912" y="1474298"/>
                      <a:pt x="427887" y="1473931"/>
                      <a:pt x="426913" y="1473526"/>
                    </a:cubicBezTo>
                    <a:cubicBezTo>
                      <a:pt x="313807" y="1427882"/>
                      <a:pt x="198690" y="1378872"/>
                      <a:pt x="112003" y="1293358"/>
                    </a:cubicBezTo>
                    <a:cubicBezTo>
                      <a:pt x="22091" y="1204553"/>
                      <a:pt x="-30457" y="1065268"/>
                      <a:pt x="18232" y="948621"/>
                    </a:cubicBezTo>
                    <a:cubicBezTo>
                      <a:pt x="24635" y="933339"/>
                      <a:pt x="32707" y="918817"/>
                      <a:pt x="42336" y="905333"/>
                    </a:cubicBezTo>
                    <a:cubicBezTo>
                      <a:pt x="46284" y="899673"/>
                      <a:pt x="50535" y="894267"/>
                      <a:pt x="54964" y="888949"/>
                    </a:cubicBezTo>
                    <a:cubicBezTo>
                      <a:pt x="138473" y="786964"/>
                      <a:pt x="288792" y="772024"/>
                      <a:pt x="390725" y="855587"/>
                    </a:cubicBezTo>
                    <a:cubicBezTo>
                      <a:pt x="424661" y="883404"/>
                      <a:pt x="450270" y="920057"/>
                      <a:pt x="464733" y="961497"/>
                    </a:cubicBezTo>
                    <a:cubicBezTo>
                      <a:pt x="479043" y="828226"/>
                      <a:pt x="369227" y="716593"/>
                      <a:pt x="263537" y="634220"/>
                    </a:cubicBezTo>
                    <a:cubicBezTo>
                      <a:pt x="157807" y="551897"/>
                      <a:pt x="37667" y="462244"/>
                      <a:pt x="17220" y="329720"/>
                    </a:cubicBezTo>
                    <a:cubicBezTo>
                      <a:pt x="5806" y="255982"/>
                      <a:pt x="31429" y="184522"/>
                      <a:pt x="78119" y="127155"/>
                    </a:cubicBezTo>
                    <a:cubicBezTo>
                      <a:pt x="79561" y="125420"/>
                      <a:pt x="81003" y="123673"/>
                      <a:pt x="82497" y="121977"/>
                    </a:cubicBezTo>
                    <a:cubicBezTo>
                      <a:pt x="139309" y="55164"/>
                      <a:pt x="219238" y="12268"/>
                      <a:pt x="306291" y="1835"/>
                    </a:cubicBezTo>
                    <a:cubicBezTo>
                      <a:pt x="468415" y="-15017"/>
                      <a:pt x="625895" y="70851"/>
                      <a:pt x="743669" y="183649"/>
                    </a:cubicBezTo>
                    <a:cubicBezTo>
                      <a:pt x="933250" y="365134"/>
                      <a:pt x="1047848" y="643881"/>
                      <a:pt x="975182" y="896179"/>
                    </a:cubicBezTo>
                    <a:close/>
                  </a:path>
                </a:pathLst>
              </a:custGeom>
              <a:solidFill>
                <a:srgbClr val="E6E6E6"/>
              </a:solidFill>
              <a:ln w="126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39" name="자유형 38">
                <a:extLst>
                  <a:ext uri="{FF2B5EF4-FFF2-40B4-BE49-F238E27FC236}">
                    <a16:creationId xmlns:a16="http://schemas.microsoft.com/office/drawing/2014/main" id="{702804BA-615B-AABC-2297-7E0489090FDD}"/>
                  </a:ext>
                </a:extLst>
              </p:cNvPr>
              <p:cNvSpPr/>
              <p:nvPr/>
            </p:nvSpPr>
            <p:spPr>
              <a:xfrm>
                <a:off x="5334867" y="5462441"/>
                <a:ext cx="717056" cy="1353718"/>
              </a:xfrm>
              <a:custGeom>
                <a:avLst/>
                <a:gdLst>
                  <a:gd name="connsiteX0" fmla="*/ 627759 w 717056"/>
                  <a:gd name="connsiteY0" fmla="*/ 484308 h 1353718"/>
                  <a:gd name="connsiteX1" fmla="*/ 698679 w 717056"/>
                  <a:gd name="connsiteY1" fmla="*/ 640812 h 1353718"/>
                  <a:gd name="connsiteX2" fmla="*/ 716444 w 717056"/>
                  <a:gd name="connsiteY2" fmla="*/ 792708 h 1353718"/>
                  <a:gd name="connsiteX3" fmla="*/ 630201 w 717056"/>
                  <a:gd name="connsiteY3" fmla="*/ 1092573 h 1353718"/>
                  <a:gd name="connsiteX4" fmla="*/ 487221 w 717056"/>
                  <a:gd name="connsiteY4" fmla="*/ 1283756 h 1353718"/>
                  <a:gd name="connsiteX5" fmla="*/ 405647 w 717056"/>
                  <a:gd name="connsiteY5" fmla="*/ 1337769 h 1353718"/>
                  <a:gd name="connsiteX6" fmla="*/ 405078 w 717056"/>
                  <a:gd name="connsiteY6" fmla="*/ 1338098 h 1353718"/>
                  <a:gd name="connsiteX7" fmla="*/ 401244 w 717056"/>
                  <a:gd name="connsiteY7" fmla="*/ 1340630 h 1353718"/>
                  <a:gd name="connsiteX8" fmla="*/ 384440 w 717056"/>
                  <a:gd name="connsiteY8" fmla="*/ 1351455 h 1353718"/>
                  <a:gd name="connsiteX9" fmla="*/ 387224 w 717056"/>
                  <a:gd name="connsiteY9" fmla="*/ 1353089 h 1353718"/>
                  <a:gd name="connsiteX10" fmla="*/ 384238 w 717056"/>
                  <a:gd name="connsiteY10" fmla="*/ 1351898 h 1353718"/>
                  <a:gd name="connsiteX11" fmla="*/ 216598 w 717056"/>
                  <a:gd name="connsiteY11" fmla="*/ 900516 h 1353718"/>
                  <a:gd name="connsiteX12" fmla="*/ -339 w 717056"/>
                  <a:gd name="connsiteY12" fmla="*/ 783705 h 1353718"/>
                  <a:gd name="connsiteX13" fmla="*/ 12289 w 717056"/>
                  <a:gd name="connsiteY13" fmla="*/ 767322 h 1353718"/>
                  <a:gd name="connsiteX14" fmla="*/ 102720 w 717056"/>
                  <a:gd name="connsiteY14" fmla="*/ 801557 h 1353718"/>
                  <a:gd name="connsiteX15" fmla="*/ 345419 w 717056"/>
                  <a:gd name="connsiteY15" fmla="*/ 1035712 h 1353718"/>
                  <a:gd name="connsiteX16" fmla="*/ 405179 w 717056"/>
                  <a:gd name="connsiteY16" fmla="*/ 1337059 h 1353718"/>
                  <a:gd name="connsiteX17" fmla="*/ 418996 w 717056"/>
                  <a:gd name="connsiteY17" fmla="*/ 1324272 h 1353718"/>
                  <a:gd name="connsiteX18" fmla="*/ 632947 w 717056"/>
                  <a:gd name="connsiteY18" fmla="*/ 1045829 h 1353718"/>
                  <a:gd name="connsiteX19" fmla="*/ 697098 w 717056"/>
                  <a:gd name="connsiteY19" fmla="*/ 755800 h 1353718"/>
                  <a:gd name="connsiteX20" fmla="*/ 586092 w 717056"/>
                  <a:gd name="connsiteY20" fmla="*/ 456415 h 1353718"/>
                  <a:gd name="connsiteX21" fmla="*/ 343027 w 717056"/>
                  <a:gd name="connsiteY21" fmla="*/ 205737 h 1353718"/>
                  <a:gd name="connsiteX22" fmla="*/ 40707 w 717056"/>
                  <a:gd name="connsiteY22" fmla="*/ 18986 h 1353718"/>
                  <a:gd name="connsiteX23" fmla="*/ 35444 w 717056"/>
                  <a:gd name="connsiteY23" fmla="*/ 5527 h 1353718"/>
                  <a:gd name="connsiteX24" fmla="*/ 39822 w 717056"/>
                  <a:gd name="connsiteY24" fmla="*/ 349 h 1353718"/>
                  <a:gd name="connsiteX25" fmla="*/ 46554 w 717056"/>
                  <a:gd name="connsiteY25" fmla="*/ 640 h 1353718"/>
                  <a:gd name="connsiteX26" fmla="*/ 86271 w 717056"/>
                  <a:gd name="connsiteY26" fmla="*/ 19505 h 1353718"/>
                  <a:gd name="connsiteX27" fmla="*/ 390729 w 717056"/>
                  <a:gd name="connsiteY27" fmla="*/ 220475 h 1353718"/>
                  <a:gd name="connsiteX28" fmla="*/ 627759 w 717056"/>
                  <a:gd name="connsiteY28" fmla="*/ 484308 h 135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17056" h="1353718">
                    <a:moveTo>
                      <a:pt x="627759" y="484308"/>
                    </a:moveTo>
                    <a:cubicBezTo>
                      <a:pt x="658873" y="532749"/>
                      <a:pt x="682762" y="585470"/>
                      <a:pt x="698679" y="640812"/>
                    </a:cubicBezTo>
                    <a:cubicBezTo>
                      <a:pt x="712129" y="690279"/>
                      <a:pt x="718114" y="741468"/>
                      <a:pt x="716444" y="792708"/>
                    </a:cubicBezTo>
                    <a:cubicBezTo>
                      <a:pt x="712104" y="898136"/>
                      <a:pt x="682521" y="1000970"/>
                      <a:pt x="630201" y="1092573"/>
                    </a:cubicBezTo>
                    <a:cubicBezTo>
                      <a:pt x="590774" y="1162070"/>
                      <a:pt x="542743" y="1226313"/>
                      <a:pt x="487221" y="1283756"/>
                    </a:cubicBezTo>
                    <a:cubicBezTo>
                      <a:pt x="460043" y="1302178"/>
                      <a:pt x="432838" y="1320182"/>
                      <a:pt x="405647" y="1337769"/>
                    </a:cubicBezTo>
                    <a:cubicBezTo>
                      <a:pt x="405457" y="1337844"/>
                      <a:pt x="405267" y="1338022"/>
                      <a:pt x="405078" y="1338098"/>
                    </a:cubicBezTo>
                    <a:cubicBezTo>
                      <a:pt x="403774" y="1338946"/>
                      <a:pt x="402459" y="1339782"/>
                      <a:pt x="401244" y="1340630"/>
                    </a:cubicBezTo>
                    <a:cubicBezTo>
                      <a:pt x="395626" y="1344251"/>
                      <a:pt x="390008" y="1347872"/>
                      <a:pt x="384440" y="1351455"/>
                    </a:cubicBezTo>
                    <a:cubicBezTo>
                      <a:pt x="384440" y="1351455"/>
                      <a:pt x="390501" y="1354430"/>
                      <a:pt x="387224" y="1353089"/>
                    </a:cubicBezTo>
                    <a:cubicBezTo>
                      <a:pt x="386238" y="1352671"/>
                      <a:pt x="385213" y="1352304"/>
                      <a:pt x="384238" y="1351898"/>
                    </a:cubicBezTo>
                    <a:cubicBezTo>
                      <a:pt x="404812" y="1183138"/>
                      <a:pt x="342319" y="1014872"/>
                      <a:pt x="216598" y="900516"/>
                    </a:cubicBezTo>
                    <a:cubicBezTo>
                      <a:pt x="154497" y="845023"/>
                      <a:pt x="80160" y="804988"/>
                      <a:pt x="-339" y="783705"/>
                    </a:cubicBezTo>
                    <a:cubicBezTo>
                      <a:pt x="3609" y="778046"/>
                      <a:pt x="7861" y="772639"/>
                      <a:pt x="12289" y="767322"/>
                    </a:cubicBezTo>
                    <a:cubicBezTo>
                      <a:pt x="43377" y="776045"/>
                      <a:pt x="73644" y="787504"/>
                      <a:pt x="102720" y="801557"/>
                    </a:cubicBezTo>
                    <a:cubicBezTo>
                      <a:pt x="206653" y="851506"/>
                      <a:pt x="291744" y="933600"/>
                      <a:pt x="345419" y="1035712"/>
                    </a:cubicBezTo>
                    <a:cubicBezTo>
                      <a:pt x="393589" y="1128430"/>
                      <a:pt x="414315" y="1232973"/>
                      <a:pt x="405179" y="1337059"/>
                    </a:cubicBezTo>
                    <a:cubicBezTo>
                      <a:pt x="409823" y="1332843"/>
                      <a:pt x="414479" y="1328539"/>
                      <a:pt x="418996" y="1324272"/>
                    </a:cubicBezTo>
                    <a:cubicBezTo>
                      <a:pt x="504936" y="1244089"/>
                      <a:pt x="581284" y="1152055"/>
                      <a:pt x="632947" y="1045829"/>
                    </a:cubicBezTo>
                    <a:cubicBezTo>
                      <a:pt x="677776" y="955884"/>
                      <a:pt x="699805" y="856279"/>
                      <a:pt x="697098" y="755800"/>
                    </a:cubicBezTo>
                    <a:cubicBezTo>
                      <a:pt x="692884" y="646244"/>
                      <a:pt x="649256" y="544765"/>
                      <a:pt x="586092" y="456415"/>
                    </a:cubicBezTo>
                    <a:cubicBezTo>
                      <a:pt x="516867" y="362166"/>
                      <a:pt x="435078" y="277818"/>
                      <a:pt x="343027" y="205737"/>
                    </a:cubicBezTo>
                    <a:cubicBezTo>
                      <a:pt x="250243" y="131379"/>
                      <a:pt x="148714" y="68668"/>
                      <a:pt x="40707" y="18986"/>
                    </a:cubicBezTo>
                    <a:cubicBezTo>
                      <a:pt x="35647" y="16619"/>
                      <a:pt x="33331" y="10706"/>
                      <a:pt x="35444" y="5527"/>
                    </a:cubicBezTo>
                    <a:cubicBezTo>
                      <a:pt x="36166" y="3299"/>
                      <a:pt x="37734" y="1438"/>
                      <a:pt x="39822" y="349"/>
                    </a:cubicBezTo>
                    <a:cubicBezTo>
                      <a:pt x="41986" y="-588"/>
                      <a:pt x="44466" y="-474"/>
                      <a:pt x="46554" y="640"/>
                    </a:cubicBezTo>
                    <a:cubicBezTo>
                      <a:pt x="59890" y="6781"/>
                      <a:pt x="73125" y="13010"/>
                      <a:pt x="86271" y="19505"/>
                    </a:cubicBezTo>
                    <a:cubicBezTo>
                      <a:pt x="195683" y="73619"/>
                      <a:pt x="297957" y="141128"/>
                      <a:pt x="390729" y="220475"/>
                    </a:cubicBezTo>
                    <a:cubicBezTo>
                      <a:pt x="480351" y="296923"/>
                      <a:pt x="564721" y="384272"/>
                      <a:pt x="627759" y="48430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6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40" name="자유형 39">
                <a:extLst>
                  <a:ext uri="{FF2B5EF4-FFF2-40B4-BE49-F238E27FC236}">
                    <a16:creationId xmlns:a16="http://schemas.microsoft.com/office/drawing/2014/main" id="{7FED88D7-E91B-A346-D318-4DE146441D51}"/>
                  </a:ext>
                </a:extLst>
              </p:cNvPr>
              <p:cNvSpPr/>
              <p:nvPr/>
            </p:nvSpPr>
            <p:spPr>
              <a:xfrm>
                <a:off x="794749" y="6748750"/>
                <a:ext cx="275914" cy="103534"/>
              </a:xfrm>
              <a:custGeom>
                <a:avLst/>
                <a:gdLst>
                  <a:gd name="connsiteX0" fmla="*/ 275915 w 275914"/>
                  <a:gd name="connsiteY0" fmla="*/ 51767 h 103534"/>
                  <a:gd name="connsiteX1" fmla="*/ 137958 w 275914"/>
                  <a:gd name="connsiteY1" fmla="*/ 103534 h 103534"/>
                  <a:gd name="connsiteX2" fmla="*/ 0 w 275914"/>
                  <a:gd name="connsiteY2" fmla="*/ 51767 h 103534"/>
                  <a:gd name="connsiteX3" fmla="*/ 137958 w 275914"/>
                  <a:gd name="connsiteY3" fmla="*/ 0 h 103534"/>
                  <a:gd name="connsiteX4" fmla="*/ 275915 w 275914"/>
                  <a:gd name="connsiteY4" fmla="*/ 51767 h 103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5914" h="103534">
                    <a:moveTo>
                      <a:pt x="275915" y="51767"/>
                    </a:moveTo>
                    <a:cubicBezTo>
                      <a:pt x="275915" y="80357"/>
                      <a:pt x="214149" y="103534"/>
                      <a:pt x="137958" y="103534"/>
                    </a:cubicBezTo>
                    <a:cubicBezTo>
                      <a:pt x="61766" y="103534"/>
                      <a:pt x="0" y="80357"/>
                      <a:pt x="0" y="51767"/>
                    </a:cubicBezTo>
                    <a:cubicBezTo>
                      <a:pt x="0" y="23177"/>
                      <a:pt x="61766" y="0"/>
                      <a:pt x="137958" y="0"/>
                    </a:cubicBezTo>
                    <a:cubicBezTo>
                      <a:pt x="214149" y="0"/>
                      <a:pt x="275915" y="23177"/>
                      <a:pt x="275915" y="51767"/>
                    </a:cubicBezTo>
                    <a:close/>
                  </a:path>
                </a:pathLst>
              </a:custGeom>
              <a:solidFill>
                <a:srgbClr val="2F2E41"/>
              </a:solidFill>
              <a:ln w="126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41" name="자유형 40">
                <a:extLst>
                  <a:ext uri="{FF2B5EF4-FFF2-40B4-BE49-F238E27FC236}">
                    <a16:creationId xmlns:a16="http://schemas.microsoft.com/office/drawing/2014/main" id="{4837DE2A-FABB-44DF-E8BC-869139002B2B}"/>
                  </a:ext>
                </a:extLst>
              </p:cNvPr>
              <p:cNvSpPr/>
              <p:nvPr/>
            </p:nvSpPr>
            <p:spPr>
              <a:xfrm>
                <a:off x="1125848" y="6741849"/>
                <a:ext cx="275914" cy="103534"/>
              </a:xfrm>
              <a:custGeom>
                <a:avLst/>
                <a:gdLst>
                  <a:gd name="connsiteX0" fmla="*/ 275915 w 275914"/>
                  <a:gd name="connsiteY0" fmla="*/ 51767 h 103534"/>
                  <a:gd name="connsiteX1" fmla="*/ 137957 w 275914"/>
                  <a:gd name="connsiteY1" fmla="*/ 103535 h 103534"/>
                  <a:gd name="connsiteX2" fmla="*/ 0 w 275914"/>
                  <a:gd name="connsiteY2" fmla="*/ 51767 h 103534"/>
                  <a:gd name="connsiteX3" fmla="*/ 137957 w 275914"/>
                  <a:gd name="connsiteY3" fmla="*/ 0 h 103534"/>
                  <a:gd name="connsiteX4" fmla="*/ 275915 w 275914"/>
                  <a:gd name="connsiteY4" fmla="*/ 51767 h 103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5914" h="103534">
                    <a:moveTo>
                      <a:pt x="275915" y="51767"/>
                    </a:moveTo>
                    <a:cubicBezTo>
                      <a:pt x="275915" y="80358"/>
                      <a:pt x="214149" y="103535"/>
                      <a:pt x="137957" y="103535"/>
                    </a:cubicBezTo>
                    <a:cubicBezTo>
                      <a:pt x="61766" y="103535"/>
                      <a:pt x="0" y="80358"/>
                      <a:pt x="0" y="51767"/>
                    </a:cubicBezTo>
                    <a:cubicBezTo>
                      <a:pt x="0" y="23177"/>
                      <a:pt x="61766" y="0"/>
                      <a:pt x="137957" y="0"/>
                    </a:cubicBezTo>
                    <a:cubicBezTo>
                      <a:pt x="214149" y="0"/>
                      <a:pt x="275915" y="23177"/>
                      <a:pt x="275915" y="51767"/>
                    </a:cubicBezTo>
                    <a:close/>
                  </a:path>
                </a:pathLst>
              </a:custGeom>
              <a:solidFill>
                <a:srgbClr val="2F2E41"/>
              </a:solidFill>
              <a:ln w="126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42" name="자유형 41">
                <a:extLst>
                  <a:ext uri="{FF2B5EF4-FFF2-40B4-BE49-F238E27FC236}">
                    <a16:creationId xmlns:a16="http://schemas.microsoft.com/office/drawing/2014/main" id="{842BCF3F-66AF-1E2E-A829-1384F535CBB0}"/>
                  </a:ext>
                </a:extLst>
              </p:cNvPr>
              <p:cNvSpPr/>
              <p:nvPr/>
            </p:nvSpPr>
            <p:spPr>
              <a:xfrm rot="19802247">
                <a:off x="1388165" y="5815532"/>
                <a:ext cx="544933" cy="171180"/>
              </a:xfrm>
              <a:custGeom>
                <a:avLst/>
                <a:gdLst>
                  <a:gd name="connsiteX0" fmla="*/ 544596 w 544933"/>
                  <a:gd name="connsiteY0" fmla="*/ 85308 h 171180"/>
                  <a:gd name="connsiteX1" fmla="*/ 272129 w 544933"/>
                  <a:gd name="connsiteY1" fmla="*/ 170898 h 171180"/>
                  <a:gd name="connsiteX2" fmla="*/ -338 w 544933"/>
                  <a:gd name="connsiteY2" fmla="*/ 85308 h 171180"/>
                  <a:gd name="connsiteX3" fmla="*/ 272129 w 544933"/>
                  <a:gd name="connsiteY3" fmla="*/ -282 h 171180"/>
                  <a:gd name="connsiteX4" fmla="*/ 544596 w 544933"/>
                  <a:gd name="connsiteY4" fmla="*/ 85308 h 171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4933" h="171180">
                    <a:moveTo>
                      <a:pt x="544596" y="85308"/>
                    </a:moveTo>
                    <a:cubicBezTo>
                      <a:pt x="544596" y="132578"/>
                      <a:pt x="422608" y="170898"/>
                      <a:pt x="272129" y="170898"/>
                    </a:cubicBezTo>
                    <a:cubicBezTo>
                      <a:pt x="121649" y="170898"/>
                      <a:pt x="-338" y="132578"/>
                      <a:pt x="-338" y="85308"/>
                    </a:cubicBezTo>
                    <a:cubicBezTo>
                      <a:pt x="-338" y="38038"/>
                      <a:pt x="121649" y="-282"/>
                      <a:pt x="272129" y="-282"/>
                    </a:cubicBezTo>
                    <a:cubicBezTo>
                      <a:pt x="422608" y="-282"/>
                      <a:pt x="544596" y="38038"/>
                      <a:pt x="544596" y="85308"/>
                    </a:cubicBezTo>
                    <a:close/>
                  </a:path>
                </a:pathLst>
              </a:custGeom>
              <a:solidFill>
                <a:srgbClr val="2F2E41"/>
              </a:solidFill>
              <a:ln w="126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43" name="자유형 42">
                <a:extLst>
                  <a:ext uri="{FF2B5EF4-FFF2-40B4-BE49-F238E27FC236}">
                    <a16:creationId xmlns:a16="http://schemas.microsoft.com/office/drawing/2014/main" id="{DCCCF6FA-E99F-6294-767A-01B73C5E13F4}"/>
                  </a:ext>
                </a:extLst>
              </p:cNvPr>
              <p:cNvSpPr/>
              <p:nvPr/>
            </p:nvSpPr>
            <p:spPr>
              <a:xfrm rot="16753048">
                <a:off x="498127" y="5527059"/>
                <a:ext cx="1089864" cy="1090559"/>
              </a:xfrm>
              <a:custGeom>
                <a:avLst/>
                <a:gdLst>
                  <a:gd name="connsiteX0" fmla="*/ 1089526 w 1089864"/>
                  <a:gd name="connsiteY0" fmla="*/ 544998 h 1090559"/>
                  <a:gd name="connsiteX1" fmla="*/ 544594 w 1089864"/>
                  <a:gd name="connsiteY1" fmla="*/ 1090278 h 1090559"/>
                  <a:gd name="connsiteX2" fmla="*/ -338 w 1089864"/>
                  <a:gd name="connsiteY2" fmla="*/ 544998 h 1090559"/>
                  <a:gd name="connsiteX3" fmla="*/ 544594 w 1089864"/>
                  <a:gd name="connsiteY3" fmla="*/ -282 h 1090559"/>
                  <a:gd name="connsiteX4" fmla="*/ 1089526 w 1089864"/>
                  <a:gd name="connsiteY4" fmla="*/ 544998 h 1090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9864" h="1090559">
                    <a:moveTo>
                      <a:pt x="1089526" y="544998"/>
                    </a:moveTo>
                    <a:cubicBezTo>
                      <a:pt x="1089526" y="846147"/>
                      <a:pt x="845552" y="1090278"/>
                      <a:pt x="544594" y="1090278"/>
                    </a:cubicBezTo>
                    <a:cubicBezTo>
                      <a:pt x="243636" y="1090278"/>
                      <a:pt x="-338" y="846148"/>
                      <a:pt x="-338" y="544998"/>
                    </a:cubicBezTo>
                    <a:cubicBezTo>
                      <a:pt x="-338" y="243848"/>
                      <a:pt x="243636" y="-282"/>
                      <a:pt x="544594" y="-282"/>
                    </a:cubicBezTo>
                    <a:cubicBezTo>
                      <a:pt x="845552" y="-282"/>
                      <a:pt x="1089526" y="243847"/>
                      <a:pt x="1089526" y="544998"/>
                    </a:cubicBezTo>
                    <a:close/>
                  </a:path>
                </a:pathLst>
              </a:custGeom>
              <a:solidFill>
                <a:srgbClr val="2F2E41"/>
              </a:solidFill>
              <a:ln w="126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44" name="자유형 43">
                <a:extLst>
                  <a:ext uri="{FF2B5EF4-FFF2-40B4-BE49-F238E27FC236}">
                    <a16:creationId xmlns:a16="http://schemas.microsoft.com/office/drawing/2014/main" id="{DC5BE551-5F02-42BB-F02E-439BF33ADBBC}"/>
                  </a:ext>
                </a:extLst>
              </p:cNvPr>
              <p:cNvSpPr/>
              <p:nvPr/>
            </p:nvSpPr>
            <p:spPr>
              <a:xfrm>
                <a:off x="794749" y="6500271"/>
                <a:ext cx="165548" cy="296798"/>
              </a:xfrm>
              <a:custGeom>
                <a:avLst/>
                <a:gdLst>
                  <a:gd name="connsiteX0" fmla="*/ 0 w 165548"/>
                  <a:gd name="connsiteY0" fmla="*/ 0 h 296798"/>
                  <a:gd name="connsiteX1" fmla="*/ 165549 w 165548"/>
                  <a:gd name="connsiteY1" fmla="*/ 0 h 296798"/>
                  <a:gd name="connsiteX2" fmla="*/ 165549 w 165548"/>
                  <a:gd name="connsiteY2" fmla="*/ 296798 h 296798"/>
                  <a:gd name="connsiteX3" fmla="*/ 0 w 165548"/>
                  <a:gd name="connsiteY3" fmla="*/ 296798 h 296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5548" h="296798">
                    <a:moveTo>
                      <a:pt x="0" y="0"/>
                    </a:moveTo>
                    <a:lnTo>
                      <a:pt x="165549" y="0"/>
                    </a:lnTo>
                    <a:lnTo>
                      <a:pt x="165549" y="296798"/>
                    </a:lnTo>
                    <a:lnTo>
                      <a:pt x="0" y="296798"/>
                    </a:lnTo>
                    <a:close/>
                  </a:path>
                </a:pathLst>
              </a:custGeom>
              <a:solidFill>
                <a:srgbClr val="2F2E41"/>
              </a:solidFill>
              <a:ln w="126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45" name="자유형 44">
                <a:extLst>
                  <a:ext uri="{FF2B5EF4-FFF2-40B4-BE49-F238E27FC236}">
                    <a16:creationId xmlns:a16="http://schemas.microsoft.com/office/drawing/2014/main" id="{64F21E99-A33A-ED65-0917-B8B18C8DAA08}"/>
                  </a:ext>
                </a:extLst>
              </p:cNvPr>
              <p:cNvSpPr/>
              <p:nvPr/>
            </p:nvSpPr>
            <p:spPr>
              <a:xfrm>
                <a:off x="1125848" y="6500271"/>
                <a:ext cx="165548" cy="296798"/>
              </a:xfrm>
              <a:custGeom>
                <a:avLst/>
                <a:gdLst>
                  <a:gd name="connsiteX0" fmla="*/ 0 w 165548"/>
                  <a:gd name="connsiteY0" fmla="*/ 0 h 296798"/>
                  <a:gd name="connsiteX1" fmla="*/ 165549 w 165548"/>
                  <a:gd name="connsiteY1" fmla="*/ 0 h 296798"/>
                  <a:gd name="connsiteX2" fmla="*/ 165549 w 165548"/>
                  <a:gd name="connsiteY2" fmla="*/ 296798 h 296798"/>
                  <a:gd name="connsiteX3" fmla="*/ 0 w 165548"/>
                  <a:gd name="connsiteY3" fmla="*/ 296798 h 296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5548" h="296798">
                    <a:moveTo>
                      <a:pt x="0" y="0"/>
                    </a:moveTo>
                    <a:lnTo>
                      <a:pt x="165549" y="0"/>
                    </a:lnTo>
                    <a:lnTo>
                      <a:pt x="165549" y="296798"/>
                    </a:lnTo>
                    <a:lnTo>
                      <a:pt x="0" y="296798"/>
                    </a:lnTo>
                    <a:close/>
                  </a:path>
                </a:pathLst>
              </a:custGeom>
              <a:solidFill>
                <a:srgbClr val="2F2E41"/>
              </a:solidFill>
              <a:ln w="126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46" name="자유형 45">
                <a:extLst>
                  <a:ext uri="{FF2B5EF4-FFF2-40B4-BE49-F238E27FC236}">
                    <a16:creationId xmlns:a16="http://schemas.microsoft.com/office/drawing/2014/main" id="{65ED7201-2698-7CA7-3210-3E4C397EF052}"/>
                  </a:ext>
                </a:extLst>
              </p:cNvPr>
              <p:cNvSpPr/>
              <p:nvPr/>
            </p:nvSpPr>
            <p:spPr>
              <a:xfrm>
                <a:off x="870625" y="5747920"/>
                <a:ext cx="372485" cy="372723"/>
              </a:xfrm>
              <a:custGeom>
                <a:avLst/>
                <a:gdLst>
                  <a:gd name="connsiteX0" fmla="*/ 372486 w 372485"/>
                  <a:gd name="connsiteY0" fmla="*/ 186362 h 372723"/>
                  <a:gd name="connsiteX1" fmla="*/ 186243 w 372485"/>
                  <a:gd name="connsiteY1" fmla="*/ 372723 h 372723"/>
                  <a:gd name="connsiteX2" fmla="*/ 0 w 372485"/>
                  <a:gd name="connsiteY2" fmla="*/ 186362 h 372723"/>
                  <a:gd name="connsiteX3" fmla="*/ 186243 w 372485"/>
                  <a:gd name="connsiteY3" fmla="*/ 0 h 372723"/>
                  <a:gd name="connsiteX4" fmla="*/ 372486 w 372485"/>
                  <a:gd name="connsiteY4" fmla="*/ 186362 h 37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2485" h="372723">
                    <a:moveTo>
                      <a:pt x="372486" y="186362"/>
                    </a:moveTo>
                    <a:cubicBezTo>
                      <a:pt x="372486" y="289286"/>
                      <a:pt x="289102" y="372723"/>
                      <a:pt x="186243" y="372723"/>
                    </a:cubicBezTo>
                    <a:cubicBezTo>
                      <a:pt x="83384" y="372723"/>
                      <a:pt x="0" y="289286"/>
                      <a:pt x="0" y="186362"/>
                    </a:cubicBezTo>
                    <a:cubicBezTo>
                      <a:pt x="0" y="83437"/>
                      <a:pt x="83384" y="0"/>
                      <a:pt x="186243" y="0"/>
                    </a:cubicBezTo>
                    <a:cubicBezTo>
                      <a:pt x="289102" y="0"/>
                      <a:pt x="372486" y="83437"/>
                      <a:pt x="372486" y="18636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6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47" name="자유형 46">
                <a:extLst>
                  <a:ext uri="{FF2B5EF4-FFF2-40B4-BE49-F238E27FC236}">
                    <a16:creationId xmlns:a16="http://schemas.microsoft.com/office/drawing/2014/main" id="{D03C9AB4-F0A9-5C7E-8482-BC853951FB4C}"/>
                  </a:ext>
                </a:extLst>
              </p:cNvPr>
              <p:cNvSpPr/>
              <p:nvPr/>
            </p:nvSpPr>
            <p:spPr>
              <a:xfrm>
                <a:off x="994787" y="5872160"/>
                <a:ext cx="124162" cy="124241"/>
              </a:xfrm>
              <a:custGeom>
                <a:avLst/>
                <a:gdLst>
                  <a:gd name="connsiteX0" fmla="*/ 124162 w 124162"/>
                  <a:gd name="connsiteY0" fmla="*/ 62121 h 124241"/>
                  <a:gd name="connsiteX1" fmla="*/ 62081 w 124162"/>
                  <a:gd name="connsiteY1" fmla="*/ 124242 h 124241"/>
                  <a:gd name="connsiteX2" fmla="*/ 0 w 124162"/>
                  <a:gd name="connsiteY2" fmla="*/ 62121 h 124241"/>
                  <a:gd name="connsiteX3" fmla="*/ 62081 w 124162"/>
                  <a:gd name="connsiteY3" fmla="*/ 0 h 124241"/>
                  <a:gd name="connsiteX4" fmla="*/ 124162 w 124162"/>
                  <a:gd name="connsiteY4" fmla="*/ 62121 h 124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162" h="124241">
                    <a:moveTo>
                      <a:pt x="124162" y="62121"/>
                    </a:moveTo>
                    <a:cubicBezTo>
                      <a:pt x="124162" y="96429"/>
                      <a:pt x="96368" y="124242"/>
                      <a:pt x="62081" y="124242"/>
                    </a:cubicBezTo>
                    <a:cubicBezTo>
                      <a:pt x="27795" y="124242"/>
                      <a:pt x="0" y="96429"/>
                      <a:pt x="0" y="62121"/>
                    </a:cubicBezTo>
                    <a:cubicBezTo>
                      <a:pt x="0" y="27812"/>
                      <a:pt x="27795" y="0"/>
                      <a:pt x="62081" y="0"/>
                    </a:cubicBezTo>
                    <a:cubicBezTo>
                      <a:pt x="96368" y="0"/>
                      <a:pt x="124162" y="27812"/>
                      <a:pt x="124162" y="62121"/>
                    </a:cubicBezTo>
                    <a:close/>
                  </a:path>
                </a:pathLst>
              </a:custGeom>
              <a:solidFill>
                <a:srgbClr val="3F3D56"/>
              </a:solidFill>
              <a:ln w="126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48" name="자유형 47">
                <a:extLst>
                  <a:ext uri="{FF2B5EF4-FFF2-40B4-BE49-F238E27FC236}">
                    <a16:creationId xmlns:a16="http://schemas.microsoft.com/office/drawing/2014/main" id="{5428B047-25F6-6A11-F133-C98CA53FA4B0}"/>
                  </a:ext>
                </a:extLst>
              </p:cNvPr>
              <p:cNvSpPr/>
              <p:nvPr/>
            </p:nvSpPr>
            <p:spPr>
              <a:xfrm>
                <a:off x="506414" y="5109441"/>
                <a:ext cx="803624" cy="626819"/>
              </a:xfrm>
              <a:custGeom>
                <a:avLst/>
                <a:gdLst>
                  <a:gd name="connsiteX0" fmla="*/ 7720 w 803624"/>
                  <a:gd name="connsiteY0" fmla="*/ 455512 h 626819"/>
                  <a:gd name="connsiteX1" fmla="*/ 321870 w 803624"/>
                  <a:gd name="connsiteY1" fmla="*/ 10486 h 626819"/>
                  <a:gd name="connsiteX2" fmla="*/ 795372 w 803624"/>
                  <a:gd name="connsiteY2" fmla="*/ 279523 h 626819"/>
                  <a:gd name="connsiteX3" fmla="*/ 477717 w 803624"/>
                  <a:gd name="connsiteY3" fmla="*/ 598026 h 626819"/>
                  <a:gd name="connsiteX4" fmla="*/ 7720 w 803624"/>
                  <a:gd name="connsiteY4" fmla="*/ 455512 h 626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3624" h="626819">
                    <a:moveTo>
                      <a:pt x="7720" y="455512"/>
                    </a:moveTo>
                    <a:cubicBezTo>
                      <a:pt x="-36287" y="258328"/>
                      <a:pt x="104364" y="59080"/>
                      <a:pt x="321870" y="10486"/>
                    </a:cubicBezTo>
                    <a:cubicBezTo>
                      <a:pt x="539376" y="-38107"/>
                      <a:pt x="751378" y="82338"/>
                      <a:pt x="795372" y="279523"/>
                    </a:cubicBezTo>
                    <a:cubicBezTo>
                      <a:pt x="839380" y="476706"/>
                      <a:pt x="695223" y="549432"/>
                      <a:pt x="477717" y="598026"/>
                    </a:cubicBezTo>
                    <a:cubicBezTo>
                      <a:pt x="260211" y="646619"/>
                      <a:pt x="51714" y="652696"/>
                      <a:pt x="7720" y="455512"/>
                    </a:cubicBezTo>
                    <a:close/>
                  </a:path>
                </a:pathLst>
              </a:custGeom>
              <a:solidFill>
                <a:srgbClr val="E6E6E6"/>
              </a:solidFill>
              <a:ln w="126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49" name="자유형 48">
                <a:extLst>
                  <a:ext uri="{FF2B5EF4-FFF2-40B4-BE49-F238E27FC236}">
                    <a16:creationId xmlns:a16="http://schemas.microsoft.com/office/drawing/2014/main" id="{E4C96BF1-FC86-B50D-2E56-8DC877DEB63E}"/>
                  </a:ext>
                </a:extLst>
              </p:cNvPr>
              <p:cNvSpPr/>
              <p:nvPr/>
            </p:nvSpPr>
            <p:spPr>
              <a:xfrm rot="17722455">
                <a:off x="343754" y="5546672"/>
                <a:ext cx="171070" cy="545281"/>
              </a:xfrm>
              <a:custGeom>
                <a:avLst/>
                <a:gdLst>
                  <a:gd name="connsiteX0" fmla="*/ 170733 w 171070"/>
                  <a:gd name="connsiteY0" fmla="*/ 272359 h 545281"/>
                  <a:gd name="connsiteX1" fmla="*/ 85197 w 171070"/>
                  <a:gd name="connsiteY1" fmla="*/ 545000 h 545281"/>
                  <a:gd name="connsiteX2" fmla="*/ -338 w 171070"/>
                  <a:gd name="connsiteY2" fmla="*/ 272359 h 545281"/>
                  <a:gd name="connsiteX3" fmla="*/ 85197 w 171070"/>
                  <a:gd name="connsiteY3" fmla="*/ -282 h 545281"/>
                  <a:gd name="connsiteX4" fmla="*/ 170733 w 171070"/>
                  <a:gd name="connsiteY4" fmla="*/ 272359 h 545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070" h="545281">
                    <a:moveTo>
                      <a:pt x="170733" y="272359"/>
                    </a:moveTo>
                    <a:cubicBezTo>
                      <a:pt x="170733" y="422935"/>
                      <a:pt x="132437" y="545000"/>
                      <a:pt x="85197" y="545000"/>
                    </a:cubicBezTo>
                    <a:cubicBezTo>
                      <a:pt x="37957" y="545000"/>
                      <a:pt x="-338" y="422934"/>
                      <a:pt x="-338" y="272359"/>
                    </a:cubicBezTo>
                    <a:cubicBezTo>
                      <a:pt x="-338" y="121783"/>
                      <a:pt x="37957" y="-282"/>
                      <a:pt x="85197" y="-282"/>
                    </a:cubicBezTo>
                    <a:cubicBezTo>
                      <a:pt x="132437" y="-282"/>
                      <a:pt x="170733" y="121784"/>
                      <a:pt x="170733" y="272359"/>
                    </a:cubicBezTo>
                    <a:close/>
                  </a:path>
                </a:pathLst>
              </a:custGeom>
              <a:solidFill>
                <a:srgbClr val="2F2E41"/>
              </a:solidFill>
              <a:ln w="126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50" name="자유형 49">
                <a:extLst>
                  <a:ext uri="{FF2B5EF4-FFF2-40B4-BE49-F238E27FC236}">
                    <a16:creationId xmlns:a16="http://schemas.microsoft.com/office/drawing/2014/main" id="{F3FC69DB-EA33-86AB-0116-D5D4B22DD55B}"/>
                  </a:ext>
                </a:extLst>
              </p:cNvPr>
              <p:cNvSpPr/>
              <p:nvPr/>
            </p:nvSpPr>
            <p:spPr>
              <a:xfrm>
                <a:off x="775404" y="6202881"/>
                <a:ext cx="584975" cy="224917"/>
              </a:xfrm>
              <a:custGeom>
                <a:avLst/>
                <a:gdLst>
                  <a:gd name="connsiteX0" fmla="*/ -339 w 584975"/>
                  <a:gd name="connsiteY0" fmla="*/ 65878 h 224917"/>
                  <a:gd name="connsiteX1" fmla="*/ 289366 w 584975"/>
                  <a:gd name="connsiteY1" fmla="*/ 224636 h 224917"/>
                  <a:gd name="connsiteX2" fmla="*/ 584637 w 584975"/>
                  <a:gd name="connsiteY2" fmla="*/ 21020 h 224917"/>
                  <a:gd name="connsiteX3" fmla="*/ 289366 w 584975"/>
                  <a:gd name="connsiteY3" fmla="*/ 31377 h 224917"/>
                  <a:gd name="connsiteX4" fmla="*/ -339 w 584975"/>
                  <a:gd name="connsiteY4" fmla="*/ 65878 h 224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4975" h="224917">
                    <a:moveTo>
                      <a:pt x="-339" y="65878"/>
                    </a:moveTo>
                    <a:cubicBezTo>
                      <a:pt x="-339" y="119245"/>
                      <a:pt x="136985" y="224636"/>
                      <a:pt x="289366" y="224636"/>
                    </a:cubicBezTo>
                    <a:cubicBezTo>
                      <a:pt x="441759" y="224636"/>
                      <a:pt x="584637" y="74387"/>
                      <a:pt x="584637" y="21020"/>
                    </a:cubicBezTo>
                    <a:cubicBezTo>
                      <a:pt x="584637" y="-32347"/>
                      <a:pt x="441759" y="31377"/>
                      <a:pt x="289366" y="31377"/>
                    </a:cubicBezTo>
                    <a:cubicBezTo>
                      <a:pt x="136985" y="31377"/>
                      <a:pt x="-339" y="12512"/>
                      <a:pt x="-339" y="6587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6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51" name="자유형 50">
                <a:extLst>
                  <a:ext uri="{FF2B5EF4-FFF2-40B4-BE49-F238E27FC236}">
                    <a16:creationId xmlns:a16="http://schemas.microsoft.com/office/drawing/2014/main" id="{6C78A507-ED79-0A4E-4C0E-5B6310359F4B}"/>
                  </a:ext>
                </a:extLst>
              </p:cNvPr>
              <p:cNvSpPr/>
              <p:nvPr/>
            </p:nvSpPr>
            <p:spPr>
              <a:xfrm>
                <a:off x="2805255" y="6748750"/>
                <a:ext cx="275914" cy="103534"/>
              </a:xfrm>
              <a:custGeom>
                <a:avLst/>
                <a:gdLst>
                  <a:gd name="connsiteX0" fmla="*/ 275915 w 275914"/>
                  <a:gd name="connsiteY0" fmla="*/ 51767 h 103534"/>
                  <a:gd name="connsiteX1" fmla="*/ 137957 w 275914"/>
                  <a:gd name="connsiteY1" fmla="*/ 103534 h 103534"/>
                  <a:gd name="connsiteX2" fmla="*/ 0 w 275914"/>
                  <a:gd name="connsiteY2" fmla="*/ 51767 h 103534"/>
                  <a:gd name="connsiteX3" fmla="*/ 137957 w 275914"/>
                  <a:gd name="connsiteY3" fmla="*/ 0 h 103534"/>
                  <a:gd name="connsiteX4" fmla="*/ 275915 w 275914"/>
                  <a:gd name="connsiteY4" fmla="*/ 51767 h 103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5914" h="103534">
                    <a:moveTo>
                      <a:pt x="275915" y="51767"/>
                    </a:moveTo>
                    <a:cubicBezTo>
                      <a:pt x="275915" y="80357"/>
                      <a:pt x="214149" y="103534"/>
                      <a:pt x="137957" y="103534"/>
                    </a:cubicBezTo>
                    <a:cubicBezTo>
                      <a:pt x="61766" y="103534"/>
                      <a:pt x="0" y="80357"/>
                      <a:pt x="0" y="51767"/>
                    </a:cubicBezTo>
                    <a:cubicBezTo>
                      <a:pt x="0" y="23177"/>
                      <a:pt x="61766" y="0"/>
                      <a:pt x="137957" y="0"/>
                    </a:cubicBezTo>
                    <a:cubicBezTo>
                      <a:pt x="214149" y="0"/>
                      <a:pt x="275915" y="23177"/>
                      <a:pt x="275915" y="51767"/>
                    </a:cubicBezTo>
                    <a:close/>
                  </a:path>
                </a:pathLst>
              </a:custGeom>
              <a:solidFill>
                <a:srgbClr val="2F2E41"/>
              </a:solidFill>
              <a:ln w="126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52" name="자유형 51">
                <a:extLst>
                  <a:ext uri="{FF2B5EF4-FFF2-40B4-BE49-F238E27FC236}">
                    <a16:creationId xmlns:a16="http://schemas.microsoft.com/office/drawing/2014/main" id="{300EFBFC-C55A-1041-65B6-F8B3C5AFAF92}"/>
                  </a:ext>
                </a:extLst>
              </p:cNvPr>
              <p:cNvSpPr/>
              <p:nvPr/>
            </p:nvSpPr>
            <p:spPr>
              <a:xfrm>
                <a:off x="2474150" y="6741849"/>
                <a:ext cx="275914" cy="103534"/>
              </a:xfrm>
              <a:custGeom>
                <a:avLst/>
                <a:gdLst>
                  <a:gd name="connsiteX0" fmla="*/ 275915 w 275914"/>
                  <a:gd name="connsiteY0" fmla="*/ 51767 h 103534"/>
                  <a:gd name="connsiteX1" fmla="*/ 137957 w 275914"/>
                  <a:gd name="connsiteY1" fmla="*/ 103535 h 103534"/>
                  <a:gd name="connsiteX2" fmla="*/ 0 w 275914"/>
                  <a:gd name="connsiteY2" fmla="*/ 51767 h 103534"/>
                  <a:gd name="connsiteX3" fmla="*/ 137957 w 275914"/>
                  <a:gd name="connsiteY3" fmla="*/ 0 h 103534"/>
                  <a:gd name="connsiteX4" fmla="*/ 275915 w 275914"/>
                  <a:gd name="connsiteY4" fmla="*/ 51767 h 103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5914" h="103534">
                    <a:moveTo>
                      <a:pt x="275915" y="51767"/>
                    </a:moveTo>
                    <a:cubicBezTo>
                      <a:pt x="275915" y="80358"/>
                      <a:pt x="214149" y="103535"/>
                      <a:pt x="137957" y="103535"/>
                    </a:cubicBezTo>
                    <a:cubicBezTo>
                      <a:pt x="61766" y="103535"/>
                      <a:pt x="0" y="80358"/>
                      <a:pt x="0" y="51767"/>
                    </a:cubicBezTo>
                    <a:cubicBezTo>
                      <a:pt x="0" y="23177"/>
                      <a:pt x="61766" y="0"/>
                      <a:pt x="137957" y="0"/>
                    </a:cubicBezTo>
                    <a:cubicBezTo>
                      <a:pt x="214149" y="0"/>
                      <a:pt x="275915" y="23177"/>
                      <a:pt x="275915" y="51767"/>
                    </a:cubicBezTo>
                    <a:close/>
                  </a:path>
                </a:pathLst>
              </a:custGeom>
              <a:solidFill>
                <a:srgbClr val="2F2E41"/>
              </a:solidFill>
              <a:ln w="126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53" name="자유형 52">
                <a:extLst>
                  <a:ext uri="{FF2B5EF4-FFF2-40B4-BE49-F238E27FC236}">
                    <a16:creationId xmlns:a16="http://schemas.microsoft.com/office/drawing/2014/main" id="{C1D4A26F-CD45-B602-7F86-806475CF4034}"/>
                  </a:ext>
                </a:extLst>
              </p:cNvPr>
              <p:cNvSpPr/>
              <p:nvPr/>
            </p:nvSpPr>
            <p:spPr>
              <a:xfrm rot="17997754">
                <a:off x="2129746" y="5628478"/>
                <a:ext cx="171071" cy="545281"/>
              </a:xfrm>
              <a:custGeom>
                <a:avLst/>
                <a:gdLst>
                  <a:gd name="connsiteX0" fmla="*/ 170732 w 171071"/>
                  <a:gd name="connsiteY0" fmla="*/ 272359 h 545281"/>
                  <a:gd name="connsiteX1" fmla="*/ 85197 w 171071"/>
                  <a:gd name="connsiteY1" fmla="*/ 545000 h 545281"/>
                  <a:gd name="connsiteX2" fmla="*/ -339 w 171071"/>
                  <a:gd name="connsiteY2" fmla="*/ 272359 h 545281"/>
                  <a:gd name="connsiteX3" fmla="*/ 85197 w 171071"/>
                  <a:gd name="connsiteY3" fmla="*/ -282 h 545281"/>
                  <a:gd name="connsiteX4" fmla="*/ 170732 w 171071"/>
                  <a:gd name="connsiteY4" fmla="*/ 272359 h 545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071" h="545281">
                    <a:moveTo>
                      <a:pt x="170732" y="272359"/>
                    </a:moveTo>
                    <a:cubicBezTo>
                      <a:pt x="170732" y="422935"/>
                      <a:pt x="132436" y="545000"/>
                      <a:pt x="85197" y="545000"/>
                    </a:cubicBezTo>
                    <a:cubicBezTo>
                      <a:pt x="37957" y="545000"/>
                      <a:pt x="-339" y="422934"/>
                      <a:pt x="-339" y="272359"/>
                    </a:cubicBezTo>
                    <a:cubicBezTo>
                      <a:pt x="-339" y="121783"/>
                      <a:pt x="37957" y="-282"/>
                      <a:pt x="85197" y="-282"/>
                    </a:cubicBezTo>
                    <a:cubicBezTo>
                      <a:pt x="132436" y="-282"/>
                      <a:pt x="170732" y="121784"/>
                      <a:pt x="170732" y="272359"/>
                    </a:cubicBezTo>
                    <a:close/>
                  </a:path>
                </a:pathLst>
              </a:custGeom>
              <a:solidFill>
                <a:srgbClr val="2F2E41"/>
              </a:solidFill>
              <a:ln w="126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54" name="자유형 53">
                <a:extLst>
                  <a:ext uri="{FF2B5EF4-FFF2-40B4-BE49-F238E27FC236}">
                    <a16:creationId xmlns:a16="http://schemas.microsoft.com/office/drawing/2014/main" id="{549475B4-E0CE-0123-AC16-DC2286C43965}"/>
                  </a:ext>
                </a:extLst>
              </p:cNvPr>
              <p:cNvSpPr/>
              <p:nvPr/>
            </p:nvSpPr>
            <p:spPr>
              <a:xfrm>
                <a:off x="2287908" y="5527045"/>
                <a:ext cx="1089865" cy="1090560"/>
              </a:xfrm>
              <a:custGeom>
                <a:avLst/>
                <a:gdLst>
                  <a:gd name="connsiteX0" fmla="*/ 1089866 w 1089865"/>
                  <a:gd name="connsiteY0" fmla="*/ 545280 h 1090560"/>
                  <a:gd name="connsiteX1" fmla="*/ 544933 w 1089865"/>
                  <a:gd name="connsiteY1" fmla="*/ 1090561 h 1090560"/>
                  <a:gd name="connsiteX2" fmla="*/ 0 w 1089865"/>
                  <a:gd name="connsiteY2" fmla="*/ 545280 h 1090560"/>
                  <a:gd name="connsiteX3" fmla="*/ 544933 w 1089865"/>
                  <a:gd name="connsiteY3" fmla="*/ 0 h 1090560"/>
                  <a:gd name="connsiteX4" fmla="*/ 1089866 w 1089865"/>
                  <a:gd name="connsiteY4" fmla="*/ 545280 h 1090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9865" h="1090560">
                    <a:moveTo>
                      <a:pt x="1089866" y="545280"/>
                    </a:moveTo>
                    <a:cubicBezTo>
                      <a:pt x="1089866" y="846430"/>
                      <a:pt x="845891" y="1090561"/>
                      <a:pt x="544933" y="1090561"/>
                    </a:cubicBezTo>
                    <a:cubicBezTo>
                      <a:pt x="243975" y="1090561"/>
                      <a:pt x="0" y="846430"/>
                      <a:pt x="0" y="545280"/>
                    </a:cubicBezTo>
                    <a:cubicBezTo>
                      <a:pt x="0" y="244130"/>
                      <a:pt x="243975" y="0"/>
                      <a:pt x="544933" y="0"/>
                    </a:cubicBezTo>
                    <a:cubicBezTo>
                      <a:pt x="845891" y="0"/>
                      <a:pt x="1089866" y="244130"/>
                      <a:pt x="1089866" y="545280"/>
                    </a:cubicBezTo>
                    <a:close/>
                  </a:path>
                </a:pathLst>
              </a:custGeom>
              <a:solidFill>
                <a:srgbClr val="2F2E41"/>
              </a:solidFill>
              <a:ln w="126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55" name="자유형 54">
                <a:extLst>
                  <a:ext uri="{FF2B5EF4-FFF2-40B4-BE49-F238E27FC236}">
                    <a16:creationId xmlns:a16="http://schemas.microsoft.com/office/drawing/2014/main" id="{03D7D7B5-F4D5-61F9-424D-CF8A3739F245}"/>
                  </a:ext>
                </a:extLst>
              </p:cNvPr>
              <p:cNvSpPr/>
              <p:nvPr/>
            </p:nvSpPr>
            <p:spPr>
              <a:xfrm>
                <a:off x="2915616" y="6500271"/>
                <a:ext cx="165548" cy="296798"/>
              </a:xfrm>
              <a:custGeom>
                <a:avLst/>
                <a:gdLst>
                  <a:gd name="connsiteX0" fmla="*/ 0 w 165548"/>
                  <a:gd name="connsiteY0" fmla="*/ 0 h 296798"/>
                  <a:gd name="connsiteX1" fmla="*/ 165549 w 165548"/>
                  <a:gd name="connsiteY1" fmla="*/ 0 h 296798"/>
                  <a:gd name="connsiteX2" fmla="*/ 165549 w 165548"/>
                  <a:gd name="connsiteY2" fmla="*/ 296798 h 296798"/>
                  <a:gd name="connsiteX3" fmla="*/ 0 w 165548"/>
                  <a:gd name="connsiteY3" fmla="*/ 296798 h 296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5548" h="296798">
                    <a:moveTo>
                      <a:pt x="0" y="0"/>
                    </a:moveTo>
                    <a:lnTo>
                      <a:pt x="165549" y="0"/>
                    </a:lnTo>
                    <a:lnTo>
                      <a:pt x="165549" y="296798"/>
                    </a:lnTo>
                    <a:lnTo>
                      <a:pt x="0" y="296798"/>
                    </a:lnTo>
                    <a:close/>
                  </a:path>
                </a:pathLst>
              </a:custGeom>
              <a:solidFill>
                <a:srgbClr val="2F2E41"/>
              </a:solidFill>
              <a:ln w="126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56" name="자유형 55">
                <a:extLst>
                  <a:ext uri="{FF2B5EF4-FFF2-40B4-BE49-F238E27FC236}">
                    <a16:creationId xmlns:a16="http://schemas.microsoft.com/office/drawing/2014/main" id="{A08B206B-EFE2-891B-6E5C-E988660F8F54}"/>
                  </a:ext>
                </a:extLst>
              </p:cNvPr>
              <p:cNvSpPr/>
              <p:nvPr/>
            </p:nvSpPr>
            <p:spPr>
              <a:xfrm>
                <a:off x="2584524" y="6500271"/>
                <a:ext cx="165548" cy="296798"/>
              </a:xfrm>
              <a:custGeom>
                <a:avLst/>
                <a:gdLst>
                  <a:gd name="connsiteX0" fmla="*/ 0 w 165548"/>
                  <a:gd name="connsiteY0" fmla="*/ 0 h 296798"/>
                  <a:gd name="connsiteX1" fmla="*/ 165549 w 165548"/>
                  <a:gd name="connsiteY1" fmla="*/ 0 h 296798"/>
                  <a:gd name="connsiteX2" fmla="*/ 165549 w 165548"/>
                  <a:gd name="connsiteY2" fmla="*/ 296798 h 296798"/>
                  <a:gd name="connsiteX3" fmla="*/ 0 w 165548"/>
                  <a:gd name="connsiteY3" fmla="*/ 296798 h 296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5548" h="296798">
                    <a:moveTo>
                      <a:pt x="0" y="0"/>
                    </a:moveTo>
                    <a:lnTo>
                      <a:pt x="165549" y="0"/>
                    </a:lnTo>
                    <a:lnTo>
                      <a:pt x="165549" y="296798"/>
                    </a:lnTo>
                    <a:lnTo>
                      <a:pt x="0" y="296798"/>
                    </a:lnTo>
                    <a:close/>
                  </a:path>
                </a:pathLst>
              </a:custGeom>
              <a:solidFill>
                <a:srgbClr val="2F2E41"/>
              </a:solidFill>
              <a:ln w="126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57" name="자유형 56">
                <a:extLst>
                  <a:ext uri="{FF2B5EF4-FFF2-40B4-BE49-F238E27FC236}">
                    <a16:creationId xmlns:a16="http://schemas.microsoft.com/office/drawing/2014/main" id="{F484E0E8-74AE-B8CB-4847-7D83379FA7C4}"/>
                  </a:ext>
                </a:extLst>
              </p:cNvPr>
              <p:cNvSpPr/>
              <p:nvPr/>
            </p:nvSpPr>
            <p:spPr>
              <a:xfrm>
                <a:off x="2518928" y="5747920"/>
                <a:ext cx="372485" cy="372723"/>
              </a:xfrm>
              <a:custGeom>
                <a:avLst/>
                <a:gdLst>
                  <a:gd name="connsiteX0" fmla="*/ 372486 w 372485"/>
                  <a:gd name="connsiteY0" fmla="*/ 186362 h 372723"/>
                  <a:gd name="connsiteX1" fmla="*/ 186243 w 372485"/>
                  <a:gd name="connsiteY1" fmla="*/ 372723 h 372723"/>
                  <a:gd name="connsiteX2" fmla="*/ 0 w 372485"/>
                  <a:gd name="connsiteY2" fmla="*/ 186362 h 372723"/>
                  <a:gd name="connsiteX3" fmla="*/ 186243 w 372485"/>
                  <a:gd name="connsiteY3" fmla="*/ 0 h 372723"/>
                  <a:gd name="connsiteX4" fmla="*/ 372486 w 372485"/>
                  <a:gd name="connsiteY4" fmla="*/ 186362 h 37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2485" h="372723">
                    <a:moveTo>
                      <a:pt x="372486" y="186362"/>
                    </a:moveTo>
                    <a:cubicBezTo>
                      <a:pt x="372486" y="289286"/>
                      <a:pt x="289102" y="372723"/>
                      <a:pt x="186243" y="372723"/>
                    </a:cubicBezTo>
                    <a:cubicBezTo>
                      <a:pt x="83384" y="372723"/>
                      <a:pt x="0" y="289286"/>
                      <a:pt x="0" y="186362"/>
                    </a:cubicBezTo>
                    <a:cubicBezTo>
                      <a:pt x="0" y="83437"/>
                      <a:pt x="83384" y="0"/>
                      <a:pt x="186243" y="0"/>
                    </a:cubicBezTo>
                    <a:cubicBezTo>
                      <a:pt x="289102" y="0"/>
                      <a:pt x="372486" y="83437"/>
                      <a:pt x="372486" y="18636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6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58" name="자유형 57">
                <a:extLst>
                  <a:ext uri="{FF2B5EF4-FFF2-40B4-BE49-F238E27FC236}">
                    <a16:creationId xmlns:a16="http://schemas.microsoft.com/office/drawing/2014/main" id="{3CFB12C9-FFA6-E6BD-C2B3-39BE4A548B3B}"/>
                  </a:ext>
                </a:extLst>
              </p:cNvPr>
              <p:cNvSpPr/>
              <p:nvPr/>
            </p:nvSpPr>
            <p:spPr>
              <a:xfrm rot="18901544">
                <a:off x="2554331" y="5847103"/>
                <a:ext cx="124519" cy="123722"/>
              </a:xfrm>
              <a:custGeom>
                <a:avLst/>
                <a:gdLst>
                  <a:gd name="connsiteX0" fmla="*/ 124181 w 124519"/>
                  <a:gd name="connsiteY0" fmla="*/ 61580 h 123722"/>
                  <a:gd name="connsiteX1" fmla="*/ 61922 w 124519"/>
                  <a:gd name="connsiteY1" fmla="*/ 123441 h 123722"/>
                  <a:gd name="connsiteX2" fmla="*/ -338 w 124519"/>
                  <a:gd name="connsiteY2" fmla="*/ 61580 h 123722"/>
                  <a:gd name="connsiteX3" fmla="*/ 61922 w 124519"/>
                  <a:gd name="connsiteY3" fmla="*/ -282 h 123722"/>
                  <a:gd name="connsiteX4" fmla="*/ 124181 w 124519"/>
                  <a:gd name="connsiteY4" fmla="*/ 61580 h 123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519" h="123722">
                    <a:moveTo>
                      <a:pt x="124181" y="61580"/>
                    </a:moveTo>
                    <a:cubicBezTo>
                      <a:pt x="124181" y="95745"/>
                      <a:pt x="96307" y="123441"/>
                      <a:pt x="61922" y="123441"/>
                    </a:cubicBezTo>
                    <a:cubicBezTo>
                      <a:pt x="27537" y="123441"/>
                      <a:pt x="-338" y="95745"/>
                      <a:pt x="-338" y="61580"/>
                    </a:cubicBezTo>
                    <a:cubicBezTo>
                      <a:pt x="-338" y="27415"/>
                      <a:pt x="27537" y="-282"/>
                      <a:pt x="61922" y="-282"/>
                    </a:cubicBezTo>
                    <a:cubicBezTo>
                      <a:pt x="96307" y="-282"/>
                      <a:pt x="124181" y="27415"/>
                      <a:pt x="124181" y="61580"/>
                    </a:cubicBezTo>
                    <a:close/>
                  </a:path>
                </a:pathLst>
              </a:custGeom>
              <a:solidFill>
                <a:srgbClr val="3F3D56"/>
              </a:solidFill>
              <a:ln w="126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59" name="자유형 58">
                <a:extLst>
                  <a:ext uri="{FF2B5EF4-FFF2-40B4-BE49-F238E27FC236}">
                    <a16:creationId xmlns:a16="http://schemas.microsoft.com/office/drawing/2014/main" id="{DAC7887F-3400-E95F-69FF-63984753A22E}"/>
                  </a:ext>
                </a:extLst>
              </p:cNvPr>
              <p:cNvSpPr/>
              <p:nvPr/>
            </p:nvSpPr>
            <p:spPr>
              <a:xfrm>
                <a:off x="2565881" y="5109441"/>
                <a:ext cx="803623" cy="626819"/>
              </a:xfrm>
              <a:custGeom>
                <a:avLst/>
                <a:gdLst>
                  <a:gd name="connsiteX0" fmla="*/ 325230 w 803623"/>
                  <a:gd name="connsiteY0" fmla="*/ 598026 h 626819"/>
                  <a:gd name="connsiteX1" fmla="*/ 7575 w 803623"/>
                  <a:gd name="connsiteY1" fmla="*/ 279523 h 626819"/>
                  <a:gd name="connsiteX2" fmla="*/ 481064 w 803623"/>
                  <a:gd name="connsiteY2" fmla="*/ 10486 h 626819"/>
                  <a:gd name="connsiteX3" fmla="*/ 795227 w 803623"/>
                  <a:gd name="connsiteY3" fmla="*/ 455512 h 626819"/>
                  <a:gd name="connsiteX4" fmla="*/ 325230 w 803623"/>
                  <a:gd name="connsiteY4" fmla="*/ 598026 h 626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3623" h="626819">
                    <a:moveTo>
                      <a:pt x="325230" y="598026"/>
                    </a:moveTo>
                    <a:cubicBezTo>
                      <a:pt x="107724" y="549432"/>
                      <a:pt x="-36433" y="476706"/>
                      <a:pt x="7575" y="279523"/>
                    </a:cubicBezTo>
                    <a:cubicBezTo>
                      <a:pt x="51570" y="82338"/>
                      <a:pt x="263572" y="-38107"/>
                      <a:pt x="481064" y="10486"/>
                    </a:cubicBezTo>
                    <a:cubicBezTo>
                      <a:pt x="698570" y="59080"/>
                      <a:pt x="839234" y="258328"/>
                      <a:pt x="795227" y="455512"/>
                    </a:cubicBezTo>
                    <a:cubicBezTo>
                      <a:pt x="751232" y="652696"/>
                      <a:pt x="542736" y="646619"/>
                      <a:pt x="325230" y="598026"/>
                    </a:cubicBezTo>
                    <a:close/>
                  </a:path>
                </a:pathLst>
              </a:custGeom>
              <a:solidFill>
                <a:srgbClr val="6C63FF"/>
              </a:solidFill>
              <a:ln w="126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60" name="자유형 59">
                <a:extLst>
                  <a:ext uri="{FF2B5EF4-FFF2-40B4-BE49-F238E27FC236}">
                    <a16:creationId xmlns:a16="http://schemas.microsoft.com/office/drawing/2014/main" id="{7488B786-CE4A-48DC-5A63-EB543E74C1B3}"/>
                  </a:ext>
                </a:extLst>
              </p:cNvPr>
              <p:cNvSpPr/>
              <p:nvPr/>
            </p:nvSpPr>
            <p:spPr>
              <a:xfrm rot="20707525">
                <a:off x="3247212" y="5951830"/>
                <a:ext cx="171070" cy="545281"/>
              </a:xfrm>
              <a:custGeom>
                <a:avLst/>
                <a:gdLst>
                  <a:gd name="connsiteX0" fmla="*/ 170733 w 171070"/>
                  <a:gd name="connsiteY0" fmla="*/ 272359 h 545281"/>
                  <a:gd name="connsiteX1" fmla="*/ 85197 w 171070"/>
                  <a:gd name="connsiteY1" fmla="*/ 545000 h 545281"/>
                  <a:gd name="connsiteX2" fmla="*/ -338 w 171070"/>
                  <a:gd name="connsiteY2" fmla="*/ 272359 h 545281"/>
                  <a:gd name="connsiteX3" fmla="*/ 85197 w 171070"/>
                  <a:gd name="connsiteY3" fmla="*/ -282 h 545281"/>
                  <a:gd name="connsiteX4" fmla="*/ 170733 w 171070"/>
                  <a:gd name="connsiteY4" fmla="*/ 272359 h 545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070" h="545281">
                    <a:moveTo>
                      <a:pt x="170733" y="272359"/>
                    </a:moveTo>
                    <a:cubicBezTo>
                      <a:pt x="170733" y="422935"/>
                      <a:pt x="132437" y="545000"/>
                      <a:pt x="85197" y="545000"/>
                    </a:cubicBezTo>
                    <a:cubicBezTo>
                      <a:pt x="37958" y="545000"/>
                      <a:pt x="-338" y="422934"/>
                      <a:pt x="-338" y="272359"/>
                    </a:cubicBezTo>
                    <a:cubicBezTo>
                      <a:pt x="-338" y="121783"/>
                      <a:pt x="37958" y="-282"/>
                      <a:pt x="85197" y="-282"/>
                    </a:cubicBezTo>
                    <a:cubicBezTo>
                      <a:pt x="132437" y="-282"/>
                      <a:pt x="170733" y="121784"/>
                      <a:pt x="170733" y="272359"/>
                    </a:cubicBezTo>
                    <a:close/>
                  </a:path>
                </a:pathLst>
              </a:custGeom>
              <a:solidFill>
                <a:srgbClr val="2F2E41"/>
              </a:solidFill>
              <a:ln w="126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61" name="자유형 60">
                <a:extLst>
                  <a:ext uri="{FF2B5EF4-FFF2-40B4-BE49-F238E27FC236}">
                    <a16:creationId xmlns:a16="http://schemas.microsoft.com/office/drawing/2014/main" id="{DA71602C-2433-0300-CD3A-494960583387}"/>
                  </a:ext>
                </a:extLst>
              </p:cNvPr>
              <p:cNvSpPr/>
              <p:nvPr/>
            </p:nvSpPr>
            <p:spPr>
              <a:xfrm>
                <a:off x="2515540" y="6202881"/>
                <a:ext cx="384045" cy="224917"/>
              </a:xfrm>
              <a:custGeom>
                <a:avLst/>
                <a:gdLst>
                  <a:gd name="connsiteX0" fmla="*/ 193506 w 384045"/>
                  <a:gd name="connsiteY0" fmla="*/ 31377 h 224917"/>
                  <a:gd name="connsiteX1" fmla="*/ -339 w 384045"/>
                  <a:gd name="connsiteY1" fmla="*/ 21020 h 224917"/>
                  <a:gd name="connsiteX2" fmla="*/ 193506 w 384045"/>
                  <a:gd name="connsiteY2" fmla="*/ 224636 h 224917"/>
                  <a:gd name="connsiteX3" fmla="*/ 383707 w 384045"/>
                  <a:gd name="connsiteY3" fmla="*/ 65891 h 224917"/>
                  <a:gd name="connsiteX4" fmla="*/ 193506 w 384045"/>
                  <a:gd name="connsiteY4" fmla="*/ 31377 h 224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045" h="224917">
                    <a:moveTo>
                      <a:pt x="193506" y="31377"/>
                    </a:moveTo>
                    <a:cubicBezTo>
                      <a:pt x="93471" y="31377"/>
                      <a:pt x="-339" y="-32347"/>
                      <a:pt x="-339" y="21020"/>
                    </a:cubicBezTo>
                    <a:cubicBezTo>
                      <a:pt x="-339" y="74400"/>
                      <a:pt x="93471" y="224636"/>
                      <a:pt x="193506" y="224636"/>
                    </a:cubicBezTo>
                    <a:cubicBezTo>
                      <a:pt x="293554" y="224636"/>
                      <a:pt x="383707" y="119258"/>
                      <a:pt x="383707" y="65891"/>
                    </a:cubicBezTo>
                    <a:cubicBezTo>
                      <a:pt x="383707" y="12524"/>
                      <a:pt x="293554" y="31377"/>
                      <a:pt x="193506" y="3137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6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62" name="자유형 61">
                <a:extLst>
                  <a:ext uri="{FF2B5EF4-FFF2-40B4-BE49-F238E27FC236}">
                    <a16:creationId xmlns:a16="http://schemas.microsoft.com/office/drawing/2014/main" id="{EE0F519D-25BF-38AF-5847-C193460758EE}"/>
                  </a:ext>
                </a:extLst>
              </p:cNvPr>
              <p:cNvSpPr/>
              <p:nvPr/>
            </p:nvSpPr>
            <p:spPr>
              <a:xfrm>
                <a:off x="1490122" y="3622973"/>
                <a:ext cx="1260235" cy="1545260"/>
              </a:xfrm>
              <a:custGeom>
                <a:avLst/>
                <a:gdLst>
                  <a:gd name="connsiteX0" fmla="*/ 514693 w 1260235"/>
                  <a:gd name="connsiteY0" fmla="*/ 1544978 h 1545260"/>
                  <a:gd name="connsiteX1" fmla="*/ 466295 w 1260235"/>
                  <a:gd name="connsiteY1" fmla="*/ 1544978 h 1545260"/>
                  <a:gd name="connsiteX2" fmla="*/ 302780 w 1260235"/>
                  <a:gd name="connsiteY2" fmla="*/ 1381359 h 1545260"/>
                  <a:gd name="connsiteX3" fmla="*/ 302780 w 1260235"/>
                  <a:gd name="connsiteY3" fmla="*/ 1340704 h 1545260"/>
                  <a:gd name="connsiteX4" fmla="*/ 359453 w 1260235"/>
                  <a:gd name="connsiteY4" fmla="*/ 1090115 h 1545260"/>
                  <a:gd name="connsiteX5" fmla="*/ 518147 w 1260235"/>
                  <a:gd name="connsiteY5" fmla="*/ 876750 h 1545260"/>
                  <a:gd name="connsiteX6" fmla="*/ 626053 w 1260235"/>
                  <a:gd name="connsiteY6" fmla="*/ 746606 h 1545260"/>
                  <a:gd name="connsiteX7" fmla="*/ 660127 w 1260235"/>
                  <a:gd name="connsiteY7" fmla="*/ 625541 h 1545260"/>
                  <a:gd name="connsiteX8" fmla="*/ 459070 w 1260235"/>
                  <a:gd name="connsiteY8" fmla="*/ 475417 h 1545260"/>
                  <a:gd name="connsiteX9" fmla="*/ 237452 w 1260235"/>
                  <a:gd name="connsiteY9" fmla="*/ 508704 h 1545260"/>
                  <a:gd name="connsiteX10" fmla="*/ 6825 w 1260235"/>
                  <a:gd name="connsiteY10" fmla="*/ 380434 h 1545260"/>
                  <a:gd name="connsiteX11" fmla="*/ -337 w 1260235"/>
                  <a:gd name="connsiteY11" fmla="*/ 329194 h 1545260"/>
                  <a:gd name="connsiteX12" fmla="*/ -337 w 1260235"/>
                  <a:gd name="connsiteY12" fmla="*/ 246897 h 1545260"/>
                  <a:gd name="connsiteX13" fmla="*/ 107619 w 1260235"/>
                  <a:gd name="connsiteY13" fmla="*/ 79061 h 1545260"/>
                  <a:gd name="connsiteX14" fmla="*/ 510112 w 1260235"/>
                  <a:gd name="connsiteY14" fmla="*/ -172 h 1545260"/>
                  <a:gd name="connsiteX15" fmla="*/ 898650 w 1260235"/>
                  <a:gd name="connsiteY15" fmla="*/ 72161 h 1545260"/>
                  <a:gd name="connsiteX16" fmla="*/ 1164516 w 1260235"/>
                  <a:gd name="connsiteY16" fmla="*/ 273777 h 1545260"/>
                  <a:gd name="connsiteX17" fmla="*/ 1259869 w 1260235"/>
                  <a:gd name="connsiteY17" fmla="*/ 568072 h 1545260"/>
                  <a:gd name="connsiteX18" fmla="*/ 1167666 w 1260235"/>
                  <a:gd name="connsiteY18" fmla="*/ 862392 h 1545260"/>
                  <a:gd name="connsiteX19" fmla="*/ 909848 w 1260235"/>
                  <a:gd name="connsiteY19" fmla="*/ 1125250 h 1545260"/>
                  <a:gd name="connsiteX20" fmla="*/ 744561 w 1260235"/>
                  <a:gd name="connsiteY20" fmla="*/ 1281057 h 1545260"/>
                  <a:gd name="connsiteX21" fmla="*/ 675830 w 1260235"/>
                  <a:gd name="connsiteY21" fmla="*/ 1409087 h 1545260"/>
                  <a:gd name="connsiteX22" fmla="*/ 514693 w 1260235"/>
                  <a:gd name="connsiteY22" fmla="*/ 1544978 h 1545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60235" h="1545260">
                    <a:moveTo>
                      <a:pt x="514693" y="1544978"/>
                    </a:moveTo>
                    <a:lnTo>
                      <a:pt x="466295" y="1544978"/>
                    </a:lnTo>
                    <a:cubicBezTo>
                      <a:pt x="376028" y="1544877"/>
                      <a:pt x="302881" y="1471683"/>
                      <a:pt x="302780" y="1381359"/>
                    </a:cubicBezTo>
                    <a:lnTo>
                      <a:pt x="302780" y="1340704"/>
                    </a:lnTo>
                    <a:cubicBezTo>
                      <a:pt x="302780" y="1240010"/>
                      <a:pt x="321848" y="1155700"/>
                      <a:pt x="359453" y="1090115"/>
                    </a:cubicBezTo>
                    <a:cubicBezTo>
                      <a:pt x="405029" y="1013819"/>
                      <a:pt x="458197" y="942335"/>
                      <a:pt x="518147" y="876750"/>
                    </a:cubicBezTo>
                    <a:cubicBezTo>
                      <a:pt x="557954" y="836703"/>
                      <a:pt x="594066" y="793148"/>
                      <a:pt x="626053" y="746606"/>
                    </a:cubicBezTo>
                    <a:cubicBezTo>
                      <a:pt x="649005" y="710459"/>
                      <a:pt x="660849" y="668360"/>
                      <a:pt x="660127" y="625541"/>
                    </a:cubicBezTo>
                    <a:cubicBezTo>
                      <a:pt x="660127" y="524530"/>
                      <a:pt x="594370" y="475417"/>
                      <a:pt x="459070" y="475417"/>
                    </a:cubicBezTo>
                    <a:cubicBezTo>
                      <a:pt x="384013" y="476279"/>
                      <a:pt x="309435" y="487471"/>
                      <a:pt x="237452" y="508704"/>
                    </a:cubicBezTo>
                    <a:cubicBezTo>
                      <a:pt x="138366" y="537014"/>
                      <a:pt x="35117" y="479583"/>
                      <a:pt x="6825" y="380434"/>
                    </a:cubicBezTo>
                    <a:cubicBezTo>
                      <a:pt x="2080" y="363772"/>
                      <a:pt x="-337" y="346527"/>
                      <a:pt x="-337" y="329194"/>
                    </a:cubicBezTo>
                    <a:lnTo>
                      <a:pt x="-337" y="246897"/>
                    </a:lnTo>
                    <a:cubicBezTo>
                      <a:pt x="-666" y="174513"/>
                      <a:pt x="41646" y="108739"/>
                      <a:pt x="107619" y="79061"/>
                    </a:cubicBezTo>
                    <a:cubicBezTo>
                      <a:pt x="234770" y="24758"/>
                      <a:pt x="371891" y="-2236"/>
                      <a:pt x="510112" y="-172"/>
                    </a:cubicBezTo>
                    <a:cubicBezTo>
                      <a:pt x="654927" y="-172"/>
                      <a:pt x="785645" y="24163"/>
                      <a:pt x="898650" y="72161"/>
                    </a:cubicBezTo>
                    <a:cubicBezTo>
                      <a:pt x="1011870" y="120260"/>
                      <a:pt x="1101314" y="188099"/>
                      <a:pt x="1164516" y="273777"/>
                    </a:cubicBezTo>
                    <a:cubicBezTo>
                      <a:pt x="1227515" y="358847"/>
                      <a:pt x="1260995" y="462187"/>
                      <a:pt x="1259869" y="568072"/>
                    </a:cubicBezTo>
                    <a:cubicBezTo>
                      <a:pt x="1259869" y="681768"/>
                      <a:pt x="1228844" y="780791"/>
                      <a:pt x="1167666" y="862392"/>
                    </a:cubicBezTo>
                    <a:cubicBezTo>
                      <a:pt x="1107160" y="943170"/>
                      <a:pt x="1020410" y="1031608"/>
                      <a:pt x="909848" y="1125250"/>
                    </a:cubicBezTo>
                    <a:cubicBezTo>
                      <a:pt x="851593" y="1173729"/>
                      <a:pt x="796388" y="1225766"/>
                      <a:pt x="744561" y="1281057"/>
                    </a:cubicBezTo>
                    <a:cubicBezTo>
                      <a:pt x="711081" y="1317142"/>
                      <a:pt x="687420" y="1361228"/>
                      <a:pt x="675830" y="1409087"/>
                    </a:cubicBezTo>
                    <a:cubicBezTo>
                      <a:pt x="662519" y="1487687"/>
                      <a:pt x="594370" y="1545156"/>
                      <a:pt x="514693" y="1544978"/>
                    </a:cubicBezTo>
                    <a:close/>
                  </a:path>
                </a:pathLst>
              </a:custGeom>
              <a:solidFill>
                <a:srgbClr val="6C63FF"/>
              </a:solidFill>
              <a:ln w="126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63" name="자유형 62">
                <a:extLst>
                  <a:ext uri="{FF2B5EF4-FFF2-40B4-BE49-F238E27FC236}">
                    <a16:creationId xmlns:a16="http://schemas.microsoft.com/office/drawing/2014/main" id="{E1626AB0-7830-B329-08B9-63144C0033D3}"/>
                  </a:ext>
                </a:extLst>
              </p:cNvPr>
              <p:cNvSpPr/>
              <p:nvPr/>
            </p:nvSpPr>
            <p:spPr>
              <a:xfrm>
                <a:off x="1669000" y="5331169"/>
                <a:ext cx="612496" cy="606505"/>
              </a:xfrm>
              <a:custGeom>
                <a:avLst/>
                <a:gdLst>
                  <a:gd name="connsiteX0" fmla="*/ 308902 w 612496"/>
                  <a:gd name="connsiteY0" fmla="*/ 606223 h 606505"/>
                  <a:gd name="connsiteX1" fmla="*/ 302525 w 612496"/>
                  <a:gd name="connsiteY1" fmla="*/ 606223 h 606505"/>
                  <a:gd name="connsiteX2" fmla="*/ -338 w 612496"/>
                  <a:gd name="connsiteY2" fmla="*/ 302775 h 606505"/>
                  <a:gd name="connsiteX3" fmla="*/ 302525 w 612496"/>
                  <a:gd name="connsiteY3" fmla="*/ -282 h 606505"/>
                  <a:gd name="connsiteX4" fmla="*/ 308902 w 612496"/>
                  <a:gd name="connsiteY4" fmla="*/ -282 h 606505"/>
                  <a:gd name="connsiteX5" fmla="*/ 612158 w 612496"/>
                  <a:gd name="connsiteY5" fmla="*/ 302775 h 606505"/>
                  <a:gd name="connsiteX6" fmla="*/ 309294 w 612496"/>
                  <a:gd name="connsiteY6" fmla="*/ 606223 h 606505"/>
                  <a:gd name="connsiteX7" fmla="*/ 308902 w 612496"/>
                  <a:gd name="connsiteY7" fmla="*/ 606223 h 6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496" h="606505">
                    <a:moveTo>
                      <a:pt x="308902" y="606223"/>
                    </a:moveTo>
                    <a:lnTo>
                      <a:pt x="302525" y="606223"/>
                    </a:lnTo>
                    <a:cubicBezTo>
                      <a:pt x="135151" y="606110"/>
                      <a:pt x="-440" y="470256"/>
                      <a:pt x="-338" y="302775"/>
                    </a:cubicBezTo>
                    <a:cubicBezTo>
                      <a:pt x="-225" y="135445"/>
                      <a:pt x="135302" y="-168"/>
                      <a:pt x="302525" y="-282"/>
                    </a:cubicBezTo>
                    <a:lnTo>
                      <a:pt x="308902" y="-282"/>
                    </a:lnTo>
                    <a:cubicBezTo>
                      <a:pt x="476277" y="-383"/>
                      <a:pt x="612044" y="135293"/>
                      <a:pt x="612158" y="302775"/>
                    </a:cubicBezTo>
                    <a:cubicBezTo>
                      <a:pt x="612259" y="470256"/>
                      <a:pt x="476669" y="606110"/>
                      <a:pt x="309294" y="606223"/>
                    </a:cubicBezTo>
                    <a:cubicBezTo>
                      <a:pt x="309168" y="606223"/>
                      <a:pt x="309041" y="606223"/>
                      <a:pt x="308902" y="606223"/>
                    </a:cubicBezTo>
                    <a:close/>
                  </a:path>
                </a:pathLst>
              </a:custGeom>
              <a:solidFill>
                <a:srgbClr val="6C63FF"/>
              </a:solidFill>
              <a:ln w="126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130" name="자유형 129">
                <a:extLst>
                  <a:ext uri="{FF2B5EF4-FFF2-40B4-BE49-F238E27FC236}">
                    <a16:creationId xmlns:a16="http://schemas.microsoft.com/office/drawing/2014/main" id="{088B514D-EFAE-78F5-80D6-2937228B8569}"/>
                  </a:ext>
                </a:extLst>
              </p:cNvPr>
              <p:cNvSpPr/>
              <p:nvPr/>
            </p:nvSpPr>
            <p:spPr>
              <a:xfrm rot="21532775">
                <a:off x="5027125" y="6317015"/>
                <a:ext cx="544934" cy="171180"/>
              </a:xfrm>
              <a:custGeom>
                <a:avLst/>
                <a:gdLst>
                  <a:gd name="connsiteX0" fmla="*/ 544595 w 544934"/>
                  <a:gd name="connsiteY0" fmla="*/ 85308 h 171180"/>
                  <a:gd name="connsiteX1" fmla="*/ 272128 w 544934"/>
                  <a:gd name="connsiteY1" fmla="*/ 170898 h 171180"/>
                  <a:gd name="connsiteX2" fmla="*/ -339 w 544934"/>
                  <a:gd name="connsiteY2" fmla="*/ 85308 h 171180"/>
                  <a:gd name="connsiteX3" fmla="*/ 272128 w 544934"/>
                  <a:gd name="connsiteY3" fmla="*/ -282 h 171180"/>
                  <a:gd name="connsiteX4" fmla="*/ 544595 w 544934"/>
                  <a:gd name="connsiteY4" fmla="*/ 85308 h 171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4934" h="171180">
                    <a:moveTo>
                      <a:pt x="544595" y="85308"/>
                    </a:moveTo>
                    <a:cubicBezTo>
                      <a:pt x="544595" y="132578"/>
                      <a:pt x="422607" y="170898"/>
                      <a:pt x="272128" y="170898"/>
                    </a:cubicBezTo>
                    <a:cubicBezTo>
                      <a:pt x="121649" y="170898"/>
                      <a:pt x="-339" y="132578"/>
                      <a:pt x="-339" y="85308"/>
                    </a:cubicBezTo>
                    <a:cubicBezTo>
                      <a:pt x="-339" y="38038"/>
                      <a:pt x="121649" y="-282"/>
                      <a:pt x="272128" y="-282"/>
                    </a:cubicBezTo>
                    <a:cubicBezTo>
                      <a:pt x="422608" y="-282"/>
                      <a:pt x="544595" y="38038"/>
                      <a:pt x="544595" y="85308"/>
                    </a:cubicBezTo>
                    <a:close/>
                  </a:path>
                </a:pathLst>
              </a:custGeom>
              <a:solidFill>
                <a:srgbClr val="2F2E41"/>
              </a:solidFill>
              <a:ln w="126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131" name="자유형 130">
                <a:extLst>
                  <a:ext uri="{FF2B5EF4-FFF2-40B4-BE49-F238E27FC236}">
                    <a16:creationId xmlns:a16="http://schemas.microsoft.com/office/drawing/2014/main" id="{E303B60E-E82D-D637-78E1-387AA2DCE6F9}"/>
                  </a:ext>
                </a:extLst>
              </p:cNvPr>
              <p:cNvSpPr/>
              <p:nvPr/>
            </p:nvSpPr>
            <p:spPr>
              <a:xfrm>
                <a:off x="4772237" y="4034569"/>
                <a:ext cx="455509" cy="455800"/>
              </a:xfrm>
              <a:custGeom>
                <a:avLst/>
                <a:gdLst>
                  <a:gd name="connsiteX0" fmla="*/ 391906 w 455509"/>
                  <a:gd name="connsiteY0" fmla="*/ 455518 h 455800"/>
                  <a:gd name="connsiteX1" fmla="*/ 62927 w 455509"/>
                  <a:gd name="connsiteY1" fmla="*/ 455518 h 455800"/>
                  <a:gd name="connsiteX2" fmla="*/ -339 w 455509"/>
                  <a:gd name="connsiteY2" fmla="*/ 392213 h 455800"/>
                  <a:gd name="connsiteX3" fmla="*/ -339 w 455509"/>
                  <a:gd name="connsiteY3" fmla="*/ 63024 h 455800"/>
                  <a:gd name="connsiteX4" fmla="*/ 62927 w 455509"/>
                  <a:gd name="connsiteY4" fmla="*/ -282 h 455800"/>
                  <a:gd name="connsiteX5" fmla="*/ 391906 w 455509"/>
                  <a:gd name="connsiteY5" fmla="*/ -282 h 455800"/>
                  <a:gd name="connsiteX6" fmla="*/ 455171 w 455509"/>
                  <a:gd name="connsiteY6" fmla="*/ 63024 h 455800"/>
                  <a:gd name="connsiteX7" fmla="*/ 455171 w 455509"/>
                  <a:gd name="connsiteY7" fmla="*/ 392213 h 455800"/>
                  <a:gd name="connsiteX8" fmla="*/ 391906 w 455509"/>
                  <a:gd name="connsiteY8" fmla="*/ 455518 h 455800"/>
                  <a:gd name="connsiteX9" fmla="*/ 62927 w 455509"/>
                  <a:gd name="connsiteY9" fmla="*/ 25040 h 455800"/>
                  <a:gd name="connsiteX10" fmla="*/ 24968 w 455509"/>
                  <a:gd name="connsiteY10" fmla="*/ 63024 h 455800"/>
                  <a:gd name="connsiteX11" fmla="*/ 24968 w 455509"/>
                  <a:gd name="connsiteY11" fmla="*/ 392213 h 455800"/>
                  <a:gd name="connsiteX12" fmla="*/ 62927 w 455509"/>
                  <a:gd name="connsiteY12" fmla="*/ 430196 h 455800"/>
                  <a:gd name="connsiteX13" fmla="*/ 391906 w 455509"/>
                  <a:gd name="connsiteY13" fmla="*/ 430196 h 455800"/>
                  <a:gd name="connsiteX14" fmla="*/ 429865 w 455509"/>
                  <a:gd name="connsiteY14" fmla="*/ 392213 h 455800"/>
                  <a:gd name="connsiteX15" fmla="*/ 429865 w 455509"/>
                  <a:gd name="connsiteY15" fmla="*/ 63024 h 455800"/>
                  <a:gd name="connsiteX16" fmla="*/ 391906 w 455509"/>
                  <a:gd name="connsiteY16" fmla="*/ 25040 h 45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55509" h="455800">
                    <a:moveTo>
                      <a:pt x="391906" y="455518"/>
                    </a:moveTo>
                    <a:lnTo>
                      <a:pt x="62927" y="455518"/>
                    </a:lnTo>
                    <a:cubicBezTo>
                      <a:pt x="28004" y="455480"/>
                      <a:pt x="-288" y="427158"/>
                      <a:pt x="-339" y="392213"/>
                    </a:cubicBezTo>
                    <a:lnTo>
                      <a:pt x="-339" y="63024"/>
                    </a:lnTo>
                    <a:cubicBezTo>
                      <a:pt x="-288" y="28079"/>
                      <a:pt x="28004" y="-244"/>
                      <a:pt x="62927" y="-282"/>
                    </a:cubicBezTo>
                    <a:lnTo>
                      <a:pt x="391906" y="-282"/>
                    </a:lnTo>
                    <a:cubicBezTo>
                      <a:pt x="426841" y="-244"/>
                      <a:pt x="455133" y="28079"/>
                      <a:pt x="455171" y="63024"/>
                    </a:cubicBezTo>
                    <a:lnTo>
                      <a:pt x="455171" y="392213"/>
                    </a:lnTo>
                    <a:cubicBezTo>
                      <a:pt x="455133" y="427158"/>
                      <a:pt x="426841" y="455480"/>
                      <a:pt x="391906" y="455518"/>
                    </a:cubicBezTo>
                    <a:close/>
                    <a:moveTo>
                      <a:pt x="62927" y="25040"/>
                    </a:moveTo>
                    <a:cubicBezTo>
                      <a:pt x="41973" y="25066"/>
                      <a:pt x="24993" y="42057"/>
                      <a:pt x="24968" y="63024"/>
                    </a:cubicBezTo>
                    <a:lnTo>
                      <a:pt x="24968" y="392213"/>
                    </a:lnTo>
                    <a:cubicBezTo>
                      <a:pt x="24993" y="413180"/>
                      <a:pt x="41973" y="430171"/>
                      <a:pt x="62927" y="430196"/>
                    </a:cubicBezTo>
                    <a:lnTo>
                      <a:pt x="391906" y="430196"/>
                    </a:lnTo>
                    <a:cubicBezTo>
                      <a:pt x="412872" y="430171"/>
                      <a:pt x="429852" y="413180"/>
                      <a:pt x="429865" y="392213"/>
                    </a:cubicBezTo>
                    <a:lnTo>
                      <a:pt x="429865" y="63024"/>
                    </a:lnTo>
                    <a:cubicBezTo>
                      <a:pt x="429852" y="42057"/>
                      <a:pt x="412872" y="25066"/>
                      <a:pt x="391906" y="25040"/>
                    </a:cubicBezTo>
                    <a:close/>
                  </a:path>
                </a:pathLst>
              </a:custGeom>
              <a:solidFill>
                <a:srgbClr val="F2F2F2"/>
              </a:solidFill>
              <a:ln w="126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132" name="자유형 131">
                <a:extLst>
                  <a:ext uri="{FF2B5EF4-FFF2-40B4-BE49-F238E27FC236}">
                    <a16:creationId xmlns:a16="http://schemas.microsoft.com/office/drawing/2014/main" id="{F0936B28-FC27-E61C-D952-7DD325B4A8FE}"/>
                  </a:ext>
                </a:extLst>
              </p:cNvPr>
              <p:cNvSpPr/>
              <p:nvPr/>
            </p:nvSpPr>
            <p:spPr>
              <a:xfrm>
                <a:off x="4924073" y="3819330"/>
                <a:ext cx="455509" cy="455800"/>
              </a:xfrm>
              <a:custGeom>
                <a:avLst/>
                <a:gdLst>
                  <a:gd name="connsiteX0" fmla="*/ 391906 w 455509"/>
                  <a:gd name="connsiteY0" fmla="*/ 455518 h 455800"/>
                  <a:gd name="connsiteX1" fmla="*/ 62927 w 455509"/>
                  <a:gd name="connsiteY1" fmla="*/ 455518 h 455800"/>
                  <a:gd name="connsiteX2" fmla="*/ -339 w 455509"/>
                  <a:gd name="connsiteY2" fmla="*/ 392213 h 455800"/>
                  <a:gd name="connsiteX3" fmla="*/ -339 w 455509"/>
                  <a:gd name="connsiteY3" fmla="*/ 63024 h 455800"/>
                  <a:gd name="connsiteX4" fmla="*/ 62927 w 455509"/>
                  <a:gd name="connsiteY4" fmla="*/ -282 h 455800"/>
                  <a:gd name="connsiteX5" fmla="*/ 391906 w 455509"/>
                  <a:gd name="connsiteY5" fmla="*/ -282 h 455800"/>
                  <a:gd name="connsiteX6" fmla="*/ 455171 w 455509"/>
                  <a:gd name="connsiteY6" fmla="*/ 63024 h 455800"/>
                  <a:gd name="connsiteX7" fmla="*/ 455171 w 455509"/>
                  <a:gd name="connsiteY7" fmla="*/ 392213 h 455800"/>
                  <a:gd name="connsiteX8" fmla="*/ 391906 w 455509"/>
                  <a:gd name="connsiteY8" fmla="*/ 455518 h 455800"/>
                  <a:gd name="connsiteX9" fmla="*/ 62927 w 455509"/>
                  <a:gd name="connsiteY9" fmla="*/ 25040 h 455800"/>
                  <a:gd name="connsiteX10" fmla="*/ 24968 w 455509"/>
                  <a:gd name="connsiteY10" fmla="*/ 63024 h 455800"/>
                  <a:gd name="connsiteX11" fmla="*/ 24968 w 455509"/>
                  <a:gd name="connsiteY11" fmla="*/ 392213 h 455800"/>
                  <a:gd name="connsiteX12" fmla="*/ 62927 w 455509"/>
                  <a:gd name="connsiteY12" fmla="*/ 430196 h 455800"/>
                  <a:gd name="connsiteX13" fmla="*/ 391906 w 455509"/>
                  <a:gd name="connsiteY13" fmla="*/ 430196 h 455800"/>
                  <a:gd name="connsiteX14" fmla="*/ 429865 w 455509"/>
                  <a:gd name="connsiteY14" fmla="*/ 392213 h 455800"/>
                  <a:gd name="connsiteX15" fmla="*/ 429865 w 455509"/>
                  <a:gd name="connsiteY15" fmla="*/ 63024 h 455800"/>
                  <a:gd name="connsiteX16" fmla="*/ 391906 w 455509"/>
                  <a:gd name="connsiteY16" fmla="*/ 25040 h 45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55509" h="455800">
                    <a:moveTo>
                      <a:pt x="391906" y="455518"/>
                    </a:moveTo>
                    <a:lnTo>
                      <a:pt x="62927" y="455518"/>
                    </a:lnTo>
                    <a:cubicBezTo>
                      <a:pt x="28004" y="455480"/>
                      <a:pt x="-288" y="427158"/>
                      <a:pt x="-339" y="392213"/>
                    </a:cubicBezTo>
                    <a:lnTo>
                      <a:pt x="-339" y="63024"/>
                    </a:lnTo>
                    <a:cubicBezTo>
                      <a:pt x="-288" y="28079"/>
                      <a:pt x="28004" y="-244"/>
                      <a:pt x="62927" y="-282"/>
                    </a:cubicBezTo>
                    <a:lnTo>
                      <a:pt x="391906" y="-282"/>
                    </a:lnTo>
                    <a:cubicBezTo>
                      <a:pt x="426841" y="-244"/>
                      <a:pt x="455133" y="28079"/>
                      <a:pt x="455171" y="63024"/>
                    </a:cubicBezTo>
                    <a:lnTo>
                      <a:pt x="455171" y="392213"/>
                    </a:lnTo>
                    <a:cubicBezTo>
                      <a:pt x="455133" y="427158"/>
                      <a:pt x="426841" y="455480"/>
                      <a:pt x="391906" y="455518"/>
                    </a:cubicBezTo>
                    <a:close/>
                    <a:moveTo>
                      <a:pt x="62927" y="25040"/>
                    </a:moveTo>
                    <a:cubicBezTo>
                      <a:pt x="41973" y="25066"/>
                      <a:pt x="24993" y="42057"/>
                      <a:pt x="24968" y="63024"/>
                    </a:cubicBezTo>
                    <a:lnTo>
                      <a:pt x="24968" y="392213"/>
                    </a:lnTo>
                    <a:cubicBezTo>
                      <a:pt x="24993" y="413180"/>
                      <a:pt x="41973" y="430171"/>
                      <a:pt x="62927" y="430196"/>
                    </a:cubicBezTo>
                    <a:lnTo>
                      <a:pt x="391906" y="430196"/>
                    </a:lnTo>
                    <a:cubicBezTo>
                      <a:pt x="412872" y="430171"/>
                      <a:pt x="429852" y="413180"/>
                      <a:pt x="429865" y="392213"/>
                    </a:cubicBezTo>
                    <a:lnTo>
                      <a:pt x="429865" y="63024"/>
                    </a:lnTo>
                    <a:cubicBezTo>
                      <a:pt x="429852" y="42057"/>
                      <a:pt x="412872" y="25066"/>
                      <a:pt x="391906" y="25040"/>
                    </a:cubicBezTo>
                    <a:close/>
                  </a:path>
                </a:pathLst>
              </a:custGeom>
              <a:solidFill>
                <a:srgbClr val="F2F2F2"/>
              </a:solidFill>
              <a:ln w="126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135" name="자유형 134">
                <a:extLst>
                  <a:ext uri="{FF2B5EF4-FFF2-40B4-BE49-F238E27FC236}">
                    <a16:creationId xmlns:a16="http://schemas.microsoft.com/office/drawing/2014/main" id="{E68FD4DD-9AEF-3758-BBD9-83123C382DB4}"/>
                  </a:ext>
                </a:extLst>
              </p:cNvPr>
              <p:cNvSpPr/>
              <p:nvPr/>
            </p:nvSpPr>
            <p:spPr>
              <a:xfrm>
                <a:off x="3982586" y="4841122"/>
                <a:ext cx="163651" cy="163756"/>
              </a:xfrm>
              <a:custGeom>
                <a:avLst/>
                <a:gdLst>
                  <a:gd name="connsiteX0" fmla="*/ 163652 w 163651"/>
                  <a:gd name="connsiteY0" fmla="*/ 81878 h 163756"/>
                  <a:gd name="connsiteX1" fmla="*/ 81826 w 163651"/>
                  <a:gd name="connsiteY1" fmla="*/ 163756 h 163756"/>
                  <a:gd name="connsiteX2" fmla="*/ 0 w 163651"/>
                  <a:gd name="connsiteY2" fmla="*/ 81878 h 163756"/>
                  <a:gd name="connsiteX3" fmla="*/ 81826 w 163651"/>
                  <a:gd name="connsiteY3" fmla="*/ 0 h 163756"/>
                  <a:gd name="connsiteX4" fmla="*/ 163652 w 163651"/>
                  <a:gd name="connsiteY4" fmla="*/ 81878 h 163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651" h="163756">
                    <a:moveTo>
                      <a:pt x="163652" y="81878"/>
                    </a:moveTo>
                    <a:cubicBezTo>
                      <a:pt x="163652" y="127098"/>
                      <a:pt x="127017" y="163756"/>
                      <a:pt x="81826" y="163756"/>
                    </a:cubicBezTo>
                    <a:cubicBezTo>
                      <a:pt x="36635" y="163756"/>
                      <a:pt x="0" y="127098"/>
                      <a:pt x="0" y="81878"/>
                    </a:cubicBezTo>
                    <a:cubicBezTo>
                      <a:pt x="0" y="36658"/>
                      <a:pt x="36635" y="0"/>
                      <a:pt x="81826" y="0"/>
                    </a:cubicBezTo>
                    <a:cubicBezTo>
                      <a:pt x="127017" y="0"/>
                      <a:pt x="163652" y="36658"/>
                      <a:pt x="163652" y="81878"/>
                    </a:cubicBezTo>
                    <a:close/>
                  </a:path>
                </a:pathLst>
              </a:custGeom>
              <a:solidFill>
                <a:srgbClr val="F2F2F2"/>
              </a:solidFill>
              <a:ln w="126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136" name="자유형 135">
                <a:extLst>
                  <a:ext uri="{FF2B5EF4-FFF2-40B4-BE49-F238E27FC236}">
                    <a16:creationId xmlns:a16="http://schemas.microsoft.com/office/drawing/2014/main" id="{D44A26A5-0286-13D5-2D00-3866F708F722}"/>
                  </a:ext>
                </a:extLst>
              </p:cNvPr>
              <p:cNvSpPr/>
              <p:nvPr/>
            </p:nvSpPr>
            <p:spPr>
              <a:xfrm>
                <a:off x="692800" y="4549916"/>
                <a:ext cx="163651" cy="163756"/>
              </a:xfrm>
              <a:custGeom>
                <a:avLst/>
                <a:gdLst>
                  <a:gd name="connsiteX0" fmla="*/ 163652 w 163651"/>
                  <a:gd name="connsiteY0" fmla="*/ 81878 h 163756"/>
                  <a:gd name="connsiteX1" fmla="*/ 81826 w 163651"/>
                  <a:gd name="connsiteY1" fmla="*/ 163756 h 163756"/>
                  <a:gd name="connsiteX2" fmla="*/ 0 w 163651"/>
                  <a:gd name="connsiteY2" fmla="*/ 81878 h 163756"/>
                  <a:gd name="connsiteX3" fmla="*/ 81826 w 163651"/>
                  <a:gd name="connsiteY3" fmla="*/ 0 h 163756"/>
                  <a:gd name="connsiteX4" fmla="*/ 163652 w 163651"/>
                  <a:gd name="connsiteY4" fmla="*/ 81878 h 163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651" h="163756">
                    <a:moveTo>
                      <a:pt x="163652" y="81878"/>
                    </a:moveTo>
                    <a:cubicBezTo>
                      <a:pt x="163652" y="127098"/>
                      <a:pt x="127017" y="163756"/>
                      <a:pt x="81826" y="163756"/>
                    </a:cubicBezTo>
                    <a:cubicBezTo>
                      <a:pt x="36635" y="163756"/>
                      <a:pt x="0" y="127098"/>
                      <a:pt x="0" y="81878"/>
                    </a:cubicBezTo>
                    <a:cubicBezTo>
                      <a:pt x="0" y="36658"/>
                      <a:pt x="36635" y="0"/>
                      <a:pt x="81826" y="0"/>
                    </a:cubicBezTo>
                    <a:cubicBezTo>
                      <a:pt x="127017" y="0"/>
                      <a:pt x="163652" y="36658"/>
                      <a:pt x="163652" y="81878"/>
                    </a:cubicBezTo>
                    <a:close/>
                  </a:path>
                </a:pathLst>
              </a:custGeom>
              <a:solidFill>
                <a:srgbClr val="F2F2F2"/>
              </a:solidFill>
              <a:ln w="126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137" name="자유형 136">
                <a:extLst>
                  <a:ext uri="{FF2B5EF4-FFF2-40B4-BE49-F238E27FC236}">
                    <a16:creationId xmlns:a16="http://schemas.microsoft.com/office/drawing/2014/main" id="{52819252-D712-1B23-5229-FE4FF5BF0649}"/>
                  </a:ext>
                </a:extLst>
              </p:cNvPr>
              <p:cNvSpPr/>
              <p:nvPr/>
            </p:nvSpPr>
            <p:spPr>
              <a:xfrm>
                <a:off x="6209523" y="5258939"/>
                <a:ext cx="163651" cy="163756"/>
              </a:xfrm>
              <a:custGeom>
                <a:avLst/>
                <a:gdLst>
                  <a:gd name="connsiteX0" fmla="*/ 163652 w 163651"/>
                  <a:gd name="connsiteY0" fmla="*/ 81878 h 163756"/>
                  <a:gd name="connsiteX1" fmla="*/ 81826 w 163651"/>
                  <a:gd name="connsiteY1" fmla="*/ 163756 h 163756"/>
                  <a:gd name="connsiteX2" fmla="*/ 0 w 163651"/>
                  <a:gd name="connsiteY2" fmla="*/ 81878 h 163756"/>
                  <a:gd name="connsiteX3" fmla="*/ 81826 w 163651"/>
                  <a:gd name="connsiteY3" fmla="*/ 0 h 163756"/>
                  <a:gd name="connsiteX4" fmla="*/ 163652 w 163651"/>
                  <a:gd name="connsiteY4" fmla="*/ 81878 h 163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651" h="163756">
                    <a:moveTo>
                      <a:pt x="163652" y="81878"/>
                    </a:moveTo>
                    <a:cubicBezTo>
                      <a:pt x="163652" y="127098"/>
                      <a:pt x="127017" y="163756"/>
                      <a:pt x="81826" y="163756"/>
                    </a:cubicBezTo>
                    <a:cubicBezTo>
                      <a:pt x="36635" y="163756"/>
                      <a:pt x="0" y="127098"/>
                      <a:pt x="0" y="81878"/>
                    </a:cubicBezTo>
                    <a:cubicBezTo>
                      <a:pt x="0" y="36658"/>
                      <a:pt x="36635" y="0"/>
                      <a:pt x="81826" y="0"/>
                    </a:cubicBezTo>
                    <a:cubicBezTo>
                      <a:pt x="127017" y="0"/>
                      <a:pt x="163652" y="36658"/>
                      <a:pt x="163652" y="81878"/>
                    </a:cubicBezTo>
                    <a:close/>
                  </a:path>
                </a:pathLst>
              </a:custGeom>
              <a:solidFill>
                <a:srgbClr val="F2F2F2"/>
              </a:solidFill>
              <a:ln w="126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BCF49EC-8611-082D-BDB0-4242BFF41664}"/>
              </a:ext>
            </a:extLst>
          </p:cNvPr>
          <p:cNvGrpSpPr/>
          <p:nvPr/>
        </p:nvGrpSpPr>
        <p:grpSpPr>
          <a:xfrm>
            <a:off x="6635460" y="2323988"/>
            <a:ext cx="4471737" cy="2210023"/>
            <a:chOff x="6765424" y="1887904"/>
            <a:chExt cx="4471737" cy="2210023"/>
          </a:xfrm>
        </p:grpSpPr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25EC6E73-220C-8B97-7D9B-9C7D65BBEF11}"/>
                </a:ext>
              </a:extLst>
            </p:cNvPr>
            <p:cNvCxnSpPr>
              <a:cxnSpLocks/>
            </p:cNvCxnSpPr>
            <p:nvPr/>
          </p:nvCxnSpPr>
          <p:spPr>
            <a:xfrm>
              <a:off x="6838971" y="3519120"/>
              <a:ext cx="3027350" cy="0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DA87265-1E1F-4CDF-93B3-97088EC7C39D}"/>
                </a:ext>
              </a:extLst>
            </p:cNvPr>
            <p:cNvGrpSpPr/>
            <p:nvPr/>
          </p:nvGrpSpPr>
          <p:grpSpPr>
            <a:xfrm>
              <a:off x="6765424" y="1887904"/>
              <a:ext cx="4471737" cy="2210023"/>
              <a:chOff x="7396572" y="1878779"/>
              <a:chExt cx="4471737" cy="2210023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B9E75D0-C6EB-CEC9-1216-8EB3D900B483}"/>
                  </a:ext>
                </a:extLst>
              </p:cNvPr>
              <p:cNvSpPr txBox="1"/>
              <p:nvPr/>
            </p:nvSpPr>
            <p:spPr>
              <a:xfrm>
                <a:off x="7396572" y="1878779"/>
                <a:ext cx="3182281" cy="1631216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x-none" sz="10000" b="1" dirty="0">
                    <a:solidFill>
                      <a:srgbClr val="0E1D4A"/>
                    </a:solidFill>
                  </a:rPr>
                  <a:t>Q&amp;A</a:t>
                </a:r>
                <a:endParaRPr kumimoji="1" lang="x-none" altLang="en-US" sz="10000" b="1" dirty="0">
                  <a:solidFill>
                    <a:srgbClr val="0E1D4A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91ED875-1C5C-E84C-79F1-4C2B374A390A}"/>
                  </a:ext>
                </a:extLst>
              </p:cNvPr>
              <p:cNvSpPr txBox="1"/>
              <p:nvPr/>
            </p:nvSpPr>
            <p:spPr>
              <a:xfrm>
                <a:off x="7396572" y="3534804"/>
                <a:ext cx="4471737" cy="55399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x-none" sz="3000" b="1" dirty="0">
                    <a:solidFill>
                      <a:srgbClr val="0E1D4A"/>
                    </a:solidFill>
                  </a:rPr>
                  <a:t>Thank you for listening</a:t>
                </a:r>
                <a:endParaRPr kumimoji="1" lang="x-none" altLang="en-US" sz="3000" b="1" dirty="0">
                  <a:solidFill>
                    <a:srgbClr val="0E1D4A"/>
                  </a:solidFill>
                </a:endParaRPr>
              </a:p>
            </p:txBody>
          </p:sp>
        </p:grp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7DB477BB-BA60-10D0-542B-0F0D8B2F5DF5}"/>
              </a:ext>
            </a:extLst>
          </p:cNvPr>
          <p:cNvGrpSpPr/>
          <p:nvPr/>
        </p:nvGrpSpPr>
        <p:grpSpPr>
          <a:xfrm>
            <a:off x="708166" y="581126"/>
            <a:ext cx="4286675" cy="2664342"/>
            <a:chOff x="547737" y="581126"/>
            <a:chExt cx="4286675" cy="2664342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F410A04D-64F1-C470-A221-EBA76940CD4E}"/>
                </a:ext>
              </a:extLst>
            </p:cNvPr>
            <p:cNvSpPr/>
            <p:nvPr/>
          </p:nvSpPr>
          <p:spPr>
            <a:xfrm>
              <a:off x="2827501" y="1007789"/>
              <a:ext cx="1866822" cy="1866822"/>
            </a:xfrm>
            <a:prstGeom prst="ellipse">
              <a:avLst/>
            </a:prstGeom>
            <a:solidFill>
              <a:srgbClr val="E3E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DE815143-0EFA-353C-D453-23936365AAFF}"/>
                </a:ext>
              </a:extLst>
            </p:cNvPr>
            <p:cNvSpPr/>
            <p:nvPr/>
          </p:nvSpPr>
          <p:spPr>
            <a:xfrm>
              <a:off x="3167096" y="2039175"/>
              <a:ext cx="1206293" cy="1206293"/>
            </a:xfrm>
            <a:prstGeom prst="ellipse">
              <a:avLst/>
            </a:prstGeom>
            <a:solidFill>
              <a:srgbClr val="E3E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9A869095-0109-B169-C058-34F8F72DA308}"/>
                </a:ext>
              </a:extLst>
            </p:cNvPr>
            <p:cNvSpPr/>
            <p:nvPr/>
          </p:nvSpPr>
          <p:spPr>
            <a:xfrm>
              <a:off x="1309247" y="581126"/>
              <a:ext cx="1206293" cy="1206293"/>
            </a:xfrm>
            <a:prstGeom prst="ellipse">
              <a:avLst/>
            </a:prstGeom>
            <a:solidFill>
              <a:srgbClr val="E3E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097FC85F-E87F-3761-6EA9-A4D4D2EFEC63}"/>
                </a:ext>
              </a:extLst>
            </p:cNvPr>
            <p:cNvSpPr/>
            <p:nvPr/>
          </p:nvSpPr>
          <p:spPr>
            <a:xfrm>
              <a:off x="580851" y="1891514"/>
              <a:ext cx="526892" cy="526892"/>
            </a:xfrm>
            <a:prstGeom prst="ellipse">
              <a:avLst/>
            </a:prstGeom>
            <a:solidFill>
              <a:srgbClr val="E3E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F5A22B75-49B6-FF60-81D5-324B9F2E6E2D}"/>
                </a:ext>
              </a:extLst>
            </p:cNvPr>
            <p:cNvSpPr/>
            <p:nvPr/>
          </p:nvSpPr>
          <p:spPr>
            <a:xfrm>
              <a:off x="3946548" y="1053336"/>
              <a:ext cx="887864" cy="887864"/>
            </a:xfrm>
            <a:prstGeom prst="ellipse">
              <a:avLst/>
            </a:prstGeom>
            <a:solidFill>
              <a:srgbClr val="E3E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3567D97B-E8A8-7C58-38D3-998155C1E6EC}"/>
                </a:ext>
              </a:extLst>
            </p:cNvPr>
            <p:cNvSpPr/>
            <p:nvPr/>
          </p:nvSpPr>
          <p:spPr>
            <a:xfrm>
              <a:off x="547737" y="1874879"/>
              <a:ext cx="247012" cy="247012"/>
            </a:xfrm>
            <a:prstGeom prst="ellipse">
              <a:avLst/>
            </a:prstGeom>
            <a:solidFill>
              <a:srgbClr val="E3E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075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F824625-9FE1-F4F1-44C7-79E012C43B16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94E0BF57-950B-B721-4F2E-258984526D45}"/>
              </a:ext>
            </a:extLst>
          </p:cNvPr>
          <p:cNvGrpSpPr/>
          <p:nvPr/>
        </p:nvGrpSpPr>
        <p:grpSpPr>
          <a:xfrm>
            <a:off x="887710" y="1132194"/>
            <a:ext cx="10416579" cy="4199863"/>
            <a:chOff x="939036" y="1132194"/>
            <a:chExt cx="10416579" cy="4199863"/>
          </a:xfrm>
        </p:grpSpPr>
        <p:sp>
          <p:nvSpPr>
            <p:cNvPr id="114" name="모서리가 둥근 직사각형 113">
              <a:extLst>
                <a:ext uri="{FF2B5EF4-FFF2-40B4-BE49-F238E27FC236}">
                  <a16:creationId xmlns:a16="http://schemas.microsoft.com/office/drawing/2014/main" id="{68E6AF64-7966-342E-A959-34D1D3EF37B6}"/>
                </a:ext>
              </a:extLst>
            </p:cNvPr>
            <p:cNvSpPr/>
            <p:nvPr/>
          </p:nvSpPr>
          <p:spPr>
            <a:xfrm rot="8100000">
              <a:off x="1000496" y="4347857"/>
              <a:ext cx="788400" cy="500399"/>
            </a:xfrm>
            <a:prstGeom prst="roundRect">
              <a:avLst>
                <a:gd name="adj" fmla="val 50000"/>
              </a:avLst>
            </a:prstGeom>
            <a:solidFill>
              <a:srgbClr val="34859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111" name="모서리가 둥근 직사각형 110">
              <a:extLst>
                <a:ext uri="{FF2B5EF4-FFF2-40B4-BE49-F238E27FC236}">
                  <a16:creationId xmlns:a16="http://schemas.microsoft.com/office/drawing/2014/main" id="{C8CD82F7-71BF-633A-8DC9-7E062C596699}"/>
                </a:ext>
              </a:extLst>
            </p:cNvPr>
            <p:cNvSpPr/>
            <p:nvPr/>
          </p:nvSpPr>
          <p:spPr>
            <a:xfrm rot="8100000">
              <a:off x="4552086" y="2449444"/>
              <a:ext cx="788400" cy="500399"/>
            </a:xfrm>
            <a:prstGeom prst="roundRect">
              <a:avLst>
                <a:gd name="adj" fmla="val 50000"/>
              </a:avLst>
            </a:prstGeom>
            <a:solidFill>
              <a:srgbClr val="34859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109" name="모서리가 둥근 직사각형 108">
              <a:extLst>
                <a:ext uri="{FF2B5EF4-FFF2-40B4-BE49-F238E27FC236}">
                  <a16:creationId xmlns:a16="http://schemas.microsoft.com/office/drawing/2014/main" id="{DA724894-686B-42CF-77F5-A91A54A92428}"/>
                </a:ext>
              </a:extLst>
            </p:cNvPr>
            <p:cNvSpPr/>
            <p:nvPr/>
          </p:nvSpPr>
          <p:spPr>
            <a:xfrm rot="8100000">
              <a:off x="4552086" y="4347856"/>
              <a:ext cx="788400" cy="500399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108" name="모서리가 둥근 직사각형 107">
              <a:extLst>
                <a:ext uri="{FF2B5EF4-FFF2-40B4-BE49-F238E27FC236}">
                  <a16:creationId xmlns:a16="http://schemas.microsoft.com/office/drawing/2014/main" id="{4E13C9A8-0CBE-64F4-A1AD-7580355F20B6}"/>
                </a:ext>
              </a:extLst>
            </p:cNvPr>
            <p:cNvSpPr/>
            <p:nvPr/>
          </p:nvSpPr>
          <p:spPr>
            <a:xfrm rot="8100000">
              <a:off x="1003895" y="2449443"/>
              <a:ext cx="788400" cy="500399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110" name="모서리가 둥근 직사각형 109">
              <a:extLst>
                <a:ext uri="{FF2B5EF4-FFF2-40B4-BE49-F238E27FC236}">
                  <a16:creationId xmlns:a16="http://schemas.microsoft.com/office/drawing/2014/main" id="{603E838E-AAFC-81EA-9F37-9552BABC09F0}"/>
                </a:ext>
              </a:extLst>
            </p:cNvPr>
            <p:cNvSpPr/>
            <p:nvPr/>
          </p:nvSpPr>
          <p:spPr>
            <a:xfrm rot="8100000">
              <a:off x="8126925" y="2449853"/>
              <a:ext cx="788400" cy="500399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0795407-D74D-ED46-F890-59B11423FD4F}"/>
                </a:ext>
              </a:extLst>
            </p:cNvPr>
            <p:cNvSpPr txBox="1"/>
            <p:nvPr/>
          </p:nvSpPr>
          <p:spPr>
            <a:xfrm>
              <a:off x="984969" y="4206312"/>
              <a:ext cx="819455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4500">
                  <a:solidFill>
                    <a:srgbClr val="FCFEFE"/>
                  </a:solidFill>
                </a:rPr>
                <a:t>04</a:t>
              </a:r>
              <a:endParaRPr kumimoji="1" lang="x-none" altLang="en-US" sz="4500">
                <a:solidFill>
                  <a:srgbClr val="FCFEFE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0446228-ED88-ABE1-9E0E-DC02B2FF0210}"/>
                </a:ext>
              </a:extLst>
            </p:cNvPr>
            <p:cNvSpPr txBox="1"/>
            <p:nvPr/>
          </p:nvSpPr>
          <p:spPr>
            <a:xfrm>
              <a:off x="4537416" y="2306501"/>
              <a:ext cx="819455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x-none" sz="4500">
                  <a:solidFill>
                    <a:srgbClr val="FCFEFE"/>
                  </a:solidFill>
                </a:rPr>
                <a:t>0</a:t>
              </a:r>
              <a:r>
                <a:rPr kumimoji="1" lang="en-US" altLang="ko-KR" sz="4500">
                  <a:solidFill>
                    <a:srgbClr val="FCFEFE"/>
                  </a:solidFill>
                </a:rPr>
                <a:t>2</a:t>
              </a:r>
              <a:endParaRPr kumimoji="1" lang="x-none" altLang="en-US" sz="4500">
                <a:solidFill>
                  <a:srgbClr val="FCFEFE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C7AF9C3-374E-2AC5-7BC7-B2A3E0056259}"/>
                </a:ext>
              </a:extLst>
            </p:cNvPr>
            <p:cNvSpPr txBox="1"/>
            <p:nvPr/>
          </p:nvSpPr>
          <p:spPr>
            <a:xfrm>
              <a:off x="4537230" y="4212703"/>
              <a:ext cx="819455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4500">
                  <a:solidFill>
                    <a:srgbClr val="FCFEFE"/>
                  </a:solidFill>
                </a:rPr>
                <a:t>05</a:t>
              </a:r>
              <a:endParaRPr kumimoji="1" lang="x-none" altLang="en-US" sz="4500">
                <a:solidFill>
                  <a:srgbClr val="FCFEFE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C3CB44F-0850-4285-49C1-0CA59CC7D9C0}"/>
                </a:ext>
              </a:extLst>
            </p:cNvPr>
            <p:cNvSpPr txBox="1"/>
            <p:nvPr/>
          </p:nvSpPr>
          <p:spPr>
            <a:xfrm>
              <a:off x="1015482" y="2306395"/>
              <a:ext cx="819455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x-none" sz="4500">
                  <a:solidFill>
                    <a:srgbClr val="FCFEFE"/>
                  </a:solidFill>
                </a:rPr>
                <a:t>0</a:t>
              </a:r>
              <a:r>
                <a:rPr kumimoji="1" lang="en-US" altLang="ko-KR" sz="4500">
                  <a:solidFill>
                    <a:srgbClr val="FCFEFE"/>
                  </a:solidFill>
                </a:rPr>
                <a:t>1</a:t>
              </a:r>
              <a:endParaRPr kumimoji="1" lang="x-none" altLang="en-US" sz="4500">
                <a:solidFill>
                  <a:srgbClr val="FCFEFE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A2EE882-7D3D-903D-D37A-210B25865ADB}"/>
                </a:ext>
              </a:extLst>
            </p:cNvPr>
            <p:cNvSpPr txBox="1"/>
            <p:nvPr/>
          </p:nvSpPr>
          <p:spPr>
            <a:xfrm>
              <a:off x="8111398" y="2306395"/>
              <a:ext cx="819455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x-none" sz="4500">
                  <a:solidFill>
                    <a:srgbClr val="FCFEFE"/>
                  </a:solidFill>
                </a:rPr>
                <a:t>0</a:t>
              </a:r>
              <a:r>
                <a:rPr kumimoji="1" lang="en-US" altLang="ko-KR" sz="4500">
                  <a:solidFill>
                    <a:srgbClr val="FCFEFE"/>
                  </a:solidFill>
                </a:rPr>
                <a:t>3</a:t>
              </a:r>
              <a:endParaRPr kumimoji="1" lang="x-none" altLang="en-US" sz="4500">
                <a:solidFill>
                  <a:srgbClr val="FCFEFE"/>
                </a:solidFill>
              </a:endParaRPr>
            </a:p>
          </p:txBody>
        </p: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5D111754-E66D-B1C1-C52F-DA11D6AD9F70}"/>
                </a:ext>
              </a:extLst>
            </p:cNvPr>
            <p:cNvCxnSpPr>
              <a:cxnSpLocks/>
            </p:cNvCxnSpPr>
            <p:nvPr/>
          </p:nvCxnSpPr>
          <p:spPr>
            <a:xfrm>
              <a:off x="1349216" y="2002344"/>
              <a:ext cx="0" cy="0"/>
            </a:xfrm>
            <a:prstGeom prst="line">
              <a:avLst/>
            </a:prstGeom>
            <a:ln w="114300">
              <a:solidFill>
                <a:srgbClr val="E9EF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5B190E8-DDCC-1F58-2CD9-0F7C1346EEDA}"/>
                </a:ext>
              </a:extLst>
            </p:cNvPr>
            <p:cNvSpPr txBox="1"/>
            <p:nvPr/>
          </p:nvSpPr>
          <p:spPr>
            <a:xfrm>
              <a:off x="939036" y="1132194"/>
              <a:ext cx="2910156" cy="86177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en-US" altLang="x-none" sz="5000" b="1" dirty="0">
                  <a:solidFill>
                    <a:srgbClr val="0E1D4A"/>
                  </a:solidFill>
                </a:rPr>
                <a:t>Contents</a:t>
              </a:r>
              <a:endParaRPr kumimoji="1" lang="x-none" altLang="en-US" sz="5000" b="1" dirty="0">
                <a:solidFill>
                  <a:srgbClr val="0E1D4A"/>
                </a:solidFill>
              </a:endParaRPr>
            </a:p>
          </p:txBody>
        </p:sp>
        <p:cxnSp>
          <p:nvCxnSpPr>
            <p:cNvPr id="81" name="직선 연결선[R] 80">
              <a:extLst>
                <a:ext uri="{FF2B5EF4-FFF2-40B4-BE49-F238E27FC236}">
                  <a16:creationId xmlns:a16="http://schemas.microsoft.com/office/drawing/2014/main" id="{5EB7366F-3086-EEB4-FC09-4A663BF83472}"/>
                </a:ext>
              </a:extLst>
            </p:cNvPr>
            <p:cNvCxnSpPr>
              <a:cxnSpLocks/>
            </p:cNvCxnSpPr>
            <p:nvPr/>
          </p:nvCxnSpPr>
          <p:spPr>
            <a:xfrm>
              <a:off x="1027597" y="1993968"/>
              <a:ext cx="2618760" cy="0"/>
            </a:xfrm>
            <a:prstGeom prst="line">
              <a:avLst/>
            </a:prstGeom>
            <a:ln w="28575">
              <a:solidFill>
                <a:srgbClr val="E9EF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52EBDDB-8AE4-D46D-56D9-9633E94EA15D}"/>
                </a:ext>
              </a:extLst>
            </p:cNvPr>
            <p:cNvSpPr txBox="1"/>
            <p:nvPr/>
          </p:nvSpPr>
          <p:spPr>
            <a:xfrm>
              <a:off x="1896671" y="2475672"/>
              <a:ext cx="1854995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300" b="1" spc="-300" dirty="0">
                  <a:solidFill>
                    <a:srgbClr val="0E1D4A"/>
                  </a:solidFill>
                </a:rPr>
                <a:t>배경 및 필요성</a:t>
              </a:r>
              <a:endParaRPr kumimoji="1" lang="x-none" altLang="en-US" sz="2300" b="1" spc="-300" dirty="0">
                <a:solidFill>
                  <a:srgbClr val="0E1D4A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9BDBD25-AC99-5954-D3A6-14A6F78CE15A}"/>
                </a:ext>
              </a:extLst>
            </p:cNvPr>
            <p:cNvSpPr txBox="1"/>
            <p:nvPr/>
          </p:nvSpPr>
          <p:spPr>
            <a:xfrm>
              <a:off x="1931400" y="2918402"/>
              <a:ext cx="131959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500" spc="-150">
                  <a:solidFill>
                    <a:srgbClr val="838487"/>
                  </a:solidFill>
                </a:rPr>
                <a:t>배경 및 필요성</a:t>
              </a:r>
              <a:endParaRPr kumimoji="1" lang="x-none" altLang="en-US" sz="1500" spc="-150">
                <a:solidFill>
                  <a:srgbClr val="838487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4C6B060-661A-C413-DBE7-DDE5F402582C}"/>
                </a:ext>
              </a:extLst>
            </p:cNvPr>
            <p:cNvSpPr txBox="1"/>
            <p:nvPr/>
          </p:nvSpPr>
          <p:spPr>
            <a:xfrm>
              <a:off x="5446200" y="2452372"/>
              <a:ext cx="1598515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300" b="1" spc="-300" dirty="0">
                  <a:solidFill>
                    <a:srgbClr val="0E1D4A"/>
                  </a:solidFill>
                </a:rPr>
                <a:t>목표 및 비전</a:t>
              </a:r>
              <a:endParaRPr kumimoji="1" lang="x-none" altLang="en-US" sz="2300" b="1" spc="-300" dirty="0">
                <a:solidFill>
                  <a:srgbClr val="0E1D4A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41F9E30-EBEE-251E-549F-813885FBC21C}"/>
                </a:ext>
              </a:extLst>
            </p:cNvPr>
            <p:cNvSpPr txBox="1"/>
            <p:nvPr/>
          </p:nvSpPr>
          <p:spPr>
            <a:xfrm>
              <a:off x="5445424" y="2872627"/>
              <a:ext cx="114646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500" spc="-150">
                  <a:solidFill>
                    <a:srgbClr val="838487"/>
                  </a:solidFill>
                </a:rPr>
                <a:t>목표 및 비전</a:t>
              </a:r>
              <a:endParaRPr kumimoji="1" lang="en-US" altLang="ko-KR" sz="1500" spc="-150">
                <a:solidFill>
                  <a:srgbClr val="838487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0D82D80-745F-E9E3-A06A-2C3EA7EB0B20}"/>
                </a:ext>
              </a:extLst>
            </p:cNvPr>
            <p:cNvSpPr txBox="1"/>
            <p:nvPr/>
          </p:nvSpPr>
          <p:spPr>
            <a:xfrm>
              <a:off x="8987659" y="2456054"/>
              <a:ext cx="236795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300" b="1" spc="-300" err="1">
                  <a:solidFill>
                    <a:srgbClr val="0E1D4A"/>
                  </a:solidFill>
                </a:rPr>
                <a:t>캡스톤디자인</a:t>
              </a:r>
              <a:r>
                <a:rPr kumimoji="1" lang="ko-KR" altLang="en-US" sz="2300" b="1" spc="-300">
                  <a:solidFill>
                    <a:srgbClr val="0E1D4A"/>
                  </a:solidFill>
                </a:rPr>
                <a:t> 내용</a:t>
              </a:r>
              <a:endParaRPr kumimoji="1" lang="x-none" altLang="en-US" sz="2300" b="1" spc="-300">
                <a:solidFill>
                  <a:srgbClr val="0E1D4A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0C0145D-CC2A-07FB-BDAB-83C6A98002C8}"/>
                </a:ext>
              </a:extLst>
            </p:cNvPr>
            <p:cNvSpPr txBox="1"/>
            <p:nvPr/>
          </p:nvSpPr>
          <p:spPr>
            <a:xfrm>
              <a:off x="8987659" y="2918402"/>
              <a:ext cx="127150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500" spc="-150">
                  <a:solidFill>
                    <a:srgbClr val="838487"/>
                  </a:solidFill>
                </a:rPr>
                <a:t>구성 요소</a:t>
              </a:r>
              <a:endParaRPr kumimoji="1" lang="en-US" altLang="ko-KR" sz="1500" spc="-150">
                <a:solidFill>
                  <a:srgbClr val="838487"/>
                </a:solidFill>
              </a:endParaRPr>
            </a:p>
            <a:p>
              <a:r>
                <a:rPr kumimoji="1" lang="ko-KR" altLang="en-US" sz="1500" spc="-150">
                  <a:solidFill>
                    <a:srgbClr val="838487"/>
                  </a:solidFill>
                </a:rPr>
                <a:t>시스템 구성도</a:t>
              </a:r>
              <a:endParaRPr kumimoji="1" lang="en-US" altLang="ko-KR" sz="1500" spc="-150">
                <a:solidFill>
                  <a:srgbClr val="838487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C104262-4D05-3C18-7965-C89C6B657DC8}"/>
                </a:ext>
              </a:extLst>
            </p:cNvPr>
            <p:cNvSpPr txBox="1"/>
            <p:nvPr/>
          </p:nvSpPr>
          <p:spPr>
            <a:xfrm>
              <a:off x="1900599" y="4368538"/>
              <a:ext cx="2177199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300" b="1" spc="-300" dirty="0">
                  <a:solidFill>
                    <a:srgbClr val="0E1D4A"/>
                  </a:solidFill>
                </a:rPr>
                <a:t>추진전략 및 계획</a:t>
              </a:r>
              <a:endParaRPr kumimoji="1" lang="x-none" altLang="en-US" sz="2300" b="1" spc="-300" dirty="0">
                <a:solidFill>
                  <a:srgbClr val="0E1D4A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9D4FE7C-9B4E-DD5E-F400-9E63EC73941B}"/>
                </a:ext>
              </a:extLst>
            </p:cNvPr>
            <p:cNvSpPr txBox="1"/>
            <p:nvPr/>
          </p:nvSpPr>
          <p:spPr>
            <a:xfrm>
              <a:off x="1892142" y="4778059"/>
              <a:ext cx="127150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500" spc="-150">
                  <a:solidFill>
                    <a:srgbClr val="838487"/>
                  </a:solidFill>
                </a:rPr>
                <a:t>구성원별 역할</a:t>
              </a:r>
              <a:br>
                <a:rPr kumimoji="1" lang="en-US" altLang="ko-KR" sz="1500" spc="-150">
                  <a:solidFill>
                    <a:srgbClr val="838487"/>
                  </a:solidFill>
                </a:rPr>
              </a:br>
              <a:r>
                <a:rPr kumimoji="1" lang="ko-KR" altLang="en-US" sz="1500" spc="-150">
                  <a:solidFill>
                    <a:srgbClr val="838487"/>
                  </a:solidFill>
                </a:rPr>
                <a:t>수행 계획</a:t>
              </a:r>
              <a:endParaRPr kumimoji="1" lang="x-none" altLang="en-US" sz="1500" spc="-150">
                <a:solidFill>
                  <a:srgbClr val="838487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EB4C259-9ABD-D07B-8C1B-BEFC22484BE6}"/>
                </a:ext>
              </a:extLst>
            </p:cNvPr>
            <p:cNvSpPr txBox="1"/>
            <p:nvPr/>
          </p:nvSpPr>
          <p:spPr>
            <a:xfrm>
              <a:off x="5499464" y="4402863"/>
              <a:ext cx="1276311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300" b="1" spc="-300">
                  <a:solidFill>
                    <a:srgbClr val="0E1D4A"/>
                  </a:solidFill>
                </a:rPr>
                <a:t>질의 응답</a:t>
              </a:r>
              <a:endParaRPr kumimoji="1" lang="x-none" altLang="en-US" sz="2300" b="1" spc="-300">
                <a:solidFill>
                  <a:srgbClr val="0E1D4A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A6EA712-C59C-A112-FD1F-C58C9EDB67C5}"/>
                </a:ext>
              </a:extLst>
            </p:cNvPr>
            <p:cNvSpPr txBox="1"/>
            <p:nvPr/>
          </p:nvSpPr>
          <p:spPr>
            <a:xfrm>
              <a:off x="5499464" y="4819957"/>
              <a:ext cx="92525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500" spc="-150">
                  <a:solidFill>
                    <a:srgbClr val="838487"/>
                  </a:solidFill>
                </a:rPr>
                <a:t>질의 응답</a:t>
              </a:r>
              <a:endParaRPr kumimoji="1" lang="en-US" altLang="ko-KR" sz="1500" spc="-150">
                <a:solidFill>
                  <a:srgbClr val="83848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159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자유형: 도형 19">
            <a:extLst>
              <a:ext uri="{FF2B5EF4-FFF2-40B4-BE49-F238E27FC236}">
                <a16:creationId xmlns:a16="http://schemas.microsoft.com/office/drawing/2014/main" id="{14E77264-5BC5-1B0D-D48F-9D3A3C4F138A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D95FFD8-E9B9-56C8-11D2-09D5CA8A262C}"/>
              </a:ext>
            </a:extLst>
          </p:cNvPr>
          <p:cNvGrpSpPr/>
          <p:nvPr/>
        </p:nvGrpSpPr>
        <p:grpSpPr>
          <a:xfrm>
            <a:off x="180000" y="180000"/>
            <a:ext cx="3285560" cy="784830"/>
            <a:chOff x="226168" y="203275"/>
            <a:chExt cx="3285560" cy="784830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68037D6-7FC7-4D45-5FCD-E80CCE6819BE}"/>
                </a:ext>
              </a:extLst>
            </p:cNvPr>
            <p:cNvSpPr/>
            <p:nvPr/>
          </p:nvSpPr>
          <p:spPr>
            <a:xfrm rot="8100000">
              <a:off x="226168" y="346323"/>
              <a:ext cx="788400" cy="500399"/>
            </a:xfrm>
            <a:prstGeom prst="roundRect">
              <a:avLst>
                <a:gd name="adj" fmla="val 50000"/>
              </a:avLst>
            </a:prstGeom>
            <a:solidFill>
              <a:srgbClr val="0D1D4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FED266-A77A-6B27-A6F6-C62227AF743C}"/>
                </a:ext>
              </a:extLst>
            </p:cNvPr>
            <p:cNvSpPr txBox="1"/>
            <p:nvPr/>
          </p:nvSpPr>
          <p:spPr>
            <a:xfrm>
              <a:off x="237755" y="203275"/>
              <a:ext cx="819455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x-none" sz="4500">
                  <a:solidFill>
                    <a:srgbClr val="FCFEFE"/>
                  </a:solidFill>
                </a:rPr>
                <a:t>0</a:t>
              </a:r>
              <a:r>
                <a:rPr kumimoji="1" lang="en-US" altLang="ko-KR" sz="4500">
                  <a:solidFill>
                    <a:srgbClr val="FCFEFE"/>
                  </a:solidFill>
                </a:rPr>
                <a:t>1</a:t>
              </a:r>
              <a:endParaRPr kumimoji="1" lang="x-none" altLang="en-US" sz="4500">
                <a:solidFill>
                  <a:srgbClr val="FCFEFE"/>
                </a:solidFill>
              </a:endParaRPr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77820800-7F80-0647-DFC6-F6C0FE6CCD8F}"/>
                </a:ext>
              </a:extLst>
            </p:cNvPr>
            <p:cNvCxnSpPr>
              <a:cxnSpLocks/>
            </p:cNvCxnSpPr>
            <p:nvPr/>
          </p:nvCxnSpPr>
          <p:spPr>
            <a:xfrm>
              <a:off x="1467390" y="987360"/>
              <a:ext cx="0" cy="0"/>
            </a:xfrm>
            <a:prstGeom prst="line">
              <a:avLst/>
            </a:prstGeom>
            <a:ln w="114300">
              <a:solidFill>
                <a:srgbClr val="E9EF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9965A4-4D7E-52C3-0F5D-EB7CC36FB361}"/>
                </a:ext>
              </a:extLst>
            </p:cNvPr>
            <p:cNvSpPr txBox="1"/>
            <p:nvPr/>
          </p:nvSpPr>
          <p:spPr>
            <a:xfrm>
              <a:off x="1057210" y="314941"/>
              <a:ext cx="2454518" cy="55399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ko-KR" altLang="en-US" sz="3000" b="1" spc="-300">
                  <a:solidFill>
                    <a:srgbClr val="0E1D4A"/>
                  </a:solidFill>
                </a:rPr>
                <a:t>배경 및 필요성</a:t>
              </a:r>
              <a:endParaRPr kumimoji="1" lang="x-none" altLang="en-US" sz="3000" b="1" spc="-300">
                <a:solidFill>
                  <a:srgbClr val="0E1D4A"/>
                </a:solidFill>
              </a:endParaRPr>
            </a:p>
          </p:txBody>
        </p:sp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6EC90D4F-9E91-D86A-43E7-4E5F833F98C9}"/>
                </a:ext>
              </a:extLst>
            </p:cNvPr>
            <p:cNvCxnSpPr>
              <a:cxnSpLocks/>
            </p:cNvCxnSpPr>
            <p:nvPr/>
          </p:nvCxnSpPr>
          <p:spPr>
            <a:xfrm>
              <a:off x="1145771" y="868939"/>
              <a:ext cx="2365957" cy="0"/>
            </a:xfrm>
            <a:prstGeom prst="line">
              <a:avLst/>
            </a:prstGeom>
            <a:ln w="28575">
              <a:solidFill>
                <a:srgbClr val="E9EF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4" name="TextBox 533">
            <a:extLst>
              <a:ext uri="{FF2B5EF4-FFF2-40B4-BE49-F238E27FC236}">
                <a16:creationId xmlns:a16="http://schemas.microsoft.com/office/drawing/2014/main" id="{26B5B74E-0513-2C01-5DA6-4C460763D3EF}"/>
              </a:ext>
            </a:extLst>
          </p:cNvPr>
          <p:cNvSpPr txBox="1"/>
          <p:nvPr/>
        </p:nvSpPr>
        <p:spPr>
          <a:xfrm>
            <a:off x="765808" y="1460143"/>
            <a:ext cx="263405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2300" b="1" spc="-300">
                <a:solidFill>
                  <a:srgbClr val="0E1D4A"/>
                </a:solidFill>
              </a:rPr>
              <a:t>코로나</a:t>
            </a:r>
            <a:r>
              <a:rPr kumimoji="1" lang="en-US" altLang="x-none" sz="2300" b="1" spc="-300">
                <a:solidFill>
                  <a:srgbClr val="0E1D4A"/>
                </a:solidFill>
              </a:rPr>
              <a:t>1</a:t>
            </a:r>
            <a:r>
              <a:rPr kumimoji="1" lang="en-US" altLang="ko-KR" sz="2300" b="1" spc="-300">
                <a:solidFill>
                  <a:srgbClr val="0E1D4A"/>
                </a:solidFill>
              </a:rPr>
              <a:t>9</a:t>
            </a:r>
            <a:r>
              <a:rPr kumimoji="1" lang="ko-KR" altLang="en-US" sz="2300" b="1" spc="-300">
                <a:solidFill>
                  <a:srgbClr val="0E1D4A"/>
                </a:solidFill>
              </a:rPr>
              <a:t>로 인한 변화</a:t>
            </a:r>
            <a:endParaRPr kumimoji="1" lang="x-none" altLang="en-US" sz="2300" b="1" spc="-300">
              <a:solidFill>
                <a:srgbClr val="0E1D4A"/>
              </a:solidFill>
            </a:endParaRPr>
          </a:p>
        </p:txBody>
      </p:sp>
      <p:grpSp>
        <p:nvGrpSpPr>
          <p:cNvPr id="592" name="그룹 591">
            <a:extLst>
              <a:ext uri="{FF2B5EF4-FFF2-40B4-BE49-F238E27FC236}">
                <a16:creationId xmlns:a16="http://schemas.microsoft.com/office/drawing/2014/main" id="{7021F045-E1EE-4FF9-C976-F709953C0AA9}"/>
              </a:ext>
            </a:extLst>
          </p:cNvPr>
          <p:cNvGrpSpPr/>
          <p:nvPr/>
        </p:nvGrpSpPr>
        <p:grpSpPr>
          <a:xfrm>
            <a:off x="765808" y="2358596"/>
            <a:ext cx="5586846" cy="2410858"/>
            <a:chOff x="760326" y="2520897"/>
            <a:chExt cx="6407630" cy="2765046"/>
          </a:xfrm>
        </p:grpSpPr>
        <p:grpSp>
          <p:nvGrpSpPr>
            <p:cNvPr id="593" name="그룹 592">
              <a:extLst>
                <a:ext uri="{FF2B5EF4-FFF2-40B4-BE49-F238E27FC236}">
                  <a16:creationId xmlns:a16="http://schemas.microsoft.com/office/drawing/2014/main" id="{D03AFF27-8D3B-980A-ED39-3572D27AF339}"/>
                </a:ext>
              </a:extLst>
            </p:cNvPr>
            <p:cNvGrpSpPr/>
            <p:nvPr/>
          </p:nvGrpSpPr>
          <p:grpSpPr>
            <a:xfrm>
              <a:off x="760326" y="2520897"/>
              <a:ext cx="2774139" cy="2765046"/>
              <a:chOff x="1524163" y="1671503"/>
              <a:chExt cx="3437753" cy="3426485"/>
            </a:xfrm>
          </p:grpSpPr>
          <p:sp>
            <p:nvSpPr>
              <p:cNvPr id="598" name="눈물 방울 597">
                <a:extLst>
                  <a:ext uri="{FF2B5EF4-FFF2-40B4-BE49-F238E27FC236}">
                    <a16:creationId xmlns:a16="http://schemas.microsoft.com/office/drawing/2014/main" id="{7312D647-F895-5F95-6B59-A12055ADA959}"/>
                  </a:ext>
                </a:extLst>
              </p:cNvPr>
              <p:cNvSpPr/>
              <p:nvPr/>
            </p:nvSpPr>
            <p:spPr>
              <a:xfrm rot="2700000">
                <a:off x="1562747" y="1698819"/>
                <a:ext cx="3399169" cy="3399169"/>
              </a:xfrm>
              <a:prstGeom prst="teardrop">
                <a:avLst/>
              </a:prstGeom>
              <a:solidFill>
                <a:srgbClr val="EBF0FF"/>
              </a:solidFill>
              <a:ln>
                <a:noFill/>
              </a:ln>
              <a:effectLst>
                <a:outerShdw blurRad="127000" dist="63500" dir="135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x-none" altLang="en-US">
                  <a:solidFill>
                    <a:srgbClr val="EBF0FF"/>
                  </a:solidFill>
                </a:endParaRPr>
              </a:p>
            </p:txBody>
          </p:sp>
          <p:sp>
            <p:nvSpPr>
              <p:cNvPr id="599" name="눈물 방울 598">
                <a:extLst>
                  <a:ext uri="{FF2B5EF4-FFF2-40B4-BE49-F238E27FC236}">
                    <a16:creationId xmlns:a16="http://schemas.microsoft.com/office/drawing/2014/main" id="{91638D29-9976-C2AF-6827-A75635556A9D}"/>
                  </a:ext>
                </a:extLst>
              </p:cNvPr>
              <p:cNvSpPr/>
              <p:nvPr/>
            </p:nvSpPr>
            <p:spPr>
              <a:xfrm rot="2700000">
                <a:off x="1524163" y="1671503"/>
                <a:ext cx="3399169" cy="3399169"/>
              </a:xfrm>
              <a:prstGeom prst="teardrop">
                <a:avLst/>
              </a:prstGeom>
              <a:solidFill>
                <a:srgbClr val="EBF0FF"/>
              </a:solidFill>
              <a:ln>
                <a:noFill/>
              </a:ln>
              <a:effectLst>
                <a:outerShdw blurRad="127000" dist="635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x-none" altLang="en-US">
                  <a:solidFill>
                    <a:srgbClr val="EBF0FF"/>
                  </a:solidFill>
                </a:endParaRPr>
              </a:p>
            </p:txBody>
          </p:sp>
          <p:grpSp>
            <p:nvGrpSpPr>
              <p:cNvPr id="600" name="그룹 599">
                <a:extLst>
                  <a:ext uri="{FF2B5EF4-FFF2-40B4-BE49-F238E27FC236}">
                    <a16:creationId xmlns:a16="http://schemas.microsoft.com/office/drawing/2014/main" id="{BAB52C88-F64F-E1D4-CD72-75C206CB0193}"/>
                  </a:ext>
                </a:extLst>
              </p:cNvPr>
              <p:cNvGrpSpPr/>
              <p:nvPr/>
            </p:nvGrpSpPr>
            <p:grpSpPr>
              <a:xfrm>
                <a:off x="1617589" y="2186350"/>
                <a:ext cx="3205352" cy="2884461"/>
                <a:chOff x="1711032" y="2133342"/>
                <a:chExt cx="3511708" cy="3160147"/>
              </a:xfrm>
            </p:grpSpPr>
            <p:sp>
              <p:nvSpPr>
                <p:cNvPr id="601" name="자유형 600">
                  <a:extLst>
                    <a:ext uri="{FF2B5EF4-FFF2-40B4-BE49-F238E27FC236}">
                      <a16:creationId xmlns:a16="http://schemas.microsoft.com/office/drawing/2014/main" id="{12A2E076-C33C-EBA5-4500-5443587CCB11}"/>
                    </a:ext>
                  </a:extLst>
                </p:cNvPr>
                <p:cNvSpPr/>
                <p:nvPr/>
              </p:nvSpPr>
              <p:spPr>
                <a:xfrm>
                  <a:off x="3379751" y="2275220"/>
                  <a:ext cx="414245" cy="414484"/>
                </a:xfrm>
                <a:custGeom>
                  <a:avLst/>
                  <a:gdLst>
                    <a:gd name="connsiteX0" fmla="*/ 414066 w 414245"/>
                    <a:gd name="connsiteY0" fmla="*/ 207175 h 414484"/>
                    <a:gd name="connsiteX1" fmla="*/ 207019 w 414245"/>
                    <a:gd name="connsiteY1" fmla="*/ 414456 h 414484"/>
                    <a:gd name="connsiteX2" fmla="*/ -179 w 414245"/>
                    <a:gd name="connsiteY2" fmla="*/ 207330 h 414484"/>
                    <a:gd name="connsiteX3" fmla="*/ 57817 w 414245"/>
                    <a:gd name="connsiteY3" fmla="*/ 63460 h 414484"/>
                    <a:gd name="connsiteX4" fmla="*/ 58812 w 414245"/>
                    <a:gd name="connsiteY4" fmla="*/ 62468 h 414484"/>
                    <a:gd name="connsiteX5" fmla="*/ 63864 w 414245"/>
                    <a:gd name="connsiteY5" fmla="*/ 57326 h 414484"/>
                    <a:gd name="connsiteX6" fmla="*/ 63948 w 414245"/>
                    <a:gd name="connsiteY6" fmla="*/ 57246 h 414484"/>
                    <a:gd name="connsiteX7" fmla="*/ 63948 w 414245"/>
                    <a:gd name="connsiteY7" fmla="*/ 57242 h 414484"/>
                    <a:gd name="connsiteX8" fmla="*/ 70491 w 414245"/>
                    <a:gd name="connsiteY8" fmla="*/ 51360 h 414484"/>
                    <a:gd name="connsiteX9" fmla="*/ 362697 w 414245"/>
                    <a:gd name="connsiteY9" fmla="*/ 70563 h 414484"/>
                    <a:gd name="connsiteX10" fmla="*/ 414062 w 414245"/>
                    <a:gd name="connsiteY10" fmla="*/ 207175 h 414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14245" h="414484">
                      <a:moveTo>
                        <a:pt x="414066" y="207175"/>
                      </a:moveTo>
                      <a:cubicBezTo>
                        <a:pt x="414106" y="321612"/>
                        <a:pt x="321410" y="414416"/>
                        <a:pt x="207019" y="414456"/>
                      </a:cubicBezTo>
                      <a:cubicBezTo>
                        <a:pt x="92632" y="414500"/>
                        <a:pt x="-135" y="321767"/>
                        <a:pt x="-179" y="207330"/>
                      </a:cubicBezTo>
                      <a:cubicBezTo>
                        <a:pt x="-197" y="153670"/>
                        <a:pt x="20591" y="102095"/>
                        <a:pt x="57817" y="63460"/>
                      </a:cubicBezTo>
                      <a:cubicBezTo>
                        <a:pt x="58149" y="63128"/>
                        <a:pt x="58481" y="62796"/>
                        <a:pt x="58812" y="62468"/>
                      </a:cubicBezTo>
                      <a:cubicBezTo>
                        <a:pt x="60467" y="60725"/>
                        <a:pt x="62126" y="58985"/>
                        <a:pt x="63864" y="57326"/>
                      </a:cubicBezTo>
                      <a:cubicBezTo>
                        <a:pt x="63909" y="57326"/>
                        <a:pt x="63948" y="57290"/>
                        <a:pt x="63948" y="57246"/>
                      </a:cubicBezTo>
                      <a:cubicBezTo>
                        <a:pt x="63948" y="57246"/>
                        <a:pt x="63948" y="57246"/>
                        <a:pt x="63948" y="57242"/>
                      </a:cubicBezTo>
                      <a:cubicBezTo>
                        <a:pt x="66103" y="55255"/>
                        <a:pt x="68257" y="53268"/>
                        <a:pt x="70491" y="51360"/>
                      </a:cubicBezTo>
                      <a:cubicBezTo>
                        <a:pt x="156481" y="-24060"/>
                        <a:pt x="287307" y="-15461"/>
                        <a:pt x="362697" y="70563"/>
                      </a:cubicBezTo>
                      <a:cubicBezTo>
                        <a:pt x="395823" y="108357"/>
                        <a:pt x="414075" y="156914"/>
                        <a:pt x="414062" y="207175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4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02" name="자유형 601">
                  <a:extLst>
                    <a:ext uri="{FF2B5EF4-FFF2-40B4-BE49-F238E27FC236}">
                      <a16:creationId xmlns:a16="http://schemas.microsoft.com/office/drawing/2014/main" id="{F040ECFA-5E76-2518-CE8C-F3A2912515CC}"/>
                    </a:ext>
                  </a:extLst>
                </p:cNvPr>
                <p:cNvSpPr/>
                <p:nvPr/>
              </p:nvSpPr>
              <p:spPr>
                <a:xfrm rot="18900000">
                  <a:off x="3362165" y="2356615"/>
                  <a:ext cx="347359" cy="347497"/>
                </a:xfrm>
                <a:custGeom>
                  <a:avLst/>
                  <a:gdLst>
                    <a:gd name="connsiteX0" fmla="*/ 347180 w 347359"/>
                    <a:gd name="connsiteY0" fmla="*/ 173720 h 347497"/>
                    <a:gd name="connsiteX1" fmla="*/ 173501 w 347359"/>
                    <a:gd name="connsiteY1" fmla="*/ 347469 h 347497"/>
                    <a:gd name="connsiteX2" fmla="*/ -179 w 347359"/>
                    <a:gd name="connsiteY2" fmla="*/ 173720 h 347497"/>
                    <a:gd name="connsiteX3" fmla="*/ 173501 w 347359"/>
                    <a:gd name="connsiteY3" fmla="*/ -29 h 347497"/>
                    <a:gd name="connsiteX4" fmla="*/ 347180 w 347359"/>
                    <a:gd name="connsiteY4" fmla="*/ 173720 h 3474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7359" h="347497">
                      <a:moveTo>
                        <a:pt x="347180" y="173720"/>
                      </a:moveTo>
                      <a:cubicBezTo>
                        <a:pt x="347180" y="269679"/>
                        <a:pt x="269421" y="347469"/>
                        <a:pt x="173501" y="347469"/>
                      </a:cubicBezTo>
                      <a:cubicBezTo>
                        <a:pt x="77580" y="347469"/>
                        <a:pt x="-179" y="269679"/>
                        <a:pt x="-179" y="173720"/>
                      </a:cubicBezTo>
                      <a:cubicBezTo>
                        <a:pt x="-179" y="77761"/>
                        <a:pt x="77580" y="-29"/>
                        <a:pt x="173501" y="-29"/>
                      </a:cubicBezTo>
                      <a:cubicBezTo>
                        <a:pt x="269421" y="-29"/>
                        <a:pt x="347180" y="77761"/>
                        <a:pt x="347180" y="173720"/>
                      </a:cubicBezTo>
                      <a:close/>
                    </a:path>
                  </a:pathLst>
                </a:custGeom>
                <a:solidFill>
                  <a:srgbClr val="9E616A"/>
                </a:solidFill>
                <a:ln w="4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03" name="자유형 602">
                  <a:extLst>
                    <a:ext uri="{FF2B5EF4-FFF2-40B4-BE49-F238E27FC236}">
                      <a16:creationId xmlns:a16="http://schemas.microsoft.com/office/drawing/2014/main" id="{C7654AAF-72B4-A46A-619A-DC64996D37F3}"/>
                    </a:ext>
                  </a:extLst>
                </p:cNvPr>
                <p:cNvSpPr/>
                <p:nvPr/>
              </p:nvSpPr>
              <p:spPr>
                <a:xfrm>
                  <a:off x="3319193" y="2310411"/>
                  <a:ext cx="407120" cy="269499"/>
                </a:xfrm>
                <a:custGeom>
                  <a:avLst/>
                  <a:gdLst>
                    <a:gd name="connsiteX0" fmla="*/ 340570 w 407120"/>
                    <a:gd name="connsiteY0" fmla="*/ 52839 h 269499"/>
                    <a:gd name="connsiteX1" fmla="*/ 136057 w 407120"/>
                    <a:gd name="connsiteY1" fmla="*/ 13186 h 269499"/>
                    <a:gd name="connsiteX2" fmla="*/ 133005 w 407120"/>
                    <a:gd name="connsiteY2" fmla="*/ 14514 h 269499"/>
                    <a:gd name="connsiteX3" fmla="*/ 132916 w 407120"/>
                    <a:gd name="connsiteY3" fmla="*/ 14558 h 269499"/>
                    <a:gd name="connsiteX4" fmla="*/ 123007 w 407120"/>
                    <a:gd name="connsiteY4" fmla="*/ 18895 h 269499"/>
                    <a:gd name="connsiteX5" fmla="*/ 121016 w 407120"/>
                    <a:gd name="connsiteY5" fmla="*/ 19869 h 269499"/>
                    <a:gd name="connsiteX6" fmla="*/ 121016 w 407120"/>
                    <a:gd name="connsiteY6" fmla="*/ 20134 h 269499"/>
                    <a:gd name="connsiteX7" fmla="*/ 119866 w 407120"/>
                    <a:gd name="connsiteY7" fmla="*/ 20975 h 269499"/>
                    <a:gd name="connsiteX8" fmla="*/ 116991 w 407120"/>
                    <a:gd name="connsiteY8" fmla="*/ 22569 h 269499"/>
                    <a:gd name="connsiteX9" fmla="*/ 36212 w 407120"/>
                    <a:gd name="connsiteY9" fmla="*/ 56247 h 269499"/>
                    <a:gd name="connsiteX10" fmla="*/ 512 w 407120"/>
                    <a:gd name="connsiteY10" fmla="*/ 189235 h 269499"/>
                    <a:gd name="connsiteX11" fmla="*/ 600 w 407120"/>
                    <a:gd name="connsiteY11" fmla="*/ 190961 h 269499"/>
                    <a:gd name="connsiteX12" fmla="*/ 2104 w 407120"/>
                    <a:gd name="connsiteY12" fmla="*/ 191935 h 269499"/>
                    <a:gd name="connsiteX13" fmla="*/ 42848 w 407120"/>
                    <a:gd name="connsiteY13" fmla="*/ 215523 h 269499"/>
                    <a:gd name="connsiteX14" fmla="*/ 65453 w 407120"/>
                    <a:gd name="connsiteY14" fmla="*/ 226853 h 269499"/>
                    <a:gd name="connsiteX15" fmla="*/ 68107 w 407120"/>
                    <a:gd name="connsiteY15" fmla="*/ 228092 h 269499"/>
                    <a:gd name="connsiteX16" fmla="*/ 278194 w 407120"/>
                    <a:gd name="connsiteY16" fmla="*/ 247122 h 269499"/>
                    <a:gd name="connsiteX17" fmla="*/ 279433 w 407120"/>
                    <a:gd name="connsiteY17" fmla="*/ 246723 h 269499"/>
                    <a:gd name="connsiteX18" fmla="*/ 307524 w 407120"/>
                    <a:gd name="connsiteY18" fmla="*/ 199635 h 269499"/>
                    <a:gd name="connsiteX19" fmla="*/ 372112 w 407120"/>
                    <a:gd name="connsiteY19" fmla="*/ 264381 h 269499"/>
                    <a:gd name="connsiteX20" fmla="*/ 383791 w 407120"/>
                    <a:gd name="connsiteY20" fmla="*/ 266461 h 269499"/>
                    <a:gd name="connsiteX21" fmla="*/ 400911 w 407120"/>
                    <a:gd name="connsiteY21" fmla="*/ 269471 h 269499"/>
                    <a:gd name="connsiteX22" fmla="*/ 401619 w 407120"/>
                    <a:gd name="connsiteY22" fmla="*/ 266240 h 269499"/>
                    <a:gd name="connsiteX23" fmla="*/ 340570 w 407120"/>
                    <a:gd name="connsiteY23" fmla="*/ 52839 h 269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407120" h="269499">
                      <a:moveTo>
                        <a:pt x="340570" y="52839"/>
                      </a:moveTo>
                      <a:cubicBezTo>
                        <a:pt x="285662" y="1441"/>
                        <a:pt x="206184" y="-13969"/>
                        <a:pt x="136057" y="13186"/>
                      </a:cubicBezTo>
                      <a:cubicBezTo>
                        <a:pt x="135040" y="13585"/>
                        <a:pt x="134022" y="14027"/>
                        <a:pt x="133005" y="14514"/>
                      </a:cubicBezTo>
                      <a:cubicBezTo>
                        <a:pt x="132961" y="14514"/>
                        <a:pt x="132961" y="14558"/>
                        <a:pt x="132916" y="14558"/>
                      </a:cubicBezTo>
                      <a:cubicBezTo>
                        <a:pt x="129598" y="15930"/>
                        <a:pt x="126236" y="17346"/>
                        <a:pt x="123007" y="18895"/>
                      </a:cubicBezTo>
                      <a:lnTo>
                        <a:pt x="121016" y="19869"/>
                      </a:lnTo>
                      <a:lnTo>
                        <a:pt x="121016" y="20134"/>
                      </a:lnTo>
                      <a:cubicBezTo>
                        <a:pt x="120662" y="20400"/>
                        <a:pt x="120264" y="20710"/>
                        <a:pt x="119866" y="20975"/>
                      </a:cubicBezTo>
                      <a:cubicBezTo>
                        <a:pt x="119052" y="21732"/>
                        <a:pt x="118066" y="22281"/>
                        <a:pt x="116991" y="22569"/>
                      </a:cubicBezTo>
                      <a:cubicBezTo>
                        <a:pt x="83591" y="23011"/>
                        <a:pt x="56384" y="34341"/>
                        <a:pt x="36212" y="56247"/>
                      </a:cubicBezTo>
                      <a:cubicBezTo>
                        <a:pt x="9271" y="85456"/>
                        <a:pt x="-3381" y="132677"/>
                        <a:pt x="512" y="189235"/>
                      </a:cubicBezTo>
                      <a:lnTo>
                        <a:pt x="600" y="190961"/>
                      </a:lnTo>
                      <a:lnTo>
                        <a:pt x="2104" y="191935"/>
                      </a:lnTo>
                      <a:cubicBezTo>
                        <a:pt x="16349" y="200830"/>
                        <a:pt x="29842" y="208664"/>
                        <a:pt x="42848" y="215523"/>
                      </a:cubicBezTo>
                      <a:cubicBezTo>
                        <a:pt x="50545" y="219639"/>
                        <a:pt x="58021" y="223401"/>
                        <a:pt x="65453" y="226853"/>
                      </a:cubicBezTo>
                      <a:cubicBezTo>
                        <a:pt x="66338" y="227251"/>
                        <a:pt x="67223" y="227693"/>
                        <a:pt x="68107" y="228092"/>
                      </a:cubicBezTo>
                      <a:cubicBezTo>
                        <a:pt x="143312" y="262832"/>
                        <a:pt x="212103" y="269117"/>
                        <a:pt x="278194" y="247122"/>
                      </a:cubicBezTo>
                      <a:lnTo>
                        <a:pt x="279433" y="246723"/>
                      </a:lnTo>
                      <a:lnTo>
                        <a:pt x="307524" y="199635"/>
                      </a:lnTo>
                      <a:cubicBezTo>
                        <a:pt x="313452" y="232579"/>
                        <a:pt x="339194" y="258385"/>
                        <a:pt x="372112" y="264381"/>
                      </a:cubicBezTo>
                      <a:lnTo>
                        <a:pt x="383791" y="266461"/>
                      </a:lnTo>
                      <a:lnTo>
                        <a:pt x="400911" y="269471"/>
                      </a:lnTo>
                      <a:lnTo>
                        <a:pt x="401619" y="266240"/>
                      </a:lnTo>
                      <a:cubicBezTo>
                        <a:pt x="418606" y="189678"/>
                        <a:pt x="394054" y="103955"/>
                        <a:pt x="340570" y="52839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4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04" name="자유형 603">
                  <a:extLst>
                    <a:ext uri="{FF2B5EF4-FFF2-40B4-BE49-F238E27FC236}">
                      <a16:creationId xmlns:a16="http://schemas.microsoft.com/office/drawing/2014/main" id="{BCA06481-DED5-48E2-7457-8ADF7B5A7975}"/>
                    </a:ext>
                  </a:extLst>
                </p:cNvPr>
                <p:cNvSpPr/>
                <p:nvPr/>
              </p:nvSpPr>
              <p:spPr>
                <a:xfrm>
                  <a:off x="3637208" y="2133342"/>
                  <a:ext cx="660028" cy="716829"/>
                </a:xfrm>
                <a:custGeom>
                  <a:avLst/>
                  <a:gdLst>
                    <a:gd name="connsiteX0" fmla="*/ 449218 w 660028"/>
                    <a:gd name="connsiteY0" fmla="*/ 594579 h 716829"/>
                    <a:gd name="connsiteX1" fmla="*/ 450855 w 660028"/>
                    <a:gd name="connsiteY1" fmla="*/ 388543 h 716829"/>
                    <a:gd name="connsiteX2" fmla="*/ 318579 w 660028"/>
                    <a:gd name="connsiteY2" fmla="*/ 236786 h 716829"/>
                    <a:gd name="connsiteX3" fmla="*/ 251443 w 660028"/>
                    <a:gd name="connsiteY3" fmla="*/ 52164 h 716829"/>
                    <a:gd name="connsiteX4" fmla="*/ 140149 w 660028"/>
                    <a:gd name="connsiteY4" fmla="*/ 416 h 716829"/>
                    <a:gd name="connsiteX5" fmla="*/ 49987 w 660028"/>
                    <a:gd name="connsiteY5" fmla="*/ 109537 h 716829"/>
                    <a:gd name="connsiteX6" fmla="*/ 52447 w 660028"/>
                    <a:gd name="connsiteY6" fmla="*/ 124031 h 716829"/>
                    <a:gd name="connsiteX7" fmla="*/ 1507 w 660028"/>
                    <a:gd name="connsiteY7" fmla="*/ 130081 h 716829"/>
                    <a:gd name="connsiteX8" fmla="*/ 27638 w 660028"/>
                    <a:gd name="connsiteY8" fmla="*/ 169791 h 716829"/>
                    <a:gd name="connsiteX9" fmla="*/ 114265 w 660028"/>
                    <a:gd name="connsiteY9" fmla="*/ 235042 h 716829"/>
                    <a:gd name="connsiteX10" fmla="*/ 147886 w 660028"/>
                    <a:gd name="connsiteY10" fmla="*/ 227279 h 716829"/>
                    <a:gd name="connsiteX11" fmla="*/ 146953 w 660028"/>
                    <a:gd name="connsiteY11" fmla="*/ 196318 h 716829"/>
                    <a:gd name="connsiteX12" fmla="*/ 226656 w 660028"/>
                    <a:gd name="connsiteY12" fmla="*/ 313268 h 716829"/>
                    <a:gd name="connsiteX13" fmla="*/ 217826 w 660028"/>
                    <a:gd name="connsiteY13" fmla="*/ 460892 h 716829"/>
                    <a:gd name="connsiteX14" fmla="*/ 228165 w 660028"/>
                    <a:gd name="connsiteY14" fmla="*/ 607148 h 716829"/>
                    <a:gd name="connsiteX15" fmla="*/ 360295 w 660028"/>
                    <a:gd name="connsiteY15" fmla="*/ 711945 h 716829"/>
                    <a:gd name="connsiteX16" fmla="*/ 529873 w 660028"/>
                    <a:gd name="connsiteY16" fmla="*/ 684976 h 716829"/>
                    <a:gd name="connsiteX17" fmla="*/ 659849 w 660028"/>
                    <a:gd name="connsiteY17" fmla="*/ 569491 h 716829"/>
                    <a:gd name="connsiteX18" fmla="*/ 449218 w 660028"/>
                    <a:gd name="connsiteY18" fmla="*/ 594579 h 7168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660028" h="716829">
                      <a:moveTo>
                        <a:pt x="449218" y="594579"/>
                      </a:moveTo>
                      <a:cubicBezTo>
                        <a:pt x="390116" y="564061"/>
                        <a:pt x="466126" y="453302"/>
                        <a:pt x="450855" y="388543"/>
                      </a:cubicBezTo>
                      <a:cubicBezTo>
                        <a:pt x="435580" y="323783"/>
                        <a:pt x="325586" y="302952"/>
                        <a:pt x="318579" y="236786"/>
                      </a:cubicBezTo>
                      <a:cubicBezTo>
                        <a:pt x="311571" y="170619"/>
                        <a:pt x="295088" y="102377"/>
                        <a:pt x="251443" y="52164"/>
                      </a:cubicBezTo>
                      <a:cubicBezTo>
                        <a:pt x="223555" y="20083"/>
                        <a:pt x="182458" y="-3602"/>
                        <a:pt x="140149" y="416"/>
                      </a:cubicBezTo>
                      <a:cubicBezTo>
                        <a:pt x="85130" y="5643"/>
                        <a:pt x="44763" y="54497"/>
                        <a:pt x="49987" y="109537"/>
                      </a:cubicBezTo>
                      <a:cubicBezTo>
                        <a:pt x="50451" y="114423"/>
                        <a:pt x="51270" y="119269"/>
                        <a:pt x="52447" y="124031"/>
                      </a:cubicBezTo>
                      <a:cubicBezTo>
                        <a:pt x="40401" y="106957"/>
                        <a:pt x="9222" y="110657"/>
                        <a:pt x="1507" y="130081"/>
                      </a:cubicBezTo>
                      <a:cubicBezTo>
                        <a:pt x="-5355" y="147349"/>
                        <a:pt x="9801" y="168265"/>
                        <a:pt x="27638" y="169791"/>
                      </a:cubicBezTo>
                      <a:cubicBezTo>
                        <a:pt x="50978" y="198624"/>
                        <a:pt x="77702" y="229227"/>
                        <a:pt x="114265" y="235042"/>
                      </a:cubicBezTo>
                      <a:cubicBezTo>
                        <a:pt x="126041" y="236914"/>
                        <a:pt x="139282" y="235542"/>
                        <a:pt x="147886" y="227279"/>
                      </a:cubicBezTo>
                      <a:cubicBezTo>
                        <a:pt x="156486" y="219013"/>
                        <a:pt x="157154" y="202492"/>
                        <a:pt x="146953" y="196318"/>
                      </a:cubicBezTo>
                      <a:cubicBezTo>
                        <a:pt x="192903" y="214578"/>
                        <a:pt x="219839" y="264277"/>
                        <a:pt x="226656" y="313268"/>
                      </a:cubicBezTo>
                      <a:cubicBezTo>
                        <a:pt x="233473" y="362255"/>
                        <a:pt x="224042" y="411821"/>
                        <a:pt x="217826" y="460892"/>
                      </a:cubicBezTo>
                      <a:cubicBezTo>
                        <a:pt x="211611" y="509963"/>
                        <a:pt x="208935" y="561578"/>
                        <a:pt x="228165" y="607148"/>
                      </a:cubicBezTo>
                      <a:cubicBezTo>
                        <a:pt x="250890" y="660985"/>
                        <a:pt x="303202" y="699571"/>
                        <a:pt x="360295" y="711945"/>
                      </a:cubicBezTo>
                      <a:cubicBezTo>
                        <a:pt x="417389" y="724319"/>
                        <a:pt x="478194" y="712224"/>
                        <a:pt x="529873" y="684976"/>
                      </a:cubicBezTo>
                      <a:cubicBezTo>
                        <a:pt x="581548" y="657728"/>
                        <a:pt x="624644" y="616127"/>
                        <a:pt x="659849" y="569491"/>
                      </a:cubicBezTo>
                      <a:cubicBezTo>
                        <a:pt x="599208" y="612569"/>
                        <a:pt x="515310" y="628709"/>
                        <a:pt x="449218" y="594579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4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05" name="자유형 604">
                  <a:extLst>
                    <a:ext uri="{FF2B5EF4-FFF2-40B4-BE49-F238E27FC236}">
                      <a16:creationId xmlns:a16="http://schemas.microsoft.com/office/drawing/2014/main" id="{250F3445-95CA-1D9F-A310-FF5D50EEE344}"/>
                    </a:ext>
                  </a:extLst>
                </p:cNvPr>
                <p:cNvSpPr/>
                <p:nvPr/>
              </p:nvSpPr>
              <p:spPr>
                <a:xfrm>
                  <a:off x="3295132" y="3421710"/>
                  <a:ext cx="654852" cy="855585"/>
                </a:xfrm>
                <a:custGeom>
                  <a:avLst/>
                  <a:gdLst>
                    <a:gd name="connsiteX0" fmla="*/ 119965 w 654852"/>
                    <a:gd name="connsiteY0" fmla="*/ 36068 h 855585"/>
                    <a:gd name="connsiteX1" fmla="*/ 0 w 654852"/>
                    <a:gd name="connsiteY1" fmla="*/ 855586 h 855585"/>
                    <a:gd name="connsiteX2" fmla="*/ 654852 w 654852"/>
                    <a:gd name="connsiteY2" fmla="*/ 806210 h 855585"/>
                    <a:gd name="connsiteX3" fmla="*/ 458846 w 654852"/>
                    <a:gd name="connsiteY3" fmla="*/ 0 h 855585"/>
                    <a:gd name="connsiteX4" fmla="*/ 119965 w 654852"/>
                    <a:gd name="connsiteY4" fmla="*/ 36068 h 855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54852" h="855585">
                      <a:moveTo>
                        <a:pt x="119965" y="36068"/>
                      </a:moveTo>
                      <a:lnTo>
                        <a:pt x="0" y="855586"/>
                      </a:lnTo>
                      <a:lnTo>
                        <a:pt x="654852" y="806210"/>
                      </a:lnTo>
                      <a:lnTo>
                        <a:pt x="458846" y="0"/>
                      </a:lnTo>
                      <a:lnTo>
                        <a:pt x="119965" y="36068"/>
                      </a:lnTo>
                      <a:close/>
                    </a:path>
                  </a:pathLst>
                </a:custGeom>
                <a:solidFill>
                  <a:srgbClr val="FFB8B8"/>
                </a:solidFill>
                <a:ln w="4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06" name="자유형 605">
                  <a:extLst>
                    <a:ext uri="{FF2B5EF4-FFF2-40B4-BE49-F238E27FC236}">
                      <a16:creationId xmlns:a16="http://schemas.microsoft.com/office/drawing/2014/main" id="{C4CE900E-5BC3-6342-BEE7-70F5E9B943E2}"/>
                    </a:ext>
                  </a:extLst>
                </p:cNvPr>
                <p:cNvSpPr/>
                <p:nvPr/>
              </p:nvSpPr>
              <p:spPr>
                <a:xfrm>
                  <a:off x="3251623" y="3833971"/>
                  <a:ext cx="849951" cy="1455978"/>
                </a:xfrm>
                <a:custGeom>
                  <a:avLst/>
                  <a:gdLst>
                    <a:gd name="connsiteX0" fmla="*/ 848353 w 849951"/>
                    <a:gd name="connsiteY0" fmla="*/ 1337389 h 1455978"/>
                    <a:gd name="connsiteX1" fmla="*/ 846141 w 849951"/>
                    <a:gd name="connsiteY1" fmla="*/ 1345753 h 1455978"/>
                    <a:gd name="connsiteX2" fmla="*/ 614776 w 849951"/>
                    <a:gd name="connsiteY2" fmla="*/ 1412623 h 1455978"/>
                    <a:gd name="connsiteX3" fmla="*/ 538730 w 849951"/>
                    <a:gd name="connsiteY3" fmla="*/ 1170810 h 1455978"/>
                    <a:gd name="connsiteX4" fmla="*/ 489007 w 849951"/>
                    <a:gd name="connsiteY4" fmla="*/ 1038663 h 1455978"/>
                    <a:gd name="connsiteX5" fmla="*/ 489007 w 849951"/>
                    <a:gd name="connsiteY5" fmla="*/ 993522 h 1455978"/>
                    <a:gd name="connsiteX6" fmla="*/ 406060 w 849951"/>
                    <a:gd name="connsiteY6" fmla="*/ 735556 h 1455978"/>
                    <a:gd name="connsiteX7" fmla="*/ 368369 w 849951"/>
                    <a:gd name="connsiteY7" fmla="*/ 618367 h 1455978"/>
                    <a:gd name="connsiteX8" fmla="*/ 355452 w 849951"/>
                    <a:gd name="connsiteY8" fmla="*/ 864561 h 1455978"/>
                    <a:gd name="connsiteX9" fmla="*/ 336695 w 849951"/>
                    <a:gd name="connsiteY9" fmla="*/ 1221173 h 1455978"/>
                    <a:gd name="connsiteX10" fmla="*/ 336164 w 849951"/>
                    <a:gd name="connsiteY10" fmla="*/ 1231175 h 1455978"/>
                    <a:gd name="connsiteX11" fmla="*/ 323247 w 849951"/>
                    <a:gd name="connsiteY11" fmla="*/ 1321501 h 1455978"/>
                    <a:gd name="connsiteX12" fmla="*/ 310329 w 849951"/>
                    <a:gd name="connsiteY12" fmla="*/ 1386070 h 1455978"/>
                    <a:gd name="connsiteX13" fmla="*/ 302897 w 849951"/>
                    <a:gd name="connsiteY13" fmla="*/ 1453825 h 1455978"/>
                    <a:gd name="connsiteX14" fmla="*/ 274496 w 849951"/>
                    <a:gd name="connsiteY14" fmla="*/ 1454932 h 1455978"/>
                    <a:gd name="connsiteX15" fmla="*/ 271267 w 849951"/>
                    <a:gd name="connsiteY15" fmla="*/ 1455950 h 1455978"/>
                    <a:gd name="connsiteX16" fmla="*/ 268613 w 849951"/>
                    <a:gd name="connsiteY16" fmla="*/ 1455109 h 1455978"/>
                    <a:gd name="connsiteX17" fmla="*/ 230125 w 849951"/>
                    <a:gd name="connsiteY17" fmla="*/ 1455861 h 1455978"/>
                    <a:gd name="connsiteX18" fmla="*/ 213757 w 849951"/>
                    <a:gd name="connsiteY18" fmla="*/ 1455950 h 1455978"/>
                    <a:gd name="connsiteX19" fmla="*/ 206060 w 849951"/>
                    <a:gd name="connsiteY19" fmla="*/ 1455906 h 1455978"/>
                    <a:gd name="connsiteX20" fmla="*/ 95553 w 849951"/>
                    <a:gd name="connsiteY20" fmla="*/ 1452277 h 1455978"/>
                    <a:gd name="connsiteX21" fmla="*/ 72859 w 849951"/>
                    <a:gd name="connsiteY21" fmla="*/ 1267509 h 1455978"/>
                    <a:gd name="connsiteX22" fmla="*/ 49413 w 849951"/>
                    <a:gd name="connsiteY22" fmla="*/ 1076590 h 1455978"/>
                    <a:gd name="connsiteX23" fmla="*/ 49413 w 849951"/>
                    <a:gd name="connsiteY23" fmla="*/ 999231 h 1455978"/>
                    <a:gd name="connsiteX24" fmla="*/ 50386 w 849951"/>
                    <a:gd name="connsiteY24" fmla="*/ 945638 h 1455978"/>
                    <a:gd name="connsiteX25" fmla="*/ 27648 w 849951"/>
                    <a:gd name="connsiteY25" fmla="*/ 830352 h 1455978"/>
                    <a:gd name="connsiteX26" fmla="*/ 26630 w 849951"/>
                    <a:gd name="connsiteY26" fmla="*/ 824820 h 1455978"/>
                    <a:gd name="connsiteX27" fmla="*/ 18181 w 849951"/>
                    <a:gd name="connsiteY27" fmla="*/ 773926 h 1455978"/>
                    <a:gd name="connsiteX28" fmla="*/ 7652 w 849951"/>
                    <a:gd name="connsiteY28" fmla="*/ 689663 h 1455978"/>
                    <a:gd name="connsiteX29" fmla="*/ 3936 w 849951"/>
                    <a:gd name="connsiteY29" fmla="*/ 427360 h 1455978"/>
                    <a:gd name="connsiteX30" fmla="*/ 11545 w 849951"/>
                    <a:gd name="connsiteY30" fmla="*/ 360401 h 1455978"/>
                    <a:gd name="connsiteX31" fmla="*/ 16721 w 849951"/>
                    <a:gd name="connsiteY31" fmla="*/ 341238 h 1455978"/>
                    <a:gd name="connsiteX32" fmla="*/ 38574 w 849951"/>
                    <a:gd name="connsiteY32" fmla="*/ 264588 h 1455978"/>
                    <a:gd name="connsiteX33" fmla="*/ 53394 w 849951"/>
                    <a:gd name="connsiteY33" fmla="*/ 213163 h 1455978"/>
                    <a:gd name="connsiteX34" fmla="*/ 77769 w 849951"/>
                    <a:gd name="connsiteY34" fmla="*/ 128988 h 1455978"/>
                    <a:gd name="connsiteX35" fmla="*/ 77769 w 849951"/>
                    <a:gd name="connsiteY35" fmla="*/ 128855 h 1455978"/>
                    <a:gd name="connsiteX36" fmla="*/ 91395 w 849951"/>
                    <a:gd name="connsiteY36" fmla="*/ 82166 h 1455978"/>
                    <a:gd name="connsiteX37" fmla="*/ 93297 w 849951"/>
                    <a:gd name="connsiteY37" fmla="*/ 75527 h 1455978"/>
                    <a:gd name="connsiteX38" fmla="*/ 97278 w 849951"/>
                    <a:gd name="connsiteY38" fmla="*/ 74642 h 1455978"/>
                    <a:gd name="connsiteX39" fmla="*/ 153063 w 849951"/>
                    <a:gd name="connsiteY39" fmla="*/ 62339 h 1455978"/>
                    <a:gd name="connsiteX40" fmla="*/ 260030 w 849951"/>
                    <a:gd name="connsiteY40" fmla="*/ 40610 h 1455978"/>
                    <a:gd name="connsiteX41" fmla="*/ 370183 w 849951"/>
                    <a:gd name="connsiteY41" fmla="*/ 20872 h 1455978"/>
                    <a:gd name="connsiteX42" fmla="*/ 410351 w 849951"/>
                    <a:gd name="connsiteY42" fmla="*/ 14587 h 1455978"/>
                    <a:gd name="connsiteX43" fmla="*/ 603229 w 849951"/>
                    <a:gd name="connsiteY43" fmla="*/ 3346 h 1455978"/>
                    <a:gd name="connsiteX44" fmla="*/ 610529 w 849951"/>
                    <a:gd name="connsiteY44" fmla="*/ 5338 h 1455978"/>
                    <a:gd name="connsiteX45" fmla="*/ 617474 w 849951"/>
                    <a:gd name="connsiteY45" fmla="*/ 8480 h 1455978"/>
                    <a:gd name="connsiteX46" fmla="*/ 642955 w 849951"/>
                    <a:gd name="connsiteY46" fmla="*/ 105356 h 1455978"/>
                    <a:gd name="connsiteX47" fmla="*/ 643353 w 849951"/>
                    <a:gd name="connsiteY47" fmla="*/ 106993 h 1455978"/>
                    <a:gd name="connsiteX48" fmla="*/ 656315 w 849951"/>
                    <a:gd name="connsiteY48" fmla="*/ 158905 h 1455978"/>
                    <a:gd name="connsiteX49" fmla="*/ 669985 w 849951"/>
                    <a:gd name="connsiteY49" fmla="*/ 213959 h 1455978"/>
                    <a:gd name="connsiteX50" fmla="*/ 702146 w 849951"/>
                    <a:gd name="connsiteY50" fmla="*/ 342168 h 1455978"/>
                    <a:gd name="connsiteX51" fmla="*/ 706526 w 849951"/>
                    <a:gd name="connsiteY51" fmla="*/ 357878 h 1455978"/>
                    <a:gd name="connsiteX52" fmla="*/ 743597 w 849951"/>
                    <a:gd name="connsiteY52" fmla="*/ 520474 h 1455978"/>
                    <a:gd name="connsiteX53" fmla="*/ 764920 w 849951"/>
                    <a:gd name="connsiteY53" fmla="*/ 748081 h 1455978"/>
                    <a:gd name="connsiteX54" fmla="*/ 771865 w 849951"/>
                    <a:gd name="connsiteY54" fmla="*/ 861109 h 1455978"/>
                    <a:gd name="connsiteX55" fmla="*/ 781111 w 849951"/>
                    <a:gd name="connsiteY55" fmla="*/ 1076413 h 1455978"/>
                    <a:gd name="connsiteX56" fmla="*/ 810573 w 849951"/>
                    <a:gd name="connsiteY56" fmla="*/ 1192230 h 1455978"/>
                    <a:gd name="connsiteX57" fmla="*/ 819731 w 849951"/>
                    <a:gd name="connsiteY57" fmla="*/ 1205374 h 1455978"/>
                    <a:gd name="connsiteX58" fmla="*/ 832560 w 849951"/>
                    <a:gd name="connsiteY58" fmla="*/ 1237814 h 1455978"/>
                    <a:gd name="connsiteX59" fmla="*/ 827959 w 849951"/>
                    <a:gd name="connsiteY59" fmla="*/ 1248346 h 1455978"/>
                    <a:gd name="connsiteX60" fmla="*/ 826234 w 849951"/>
                    <a:gd name="connsiteY60" fmla="*/ 1250515 h 1455978"/>
                    <a:gd name="connsiteX61" fmla="*/ 839151 w 849951"/>
                    <a:gd name="connsiteY61" fmla="*/ 1295656 h 1455978"/>
                    <a:gd name="connsiteX62" fmla="*/ 848353 w 849951"/>
                    <a:gd name="connsiteY62" fmla="*/ 1337389 h 1455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849951" h="1455978">
                      <a:moveTo>
                        <a:pt x="848353" y="1337389"/>
                      </a:moveTo>
                      <a:cubicBezTo>
                        <a:pt x="847769" y="1340217"/>
                        <a:pt x="847030" y="1343009"/>
                        <a:pt x="846141" y="1345753"/>
                      </a:cubicBezTo>
                      <a:cubicBezTo>
                        <a:pt x="770565" y="1373085"/>
                        <a:pt x="693276" y="1395426"/>
                        <a:pt x="614776" y="1412623"/>
                      </a:cubicBezTo>
                      <a:cubicBezTo>
                        <a:pt x="598230" y="1358189"/>
                        <a:pt x="566512" y="1255117"/>
                        <a:pt x="538730" y="1170810"/>
                      </a:cubicBezTo>
                      <a:cubicBezTo>
                        <a:pt x="516036" y="1101993"/>
                        <a:pt x="495996" y="1045700"/>
                        <a:pt x="489007" y="1038663"/>
                      </a:cubicBezTo>
                      <a:cubicBezTo>
                        <a:pt x="469586" y="1019323"/>
                        <a:pt x="489007" y="993522"/>
                        <a:pt x="489007" y="993522"/>
                      </a:cubicBezTo>
                      <a:lnTo>
                        <a:pt x="406060" y="735556"/>
                      </a:lnTo>
                      <a:lnTo>
                        <a:pt x="368369" y="618367"/>
                      </a:lnTo>
                      <a:lnTo>
                        <a:pt x="355452" y="864561"/>
                      </a:lnTo>
                      <a:lnTo>
                        <a:pt x="336695" y="1221173"/>
                      </a:lnTo>
                      <a:lnTo>
                        <a:pt x="336164" y="1231175"/>
                      </a:lnTo>
                      <a:cubicBezTo>
                        <a:pt x="336164" y="1231175"/>
                        <a:pt x="310329" y="1308578"/>
                        <a:pt x="323247" y="1321501"/>
                      </a:cubicBezTo>
                      <a:cubicBezTo>
                        <a:pt x="336164" y="1334424"/>
                        <a:pt x="310329" y="1386070"/>
                        <a:pt x="310329" y="1386070"/>
                      </a:cubicBezTo>
                      <a:lnTo>
                        <a:pt x="302897" y="1453825"/>
                      </a:lnTo>
                      <a:cubicBezTo>
                        <a:pt x="293430" y="1454312"/>
                        <a:pt x="284007" y="1454666"/>
                        <a:pt x="274496" y="1454932"/>
                      </a:cubicBezTo>
                      <a:lnTo>
                        <a:pt x="271267" y="1455950"/>
                      </a:lnTo>
                      <a:lnTo>
                        <a:pt x="268613" y="1455109"/>
                      </a:lnTo>
                      <a:cubicBezTo>
                        <a:pt x="255828" y="1455507"/>
                        <a:pt x="242999" y="1455759"/>
                        <a:pt x="230125" y="1455861"/>
                      </a:cubicBezTo>
                      <a:cubicBezTo>
                        <a:pt x="224684" y="1455906"/>
                        <a:pt x="219243" y="1455950"/>
                        <a:pt x="213757" y="1455950"/>
                      </a:cubicBezTo>
                      <a:cubicBezTo>
                        <a:pt x="211191" y="1455950"/>
                        <a:pt x="208626" y="1455950"/>
                        <a:pt x="206060" y="1455906"/>
                      </a:cubicBezTo>
                      <a:cubicBezTo>
                        <a:pt x="168944" y="1455773"/>
                        <a:pt x="132107" y="1454564"/>
                        <a:pt x="95553" y="1452277"/>
                      </a:cubicBezTo>
                      <a:lnTo>
                        <a:pt x="72859" y="1267509"/>
                      </a:lnTo>
                      <a:lnTo>
                        <a:pt x="49413" y="1076590"/>
                      </a:lnTo>
                      <a:cubicBezTo>
                        <a:pt x="49413" y="1076590"/>
                        <a:pt x="75203" y="1025032"/>
                        <a:pt x="49413" y="999231"/>
                      </a:cubicBezTo>
                      <a:cubicBezTo>
                        <a:pt x="33885" y="983698"/>
                        <a:pt x="41671" y="961127"/>
                        <a:pt x="50386" y="945638"/>
                      </a:cubicBezTo>
                      <a:cubicBezTo>
                        <a:pt x="44989" y="921695"/>
                        <a:pt x="37601" y="884875"/>
                        <a:pt x="27648" y="830352"/>
                      </a:cubicBezTo>
                      <a:cubicBezTo>
                        <a:pt x="27294" y="828537"/>
                        <a:pt x="26984" y="826678"/>
                        <a:pt x="26630" y="824820"/>
                      </a:cubicBezTo>
                      <a:cubicBezTo>
                        <a:pt x="23489" y="807516"/>
                        <a:pt x="20671" y="790553"/>
                        <a:pt x="18181" y="773926"/>
                      </a:cubicBezTo>
                      <a:cubicBezTo>
                        <a:pt x="13757" y="744673"/>
                        <a:pt x="10306" y="716571"/>
                        <a:pt x="7652" y="689663"/>
                      </a:cubicBezTo>
                      <a:cubicBezTo>
                        <a:pt x="-1351" y="602511"/>
                        <a:pt x="-2594" y="514734"/>
                        <a:pt x="3936" y="427360"/>
                      </a:cubicBezTo>
                      <a:cubicBezTo>
                        <a:pt x="6413" y="396292"/>
                        <a:pt x="9510" y="373545"/>
                        <a:pt x="11545" y="360401"/>
                      </a:cubicBezTo>
                      <a:cubicBezTo>
                        <a:pt x="11722" y="359162"/>
                        <a:pt x="13624" y="352214"/>
                        <a:pt x="16721" y="341238"/>
                      </a:cubicBezTo>
                      <a:cubicBezTo>
                        <a:pt x="21587" y="323669"/>
                        <a:pt x="29594" y="295788"/>
                        <a:pt x="38574" y="264588"/>
                      </a:cubicBezTo>
                      <a:cubicBezTo>
                        <a:pt x="43352" y="248036"/>
                        <a:pt x="48395" y="230555"/>
                        <a:pt x="53394" y="213163"/>
                      </a:cubicBezTo>
                      <a:cubicBezTo>
                        <a:pt x="62109" y="183024"/>
                        <a:pt x="70780" y="153152"/>
                        <a:pt x="77769" y="128988"/>
                      </a:cubicBezTo>
                      <a:lnTo>
                        <a:pt x="77769" y="128855"/>
                      </a:lnTo>
                      <a:cubicBezTo>
                        <a:pt x="83919" y="107657"/>
                        <a:pt x="88829" y="90928"/>
                        <a:pt x="91395" y="82166"/>
                      </a:cubicBezTo>
                      <a:cubicBezTo>
                        <a:pt x="92633" y="77873"/>
                        <a:pt x="93297" y="75527"/>
                        <a:pt x="93297" y="75527"/>
                      </a:cubicBezTo>
                      <a:cubicBezTo>
                        <a:pt x="93297" y="75527"/>
                        <a:pt x="94668" y="75218"/>
                        <a:pt x="97278" y="74642"/>
                      </a:cubicBezTo>
                      <a:cubicBezTo>
                        <a:pt x="105374" y="72784"/>
                        <a:pt x="125370" y="68314"/>
                        <a:pt x="153063" y="62339"/>
                      </a:cubicBezTo>
                      <a:cubicBezTo>
                        <a:pt x="181950" y="56232"/>
                        <a:pt x="219154" y="48487"/>
                        <a:pt x="260030" y="40610"/>
                      </a:cubicBezTo>
                      <a:cubicBezTo>
                        <a:pt x="295023" y="33883"/>
                        <a:pt x="332714" y="27023"/>
                        <a:pt x="370183" y="20872"/>
                      </a:cubicBezTo>
                      <a:cubicBezTo>
                        <a:pt x="383632" y="18703"/>
                        <a:pt x="397080" y="16579"/>
                        <a:pt x="410351" y="14587"/>
                      </a:cubicBezTo>
                      <a:cubicBezTo>
                        <a:pt x="492324" y="2373"/>
                        <a:pt x="567574" y="-4575"/>
                        <a:pt x="603229" y="3346"/>
                      </a:cubicBezTo>
                      <a:cubicBezTo>
                        <a:pt x="605698" y="3873"/>
                        <a:pt x="608135" y="4537"/>
                        <a:pt x="610529" y="5338"/>
                      </a:cubicBezTo>
                      <a:cubicBezTo>
                        <a:pt x="612949" y="6139"/>
                        <a:pt x="615276" y="7192"/>
                        <a:pt x="617474" y="8480"/>
                      </a:cubicBezTo>
                      <a:cubicBezTo>
                        <a:pt x="618580" y="9144"/>
                        <a:pt x="629286" y="50921"/>
                        <a:pt x="642955" y="105356"/>
                      </a:cubicBezTo>
                      <a:cubicBezTo>
                        <a:pt x="643088" y="105887"/>
                        <a:pt x="643221" y="106462"/>
                        <a:pt x="643353" y="106993"/>
                      </a:cubicBezTo>
                      <a:cubicBezTo>
                        <a:pt x="647468" y="123456"/>
                        <a:pt x="651847" y="140981"/>
                        <a:pt x="656315" y="158905"/>
                      </a:cubicBezTo>
                      <a:cubicBezTo>
                        <a:pt x="660872" y="177183"/>
                        <a:pt x="665472" y="195814"/>
                        <a:pt x="669985" y="213959"/>
                      </a:cubicBezTo>
                      <a:cubicBezTo>
                        <a:pt x="683389" y="267863"/>
                        <a:pt x="695776" y="317739"/>
                        <a:pt x="702146" y="342168"/>
                      </a:cubicBezTo>
                      <a:cubicBezTo>
                        <a:pt x="704579" y="351639"/>
                        <a:pt x="706172" y="357259"/>
                        <a:pt x="706526" y="357878"/>
                      </a:cubicBezTo>
                      <a:cubicBezTo>
                        <a:pt x="721478" y="382794"/>
                        <a:pt x="733688" y="443867"/>
                        <a:pt x="743597" y="520474"/>
                      </a:cubicBezTo>
                      <a:cubicBezTo>
                        <a:pt x="752445" y="588849"/>
                        <a:pt x="759478" y="669615"/>
                        <a:pt x="764920" y="748081"/>
                      </a:cubicBezTo>
                      <a:cubicBezTo>
                        <a:pt x="767618" y="786893"/>
                        <a:pt x="769919" y="825174"/>
                        <a:pt x="771865" y="861109"/>
                      </a:cubicBezTo>
                      <a:cubicBezTo>
                        <a:pt x="778457" y="982016"/>
                        <a:pt x="781111" y="1076413"/>
                        <a:pt x="781111" y="1076413"/>
                      </a:cubicBezTo>
                      <a:cubicBezTo>
                        <a:pt x="781111" y="1076413"/>
                        <a:pt x="790976" y="1155100"/>
                        <a:pt x="810573" y="1192230"/>
                      </a:cubicBezTo>
                      <a:cubicBezTo>
                        <a:pt x="812985" y="1197023"/>
                        <a:pt x="816068" y="1201453"/>
                        <a:pt x="819731" y="1205374"/>
                      </a:cubicBezTo>
                      <a:cubicBezTo>
                        <a:pt x="832781" y="1218430"/>
                        <a:pt x="834285" y="1229759"/>
                        <a:pt x="832560" y="1237814"/>
                      </a:cubicBezTo>
                      <a:cubicBezTo>
                        <a:pt x="831803" y="1241615"/>
                        <a:pt x="830237" y="1245209"/>
                        <a:pt x="827959" y="1248346"/>
                      </a:cubicBezTo>
                      <a:cubicBezTo>
                        <a:pt x="827442" y="1249112"/>
                        <a:pt x="826866" y="1249838"/>
                        <a:pt x="826234" y="1250515"/>
                      </a:cubicBezTo>
                      <a:cubicBezTo>
                        <a:pt x="822810" y="1266774"/>
                        <a:pt x="827649" y="1283671"/>
                        <a:pt x="839151" y="1295656"/>
                      </a:cubicBezTo>
                      <a:cubicBezTo>
                        <a:pt x="851671" y="1308268"/>
                        <a:pt x="850653" y="1326325"/>
                        <a:pt x="848353" y="1337389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4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07" name="자유형 606">
                  <a:extLst>
                    <a:ext uri="{FF2B5EF4-FFF2-40B4-BE49-F238E27FC236}">
                      <a16:creationId xmlns:a16="http://schemas.microsoft.com/office/drawing/2014/main" id="{3C3523CC-80C0-0358-F46B-973D9ABE749D}"/>
                    </a:ext>
                  </a:extLst>
                </p:cNvPr>
                <p:cNvSpPr/>
                <p:nvPr/>
              </p:nvSpPr>
              <p:spPr>
                <a:xfrm>
                  <a:off x="3329337" y="2764746"/>
                  <a:ext cx="562114" cy="1175883"/>
                </a:xfrm>
                <a:custGeom>
                  <a:avLst/>
                  <a:gdLst>
                    <a:gd name="connsiteX0" fmla="*/ 556129 w 562114"/>
                    <a:gd name="connsiteY0" fmla="*/ 430156 h 1175883"/>
                    <a:gd name="connsiteX1" fmla="*/ 553740 w 562114"/>
                    <a:gd name="connsiteY1" fmla="*/ 413295 h 1175883"/>
                    <a:gd name="connsiteX2" fmla="*/ 552147 w 562114"/>
                    <a:gd name="connsiteY2" fmla="*/ 402452 h 1175883"/>
                    <a:gd name="connsiteX3" fmla="*/ 539628 w 562114"/>
                    <a:gd name="connsiteY3" fmla="*/ 310223 h 1175883"/>
                    <a:gd name="connsiteX4" fmla="*/ 522685 w 562114"/>
                    <a:gd name="connsiteY4" fmla="*/ 289069 h 1175883"/>
                    <a:gd name="connsiteX5" fmla="*/ 515739 w 562114"/>
                    <a:gd name="connsiteY5" fmla="*/ 275085 h 1175883"/>
                    <a:gd name="connsiteX6" fmla="*/ 502954 w 562114"/>
                    <a:gd name="connsiteY6" fmla="*/ 249151 h 1175883"/>
                    <a:gd name="connsiteX7" fmla="*/ 474996 w 562114"/>
                    <a:gd name="connsiteY7" fmla="*/ 192769 h 1175883"/>
                    <a:gd name="connsiteX8" fmla="*/ 470174 w 562114"/>
                    <a:gd name="connsiteY8" fmla="*/ 183077 h 1175883"/>
                    <a:gd name="connsiteX9" fmla="*/ 465485 w 562114"/>
                    <a:gd name="connsiteY9" fmla="*/ 175155 h 1175883"/>
                    <a:gd name="connsiteX10" fmla="*/ 445533 w 562114"/>
                    <a:gd name="connsiteY10" fmla="*/ 156479 h 1175883"/>
                    <a:gd name="connsiteX11" fmla="*/ 376080 w 562114"/>
                    <a:gd name="connsiteY11" fmla="*/ 115056 h 1175883"/>
                    <a:gd name="connsiteX12" fmla="*/ 351218 w 562114"/>
                    <a:gd name="connsiteY12" fmla="*/ 88104 h 1175883"/>
                    <a:gd name="connsiteX13" fmla="*/ 349492 w 562114"/>
                    <a:gd name="connsiteY13" fmla="*/ 84564 h 1175883"/>
                    <a:gd name="connsiteX14" fmla="*/ 311890 w 562114"/>
                    <a:gd name="connsiteY14" fmla="*/ 14950 h 1175883"/>
                    <a:gd name="connsiteX15" fmla="*/ 311846 w 562114"/>
                    <a:gd name="connsiteY15" fmla="*/ 14906 h 1175883"/>
                    <a:gd name="connsiteX16" fmla="*/ 298220 w 562114"/>
                    <a:gd name="connsiteY16" fmla="*/ 7161 h 1175883"/>
                    <a:gd name="connsiteX17" fmla="*/ 229076 w 562114"/>
                    <a:gd name="connsiteY17" fmla="*/ 301 h 1175883"/>
                    <a:gd name="connsiteX18" fmla="*/ 171080 w 562114"/>
                    <a:gd name="connsiteY18" fmla="*/ 25925 h 1175883"/>
                    <a:gd name="connsiteX19" fmla="*/ 169178 w 562114"/>
                    <a:gd name="connsiteY19" fmla="*/ 34555 h 1175883"/>
                    <a:gd name="connsiteX20" fmla="*/ 158074 w 562114"/>
                    <a:gd name="connsiteY20" fmla="*/ 85139 h 1175883"/>
                    <a:gd name="connsiteX21" fmla="*/ 157455 w 562114"/>
                    <a:gd name="connsiteY21" fmla="*/ 85272 h 1175883"/>
                    <a:gd name="connsiteX22" fmla="*/ 147678 w 562114"/>
                    <a:gd name="connsiteY22" fmla="*/ 87706 h 1175883"/>
                    <a:gd name="connsiteX23" fmla="*/ 46063 w 562114"/>
                    <a:gd name="connsiteY23" fmla="*/ 358108 h 1175883"/>
                    <a:gd name="connsiteX24" fmla="*/ 15583 w 562114"/>
                    <a:gd name="connsiteY24" fmla="*/ 492291 h 1175883"/>
                    <a:gd name="connsiteX25" fmla="*/ 50797 w 562114"/>
                    <a:gd name="connsiteY25" fmla="*/ 575005 h 1175883"/>
                    <a:gd name="connsiteX26" fmla="*/ 51416 w 562114"/>
                    <a:gd name="connsiteY26" fmla="*/ 576952 h 1175883"/>
                    <a:gd name="connsiteX27" fmla="*/ 54690 w 562114"/>
                    <a:gd name="connsiteY27" fmla="*/ 605055 h 1175883"/>
                    <a:gd name="connsiteX28" fmla="*/ 54734 w 562114"/>
                    <a:gd name="connsiteY28" fmla="*/ 608285 h 1175883"/>
                    <a:gd name="connsiteX29" fmla="*/ 54822 w 562114"/>
                    <a:gd name="connsiteY29" fmla="*/ 615410 h 1175883"/>
                    <a:gd name="connsiteX30" fmla="*/ 55088 w 562114"/>
                    <a:gd name="connsiteY30" fmla="*/ 633688 h 1175883"/>
                    <a:gd name="connsiteX31" fmla="*/ 55928 w 562114"/>
                    <a:gd name="connsiteY31" fmla="*/ 694318 h 1175883"/>
                    <a:gd name="connsiteX32" fmla="*/ 56990 w 562114"/>
                    <a:gd name="connsiteY32" fmla="*/ 770217 h 1175883"/>
                    <a:gd name="connsiteX33" fmla="*/ 57919 w 562114"/>
                    <a:gd name="connsiteY33" fmla="*/ 834874 h 1175883"/>
                    <a:gd name="connsiteX34" fmla="*/ 58229 w 562114"/>
                    <a:gd name="connsiteY34" fmla="*/ 852090 h 1175883"/>
                    <a:gd name="connsiteX35" fmla="*/ 233 w 562114"/>
                    <a:gd name="connsiteY35" fmla="*/ 1104568 h 1175883"/>
                    <a:gd name="connsiteX36" fmla="*/ 13637 w 562114"/>
                    <a:gd name="connsiteY36" fmla="*/ 1151346 h 1175883"/>
                    <a:gd name="connsiteX37" fmla="*/ 13681 w 562114"/>
                    <a:gd name="connsiteY37" fmla="*/ 1151391 h 1175883"/>
                    <a:gd name="connsiteX38" fmla="*/ 17751 w 562114"/>
                    <a:gd name="connsiteY38" fmla="*/ 1156082 h 1175883"/>
                    <a:gd name="connsiteX39" fmla="*/ 17795 w 562114"/>
                    <a:gd name="connsiteY39" fmla="*/ 1156126 h 1175883"/>
                    <a:gd name="connsiteX40" fmla="*/ 22042 w 562114"/>
                    <a:gd name="connsiteY40" fmla="*/ 1160109 h 1175883"/>
                    <a:gd name="connsiteX41" fmla="*/ 73624 w 562114"/>
                    <a:gd name="connsiteY41" fmla="*/ 1175111 h 1175883"/>
                    <a:gd name="connsiteX42" fmla="*/ 81365 w 562114"/>
                    <a:gd name="connsiteY42" fmla="*/ 1173917 h 1175883"/>
                    <a:gd name="connsiteX43" fmla="*/ 81410 w 562114"/>
                    <a:gd name="connsiteY43" fmla="*/ 1173917 h 1175883"/>
                    <a:gd name="connsiteX44" fmla="*/ 193774 w 562114"/>
                    <a:gd name="connsiteY44" fmla="*/ 1157055 h 1175883"/>
                    <a:gd name="connsiteX45" fmla="*/ 193863 w 562114"/>
                    <a:gd name="connsiteY45" fmla="*/ 1157055 h 1175883"/>
                    <a:gd name="connsiteX46" fmla="*/ 206869 w 562114"/>
                    <a:gd name="connsiteY46" fmla="*/ 1155108 h 1175883"/>
                    <a:gd name="connsiteX47" fmla="*/ 206957 w 562114"/>
                    <a:gd name="connsiteY47" fmla="*/ 1155108 h 1175883"/>
                    <a:gd name="connsiteX48" fmla="*/ 332726 w 562114"/>
                    <a:gd name="connsiteY48" fmla="*/ 1136211 h 1175883"/>
                    <a:gd name="connsiteX49" fmla="*/ 332815 w 562114"/>
                    <a:gd name="connsiteY49" fmla="*/ 1136211 h 1175883"/>
                    <a:gd name="connsiteX50" fmla="*/ 354358 w 562114"/>
                    <a:gd name="connsiteY50" fmla="*/ 1132936 h 1175883"/>
                    <a:gd name="connsiteX51" fmla="*/ 359490 w 562114"/>
                    <a:gd name="connsiteY51" fmla="*/ 1132361 h 1175883"/>
                    <a:gd name="connsiteX52" fmla="*/ 474642 w 562114"/>
                    <a:gd name="connsiteY52" fmla="*/ 1124439 h 1175883"/>
                    <a:gd name="connsiteX53" fmla="*/ 482516 w 562114"/>
                    <a:gd name="connsiteY53" fmla="*/ 1123421 h 1175883"/>
                    <a:gd name="connsiteX54" fmla="*/ 482561 w 562114"/>
                    <a:gd name="connsiteY54" fmla="*/ 1123421 h 1175883"/>
                    <a:gd name="connsiteX55" fmla="*/ 528878 w 562114"/>
                    <a:gd name="connsiteY55" fmla="*/ 1086379 h 1175883"/>
                    <a:gd name="connsiteX56" fmla="*/ 532815 w 562114"/>
                    <a:gd name="connsiteY56" fmla="*/ 1074563 h 1175883"/>
                    <a:gd name="connsiteX57" fmla="*/ 534452 w 562114"/>
                    <a:gd name="connsiteY57" fmla="*/ 1061153 h 1175883"/>
                    <a:gd name="connsiteX58" fmla="*/ 535735 w 562114"/>
                    <a:gd name="connsiteY58" fmla="*/ 952639 h 1175883"/>
                    <a:gd name="connsiteX59" fmla="*/ 540115 w 562114"/>
                    <a:gd name="connsiteY59" fmla="*/ 601957 h 1175883"/>
                    <a:gd name="connsiteX60" fmla="*/ 549758 w 562114"/>
                    <a:gd name="connsiteY60" fmla="*/ 568898 h 1175883"/>
                    <a:gd name="connsiteX61" fmla="*/ 556129 w 562114"/>
                    <a:gd name="connsiteY61" fmla="*/ 430156 h 117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</a:cxnLst>
                  <a:rect l="l" t="t" r="r" b="b"/>
                  <a:pathLst>
                    <a:path w="562114" h="1175883">
                      <a:moveTo>
                        <a:pt x="556129" y="430156"/>
                      </a:moveTo>
                      <a:cubicBezTo>
                        <a:pt x="555376" y="424580"/>
                        <a:pt x="554580" y="418960"/>
                        <a:pt x="553740" y="413295"/>
                      </a:cubicBezTo>
                      <a:cubicBezTo>
                        <a:pt x="553253" y="409666"/>
                        <a:pt x="552678" y="406037"/>
                        <a:pt x="552147" y="402452"/>
                      </a:cubicBezTo>
                      <a:cubicBezTo>
                        <a:pt x="546529" y="366251"/>
                        <a:pt x="569931" y="335272"/>
                        <a:pt x="539628" y="310223"/>
                      </a:cubicBezTo>
                      <a:cubicBezTo>
                        <a:pt x="532541" y="304457"/>
                        <a:pt x="526768" y="297243"/>
                        <a:pt x="522685" y="289069"/>
                      </a:cubicBezTo>
                      <a:lnTo>
                        <a:pt x="515739" y="275085"/>
                      </a:lnTo>
                      <a:lnTo>
                        <a:pt x="502954" y="249151"/>
                      </a:lnTo>
                      <a:lnTo>
                        <a:pt x="474996" y="192769"/>
                      </a:lnTo>
                      <a:lnTo>
                        <a:pt x="470174" y="183077"/>
                      </a:lnTo>
                      <a:cubicBezTo>
                        <a:pt x="468807" y="180324"/>
                        <a:pt x="467241" y="177678"/>
                        <a:pt x="465485" y="175155"/>
                      </a:cubicBezTo>
                      <a:cubicBezTo>
                        <a:pt x="460256" y="167565"/>
                        <a:pt x="453452" y="161193"/>
                        <a:pt x="445533" y="156479"/>
                      </a:cubicBezTo>
                      <a:lnTo>
                        <a:pt x="376080" y="115056"/>
                      </a:lnTo>
                      <a:cubicBezTo>
                        <a:pt x="365347" y="108683"/>
                        <a:pt x="356703" y="99319"/>
                        <a:pt x="351218" y="88104"/>
                      </a:cubicBezTo>
                      <a:lnTo>
                        <a:pt x="349492" y="84564"/>
                      </a:lnTo>
                      <a:cubicBezTo>
                        <a:pt x="341839" y="68853"/>
                        <a:pt x="328125" y="31280"/>
                        <a:pt x="311890" y="14950"/>
                      </a:cubicBezTo>
                      <a:lnTo>
                        <a:pt x="311846" y="14906"/>
                      </a:lnTo>
                      <a:cubicBezTo>
                        <a:pt x="308307" y="10861"/>
                        <a:pt x="303507" y="8130"/>
                        <a:pt x="298220" y="7161"/>
                      </a:cubicBezTo>
                      <a:lnTo>
                        <a:pt x="229076" y="301"/>
                      </a:lnTo>
                      <a:cubicBezTo>
                        <a:pt x="206581" y="-1987"/>
                        <a:pt x="184542" y="7749"/>
                        <a:pt x="171080" y="25925"/>
                      </a:cubicBezTo>
                      <a:lnTo>
                        <a:pt x="169178" y="34555"/>
                      </a:lnTo>
                      <a:lnTo>
                        <a:pt x="158074" y="85139"/>
                      </a:lnTo>
                      <a:lnTo>
                        <a:pt x="157455" y="85272"/>
                      </a:lnTo>
                      <a:cubicBezTo>
                        <a:pt x="154181" y="86024"/>
                        <a:pt x="150907" y="86777"/>
                        <a:pt x="147678" y="87706"/>
                      </a:cubicBezTo>
                      <a:cubicBezTo>
                        <a:pt x="75968" y="107311"/>
                        <a:pt x="46063" y="358108"/>
                        <a:pt x="46063" y="358108"/>
                      </a:cubicBezTo>
                      <a:cubicBezTo>
                        <a:pt x="46063" y="358108"/>
                        <a:pt x="-4147" y="440999"/>
                        <a:pt x="15583" y="492291"/>
                      </a:cubicBezTo>
                      <a:lnTo>
                        <a:pt x="50797" y="575005"/>
                      </a:lnTo>
                      <a:cubicBezTo>
                        <a:pt x="51071" y="575629"/>
                        <a:pt x="51279" y="576284"/>
                        <a:pt x="51416" y="576952"/>
                      </a:cubicBezTo>
                      <a:cubicBezTo>
                        <a:pt x="54601" y="585954"/>
                        <a:pt x="55721" y="595562"/>
                        <a:pt x="54690" y="605055"/>
                      </a:cubicBezTo>
                      <a:lnTo>
                        <a:pt x="54734" y="608285"/>
                      </a:lnTo>
                      <a:lnTo>
                        <a:pt x="54822" y="615410"/>
                      </a:lnTo>
                      <a:lnTo>
                        <a:pt x="55088" y="633688"/>
                      </a:lnTo>
                      <a:lnTo>
                        <a:pt x="55928" y="694318"/>
                      </a:lnTo>
                      <a:lnTo>
                        <a:pt x="56990" y="770217"/>
                      </a:lnTo>
                      <a:lnTo>
                        <a:pt x="57919" y="834874"/>
                      </a:lnTo>
                      <a:lnTo>
                        <a:pt x="58229" y="852090"/>
                      </a:lnTo>
                      <a:lnTo>
                        <a:pt x="233" y="1104568"/>
                      </a:lnTo>
                      <a:cubicBezTo>
                        <a:pt x="-1683" y="1121323"/>
                        <a:pt x="3139" y="1138154"/>
                        <a:pt x="13637" y="1151346"/>
                      </a:cubicBezTo>
                      <a:lnTo>
                        <a:pt x="13681" y="1151391"/>
                      </a:lnTo>
                      <a:cubicBezTo>
                        <a:pt x="14955" y="1153024"/>
                        <a:pt x="16313" y="1154590"/>
                        <a:pt x="17751" y="1156082"/>
                      </a:cubicBezTo>
                      <a:lnTo>
                        <a:pt x="17795" y="1156126"/>
                      </a:lnTo>
                      <a:cubicBezTo>
                        <a:pt x="19167" y="1157542"/>
                        <a:pt x="20582" y="1158825"/>
                        <a:pt x="22042" y="1160109"/>
                      </a:cubicBezTo>
                      <a:cubicBezTo>
                        <a:pt x="36181" y="1172483"/>
                        <a:pt x="55057" y="1177975"/>
                        <a:pt x="73624" y="1175111"/>
                      </a:cubicBezTo>
                      <a:lnTo>
                        <a:pt x="81365" y="1173917"/>
                      </a:lnTo>
                      <a:lnTo>
                        <a:pt x="81410" y="1173917"/>
                      </a:lnTo>
                      <a:lnTo>
                        <a:pt x="193774" y="1157055"/>
                      </a:lnTo>
                      <a:lnTo>
                        <a:pt x="193863" y="1157055"/>
                      </a:lnTo>
                      <a:lnTo>
                        <a:pt x="206869" y="1155108"/>
                      </a:lnTo>
                      <a:lnTo>
                        <a:pt x="206957" y="1155108"/>
                      </a:lnTo>
                      <a:lnTo>
                        <a:pt x="332726" y="1136211"/>
                      </a:lnTo>
                      <a:lnTo>
                        <a:pt x="332815" y="1136211"/>
                      </a:lnTo>
                      <a:lnTo>
                        <a:pt x="354358" y="1132936"/>
                      </a:lnTo>
                      <a:cubicBezTo>
                        <a:pt x="356084" y="1132715"/>
                        <a:pt x="357765" y="1132493"/>
                        <a:pt x="359490" y="1132361"/>
                      </a:cubicBezTo>
                      <a:lnTo>
                        <a:pt x="474642" y="1124439"/>
                      </a:lnTo>
                      <a:cubicBezTo>
                        <a:pt x="477283" y="1124262"/>
                        <a:pt x="479915" y="1123921"/>
                        <a:pt x="482516" y="1123421"/>
                      </a:cubicBezTo>
                      <a:lnTo>
                        <a:pt x="482561" y="1123421"/>
                      </a:lnTo>
                      <a:cubicBezTo>
                        <a:pt x="503109" y="1119354"/>
                        <a:pt x="520389" y="1105533"/>
                        <a:pt x="528878" y="1086379"/>
                      </a:cubicBezTo>
                      <a:cubicBezTo>
                        <a:pt x="530616" y="1082595"/>
                        <a:pt x="531939" y="1078634"/>
                        <a:pt x="532815" y="1074563"/>
                      </a:cubicBezTo>
                      <a:cubicBezTo>
                        <a:pt x="533815" y="1070159"/>
                        <a:pt x="534363" y="1065667"/>
                        <a:pt x="534452" y="1061153"/>
                      </a:cubicBezTo>
                      <a:lnTo>
                        <a:pt x="535735" y="952639"/>
                      </a:lnTo>
                      <a:lnTo>
                        <a:pt x="540115" y="601957"/>
                      </a:lnTo>
                      <a:cubicBezTo>
                        <a:pt x="540203" y="590255"/>
                        <a:pt x="543543" y="578811"/>
                        <a:pt x="549758" y="568898"/>
                      </a:cubicBezTo>
                      <a:cubicBezTo>
                        <a:pt x="565728" y="543406"/>
                        <a:pt x="563914" y="488795"/>
                        <a:pt x="556129" y="430156"/>
                      </a:cubicBezTo>
                      <a:close/>
                    </a:path>
                  </a:pathLst>
                </a:custGeom>
                <a:solidFill>
                  <a:srgbClr val="6C63FF"/>
                </a:solidFill>
                <a:ln w="4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08" name="자유형 607">
                  <a:extLst>
                    <a:ext uri="{FF2B5EF4-FFF2-40B4-BE49-F238E27FC236}">
                      <a16:creationId xmlns:a16="http://schemas.microsoft.com/office/drawing/2014/main" id="{58686951-8800-5D7F-FF70-BC34DDDD2086}"/>
                    </a:ext>
                  </a:extLst>
                </p:cNvPr>
                <p:cNvSpPr/>
                <p:nvPr/>
              </p:nvSpPr>
              <p:spPr>
                <a:xfrm>
                  <a:off x="3691570" y="3849348"/>
                  <a:ext cx="203877" cy="333948"/>
                </a:xfrm>
                <a:custGeom>
                  <a:avLst/>
                  <a:gdLst>
                    <a:gd name="connsiteX0" fmla="*/ 827 w 203877"/>
                    <a:gd name="connsiteY0" fmla="*/ 282150 h 333948"/>
                    <a:gd name="connsiteX1" fmla="*/ 50900 w 203877"/>
                    <a:gd name="connsiteY1" fmla="*/ 209894 h 333948"/>
                    <a:gd name="connsiteX2" fmla="*/ 61814 w 203877"/>
                    <a:gd name="connsiteY2" fmla="*/ 208898 h 333948"/>
                    <a:gd name="connsiteX3" fmla="*/ 133652 w 203877"/>
                    <a:gd name="connsiteY3" fmla="*/ -29 h 333948"/>
                    <a:gd name="connsiteX4" fmla="*/ 203699 w 203877"/>
                    <a:gd name="connsiteY4" fmla="*/ 90917 h 333948"/>
                    <a:gd name="connsiteX5" fmla="*/ 124738 w 203877"/>
                    <a:gd name="connsiteY5" fmla="*/ 275374 h 333948"/>
                    <a:gd name="connsiteX6" fmla="*/ 58416 w 203877"/>
                    <a:gd name="connsiteY6" fmla="*/ 333792 h 333948"/>
                    <a:gd name="connsiteX7" fmla="*/ 827 w 203877"/>
                    <a:gd name="connsiteY7" fmla="*/ 282154 h 333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3877" h="333948">
                      <a:moveTo>
                        <a:pt x="827" y="282150"/>
                      </a:moveTo>
                      <a:cubicBezTo>
                        <a:pt x="-5291" y="248365"/>
                        <a:pt x="17124" y="216014"/>
                        <a:pt x="50900" y="209894"/>
                      </a:cubicBezTo>
                      <a:cubicBezTo>
                        <a:pt x="54501" y="209239"/>
                        <a:pt x="58151" y="208907"/>
                        <a:pt x="61814" y="208898"/>
                      </a:cubicBezTo>
                      <a:lnTo>
                        <a:pt x="133652" y="-29"/>
                      </a:lnTo>
                      <a:lnTo>
                        <a:pt x="203699" y="90917"/>
                      </a:lnTo>
                      <a:lnTo>
                        <a:pt x="124738" y="275374"/>
                      </a:lnTo>
                      <a:cubicBezTo>
                        <a:pt x="122548" y="309827"/>
                        <a:pt x="92856" y="335983"/>
                        <a:pt x="58416" y="333792"/>
                      </a:cubicBezTo>
                      <a:cubicBezTo>
                        <a:pt x="29599" y="331960"/>
                        <a:pt x="5791" y="310611"/>
                        <a:pt x="827" y="282154"/>
                      </a:cubicBezTo>
                      <a:close/>
                    </a:path>
                  </a:pathLst>
                </a:custGeom>
                <a:solidFill>
                  <a:srgbClr val="9E616A"/>
                </a:solidFill>
                <a:ln w="4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09" name="자유형 608">
                  <a:extLst>
                    <a:ext uri="{FF2B5EF4-FFF2-40B4-BE49-F238E27FC236}">
                      <a16:creationId xmlns:a16="http://schemas.microsoft.com/office/drawing/2014/main" id="{6CD907B0-382A-91E4-D0F1-7B3C1E97856E}"/>
                    </a:ext>
                  </a:extLst>
                </p:cNvPr>
                <p:cNvSpPr/>
                <p:nvPr/>
              </p:nvSpPr>
              <p:spPr>
                <a:xfrm>
                  <a:off x="3443225" y="2776361"/>
                  <a:ext cx="523463" cy="1317977"/>
                </a:xfrm>
                <a:custGeom>
                  <a:avLst/>
                  <a:gdLst>
                    <a:gd name="connsiteX0" fmla="*/ 523284 w 523463"/>
                    <a:gd name="connsiteY0" fmla="*/ 915576 h 1317977"/>
                    <a:gd name="connsiteX1" fmla="*/ 507137 w 523463"/>
                    <a:gd name="connsiteY1" fmla="*/ 956292 h 1317977"/>
                    <a:gd name="connsiteX2" fmla="*/ 484576 w 523463"/>
                    <a:gd name="connsiteY2" fmla="*/ 1208151 h 1317977"/>
                    <a:gd name="connsiteX3" fmla="*/ 464713 w 523463"/>
                    <a:gd name="connsiteY3" fmla="*/ 1216515 h 1317977"/>
                    <a:gd name="connsiteX4" fmla="*/ 435295 w 523463"/>
                    <a:gd name="connsiteY4" fmla="*/ 1298034 h 1317977"/>
                    <a:gd name="connsiteX5" fmla="*/ 441930 w 523463"/>
                    <a:gd name="connsiteY5" fmla="*/ 1317949 h 1317977"/>
                    <a:gd name="connsiteX6" fmla="*/ 392605 w 523463"/>
                    <a:gd name="connsiteY6" fmla="*/ 1302769 h 1317977"/>
                    <a:gd name="connsiteX7" fmla="*/ 311516 w 523463"/>
                    <a:gd name="connsiteY7" fmla="*/ 1277853 h 1317977"/>
                    <a:gd name="connsiteX8" fmla="*/ 215918 w 523463"/>
                    <a:gd name="connsiteY8" fmla="*/ 1248467 h 1317977"/>
                    <a:gd name="connsiteX9" fmla="*/ 232109 w 523463"/>
                    <a:gd name="connsiteY9" fmla="*/ 1195936 h 1317977"/>
                    <a:gd name="connsiteX10" fmla="*/ 218926 w 523463"/>
                    <a:gd name="connsiteY10" fmla="*/ 1124596 h 1317977"/>
                    <a:gd name="connsiteX11" fmla="*/ 212689 w 523463"/>
                    <a:gd name="connsiteY11" fmla="*/ 1117559 h 1317977"/>
                    <a:gd name="connsiteX12" fmla="*/ 218749 w 523463"/>
                    <a:gd name="connsiteY12" fmla="*/ 1072197 h 1317977"/>
                    <a:gd name="connsiteX13" fmla="*/ 222332 w 523463"/>
                    <a:gd name="connsiteY13" fmla="*/ 1045246 h 1317977"/>
                    <a:gd name="connsiteX14" fmla="*/ 178581 w 523463"/>
                    <a:gd name="connsiteY14" fmla="*/ 1078482 h 1317977"/>
                    <a:gd name="connsiteX15" fmla="*/ 93025 w 523463"/>
                    <a:gd name="connsiteY15" fmla="*/ 1143493 h 1317977"/>
                    <a:gd name="connsiteX16" fmla="*/ 92980 w 523463"/>
                    <a:gd name="connsiteY16" fmla="*/ 1143493 h 1317977"/>
                    <a:gd name="connsiteX17" fmla="*/ 81655 w 523463"/>
                    <a:gd name="connsiteY17" fmla="*/ 1152123 h 1317977"/>
                    <a:gd name="connsiteX18" fmla="*/ 79886 w 523463"/>
                    <a:gd name="connsiteY18" fmla="*/ 1145440 h 1317977"/>
                    <a:gd name="connsiteX19" fmla="*/ 68428 w 523463"/>
                    <a:gd name="connsiteY19" fmla="*/ 1098219 h 1317977"/>
                    <a:gd name="connsiteX20" fmla="*/ 11405 w 523463"/>
                    <a:gd name="connsiteY20" fmla="*/ 757053 h 1317977"/>
                    <a:gd name="connsiteX21" fmla="*/ 4593 w 523463"/>
                    <a:gd name="connsiteY21" fmla="*/ 677879 h 1317977"/>
                    <a:gd name="connsiteX22" fmla="*/ 523 w 523463"/>
                    <a:gd name="connsiteY22" fmla="*/ 593926 h 1317977"/>
                    <a:gd name="connsiteX23" fmla="*/ 176988 w 523463"/>
                    <a:gd name="connsiteY23" fmla="*/ -29 h 1317977"/>
                    <a:gd name="connsiteX24" fmla="*/ 198002 w 523463"/>
                    <a:gd name="connsiteY24" fmla="*/ 3335 h 1317977"/>
                    <a:gd name="connsiteX25" fmla="*/ 368539 w 523463"/>
                    <a:gd name="connsiteY25" fmla="*/ 175666 h 1317977"/>
                    <a:gd name="connsiteX26" fmla="*/ 396896 w 523463"/>
                    <a:gd name="connsiteY26" fmla="*/ 215585 h 1317977"/>
                    <a:gd name="connsiteX27" fmla="*/ 416494 w 523463"/>
                    <a:gd name="connsiteY27" fmla="*/ 242271 h 1317977"/>
                    <a:gd name="connsiteX28" fmla="*/ 470774 w 523463"/>
                    <a:gd name="connsiteY28" fmla="*/ 364903 h 1317977"/>
                    <a:gd name="connsiteX29" fmla="*/ 475242 w 523463"/>
                    <a:gd name="connsiteY29" fmla="*/ 393404 h 1317977"/>
                    <a:gd name="connsiteX30" fmla="*/ 496653 w 523463"/>
                    <a:gd name="connsiteY30" fmla="*/ 590430 h 1317977"/>
                    <a:gd name="connsiteX31" fmla="*/ 496653 w 523463"/>
                    <a:gd name="connsiteY31" fmla="*/ 641191 h 1317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23463" h="1317977">
                      <a:moveTo>
                        <a:pt x="523284" y="915576"/>
                      </a:moveTo>
                      <a:lnTo>
                        <a:pt x="507137" y="956292"/>
                      </a:lnTo>
                      <a:lnTo>
                        <a:pt x="484576" y="1208151"/>
                      </a:lnTo>
                      <a:cubicBezTo>
                        <a:pt x="477569" y="1209912"/>
                        <a:pt x="470871" y="1212731"/>
                        <a:pt x="464713" y="1216515"/>
                      </a:cubicBezTo>
                      <a:cubicBezTo>
                        <a:pt x="437170" y="1233553"/>
                        <a:pt x="424983" y="1267325"/>
                        <a:pt x="435295" y="1298034"/>
                      </a:cubicBezTo>
                      <a:lnTo>
                        <a:pt x="441930" y="1317949"/>
                      </a:lnTo>
                      <a:lnTo>
                        <a:pt x="392605" y="1302769"/>
                      </a:lnTo>
                      <a:lnTo>
                        <a:pt x="311516" y="1277853"/>
                      </a:lnTo>
                      <a:lnTo>
                        <a:pt x="215918" y="1248467"/>
                      </a:lnTo>
                      <a:lnTo>
                        <a:pt x="232109" y="1195936"/>
                      </a:lnTo>
                      <a:cubicBezTo>
                        <a:pt x="239718" y="1171436"/>
                        <a:pt x="234785" y="1144759"/>
                        <a:pt x="218926" y="1124596"/>
                      </a:cubicBezTo>
                      <a:cubicBezTo>
                        <a:pt x="216993" y="1122127"/>
                        <a:pt x="214909" y="1119777"/>
                        <a:pt x="212689" y="1117559"/>
                      </a:cubicBezTo>
                      <a:lnTo>
                        <a:pt x="218749" y="1072197"/>
                      </a:lnTo>
                      <a:lnTo>
                        <a:pt x="222332" y="1045246"/>
                      </a:lnTo>
                      <a:lnTo>
                        <a:pt x="178581" y="1078482"/>
                      </a:lnTo>
                      <a:lnTo>
                        <a:pt x="93025" y="1143493"/>
                      </a:lnTo>
                      <a:lnTo>
                        <a:pt x="92980" y="1143493"/>
                      </a:lnTo>
                      <a:lnTo>
                        <a:pt x="81655" y="1152123"/>
                      </a:lnTo>
                      <a:cubicBezTo>
                        <a:pt x="81655" y="1152123"/>
                        <a:pt x="81036" y="1149822"/>
                        <a:pt x="79886" y="1145440"/>
                      </a:cubicBezTo>
                      <a:cubicBezTo>
                        <a:pt x="77718" y="1136987"/>
                        <a:pt x="73648" y="1120790"/>
                        <a:pt x="68428" y="1098219"/>
                      </a:cubicBezTo>
                      <a:cubicBezTo>
                        <a:pt x="42575" y="985748"/>
                        <a:pt x="23535" y="871821"/>
                        <a:pt x="11405" y="757053"/>
                      </a:cubicBezTo>
                      <a:cubicBezTo>
                        <a:pt x="8751" y="731207"/>
                        <a:pt x="6451" y="704743"/>
                        <a:pt x="4593" y="677879"/>
                      </a:cubicBezTo>
                      <a:cubicBezTo>
                        <a:pt x="2690" y="650220"/>
                        <a:pt x="1275" y="622162"/>
                        <a:pt x="523" y="593926"/>
                      </a:cubicBezTo>
                      <a:cubicBezTo>
                        <a:pt x="-5848" y="364107"/>
                        <a:pt x="29454" y="123179"/>
                        <a:pt x="176988" y="-29"/>
                      </a:cubicBezTo>
                      <a:cubicBezTo>
                        <a:pt x="184124" y="20"/>
                        <a:pt x="191206" y="1153"/>
                        <a:pt x="198002" y="3335"/>
                      </a:cubicBezTo>
                      <a:cubicBezTo>
                        <a:pt x="257723" y="21701"/>
                        <a:pt x="323240" y="111451"/>
                        <a:pt x="368539" y="175666"/>
                      </a:cubicBezTo>
                      <a:cubicBezTo>
                        <a:pt x="379245" y="190846"/>
                        <a:pt x="388800" y="204565"/>
                        <a:pt x="396896" y="215585"/>
                      </a:cubicBezTo>
                      <a:lnTo>
                        <a:pt x="416494" y="242271"/>
                      </a:lnTo>
                      <a:cubicBezTo>
                        <a:pt x="443253" y="278733"/>
                        <a:pt x="461771" y="320577"/>
                        <a:pt x="470774" y="364903"/>
                      </a:cubicBezTo>
                      <a:cubicBezTo>
                        <a:pt x="472676" y="374286"/>
                        <a:pt x="474167" y="383787"/>
                        <a:pt x="475242" y="393404"/>
                      </a:cubicBezTo>
                      <a:lnTo>
                        <a:pt x="496653" y="590430"/>
                      </a:lnTo>
                      <a:lnTo>
                        <a:pt x="496653" y="641191"/>
                      </a:lnTo>
                      <a:close/>
                    </a:path>
                  </a:pathLst>
                </a:custGeom>
                <a:solidFill>
                  <a:srgbClr val="6C63FF"/>
                </a:solidFill>
                <a:ln w="4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10" name="자유형 609">
                  <a:extLst>
                    <a:ext uri="{FF2B5EF4-FFF2-40B4-BE49-F238E27FC236}">
                      <a16:creationId xmlns:a16="http://schemas.microsoft.com/office/drawing/2014/main" id="{94030116-D7CF-1A03-FB5F-C698D649FCF6}"/>
                    </a:ext>
                  </a:extLst>
                </p:cNvPr>
                <p:cNvSpPr/>
                <p:nvPr/>
              </p:nvSpPr>
              <p:spPr>
                <a:xfrm>
                  <a:off x="1711032" y="4045157"/>
                  <a:ext cx="3511708" cy="132545"/>
                </a:xfrm>
                <a:custGeom>
                  <a:avLst/>
                  <a:gdLst>
                    <a:gd name="connsiteX0" fmla="*/ -179 w 3511708"/>
                    <a:gd name="connsiteY0" fmla="*/ -29 h 132545"/>
                    <a:gd name="connsiteX1" fmla="*/ 124219 w 3511708"/>
                    <a:gd name="connsiteY1" fmla="*/ 128091 h 132545"/>
                    <a:gd name="connsiteX2" fmla="*/ 3387133 w 3511708"/>
                    <a:gd name="connsiteY2" fmla="*/ 132517 h 132545"/>
                    <a:gd name="connsiteX3" fmla="*/ 3511530 w 3511708"/>
                    <a:gd name="connsiteY3" fmla="*/ 4397 h 1325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11708" h="132545">
                      <a:moveTo>
                        <a:pt x="-179" y="-29"/>
                      </a:moveTo>
                      <a:cubicBezTo>
                        <a:pt x="38251" y="45528"/>
                        <a:pt x="79817" y="88337"/>
                        <a:pt x="124219" y="128091"/>
                      </a:cubicBezTo>
                      <a:lnTo>
                        <a:pt x="3387133" y="132517"/>
                      </a:lnTo>
                      <a:cubicBezTo>
                        <a:pt x="3431530" y="92762"/>
                        <a:pt x="3473096" y="49953"/>
                        <a:pt x="3511530" y="4397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 w="4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11" name="자유형 610">
                  <a:extLst>
                    <a:ext uri="{FF2B5EF4-FFF2-40B4-BE49-F238E27FC236}">
                      <a16:creationId xmlns:a16="http://schemas.microsoft.com/office/drawing/2014/main" id="{140565AA-934F-0B54-F121-5ABE694089DF}"/>
                    </a:ext>
                  </a:extLst>
                </p:cNvPr>
                <p:cNvSpPr/>
                <p:nvPr/>
              </p:nvSpPr>
              <p:spPr>
                <a:xfrm>
                  <a:off x="3274982" y="5062342"/>
                  <a:ext cx="206945" cy="231147"/>
                </a:xfrm>
                <a:custGeom>
                  <a:avLst/>
                  <a:gdLst>
                    <a:gd name="connsiteX0" fmla="*/ 206767 w 206945"/>
                    <a:gd name="connsiteY0" fmla="*/ 227490 h 231147"/>
                    <a:gd name="connsiteX1" fmla="*/ 190399 w 206945"/>
                    <a:gd name="connsiteY1" fmla="*/ 227578 h 231147"/>
                    <a:gd name="connsiteX2" fmla="*/ 182701 w 206945"/>
                    <a:gd name="connsiteY2" fmla="*/ 227534 h 231147"/>
                    <a:gd name="connsiteX3" fmla="*/ 72195 w 206945"/>
                    <a:gd name="connsiteY3" fmla="*/ 223905 h 231147"/>
                    <a:gd name="connsiteX4" fmla="*/ 73079 w 206945"/>
                    <a:gd name="connsiteY4" fmla="*/ 231119 h 231147"/>
                    <a:gd name="connsiteX5" fmla="*/ 69939 w 206945"/>
                    <a:gd name="connsiteY5" fmla="*/ 223772 h 231147"/>
                    <a:gd name="connsiteX6" fmla="*/ -179 w 206945"/>
                    <a:gd name="connsiteY6" fmla="*/ 60469 h 231147"/>
                    <a:gd name="connsiteX7" fmla="*/ 49501 w 206945"/>
                    <a:gd name="connsiteY7" fmla="*/ 39138 h 231147"/>
                    <a:gd name="connsiteX8" fmla="*/ 140631 w 206945"/>
                    <a:gd name="connsiteY8" fmla="*/ -29 h 231147"/>
                    <a:gd name="connsiteX9" fmla="*/ 168280 w 206945"/>
                    <a:gd name="connsiteY9" fmla="*/ 95077 h 231147"/>
                    <a:gd name="connsiteX10" fmla="*/ 194734 w 206945"/>
                    <a:gd name="connsiteY10" fmla="*/ 186155 h 231147"/>
                    <a:gd name="connsiteX11" fmla="*/ 202609 w 206945"/>
                    <a:gd name="connsiteY11" fmla="*/ 213151 h 2311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06945" h="231147">
                      <a:moveTo>
                        <a:pt x="206767" y="227490"/>
                      </a:moveTo>
                      <a:cubicBezTo>
                        <a:pt x="201325" y="227534"/>
                        <a:pt x="195884" y="227578"/>
                        <a:pt x="190399" y="227578"/>
                      </a:cubicBezTo>
                      <a:cubicBezTo>
                        <a:pt x="187833" y="227578"/>
                        <a:pt x="185267" y="227578"/>
                        <a:pt x="182701" y="227534"/>
                      </a:cubicBezTo>
                      <a:cubicBezTo>
                        <a:pt x="145586" y="227401"/>
                        <a:pt x="108749" y="226193"/>
                        <a:pt x="72195" y="223905"/>
                      </a:cubicBezTo>
                      <a:lnTo>
                        <a:pt x="73079" y="231119"/>
                      </a:lnTo>
                      <a:lnTo>
                        <a:pt x="69939" y="223772"/>
                      </a:lnTo>
                      <a:lnTo>
                        <a:pt x="-179" y="60469"/>
                      </a:lnTo>
                      <a:lnTo>
                        <a:pt x="49501" y="39138"/>
                      </a:lnTo>
                      <a:lnTo>
                        <a:pt x="140631" y="-29"/>
                      </a:lnTo>
                      <a:lnTo>
                        <a:pt x="168280" y="95077"/>
                      </a:lnTo>
                      <a:lnTo>
                        <a:pt x="194734" y="186155"/>
                      </a:lnTo>
                      <a:lnTo>
                        <a:pt x="202609" y="213151"/>
                      </a:lnTo>
                      <a:close/>
                    </a:path>
                  </a:pathLst>
                </a:custGeom>
                <a:solidFill>
                  <a:srgbClr val="FFB6B6"/>
                </a:solidFill>
                <a:ln w="4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12" name="자유형 611">
                  <a:extLst>
                    <a:ext uri="{FF2B5EF4-FFF2-40B4-BE49-F238E27FC236}">
                      <a16:creationId xmlns:a16="http://schemas.microsoft.com/office/drawing/2014/main" id="{0F48A8C1-9659-880F-E415-8FCF579C524A}"/>
                    </a:ext>
                  </a:extLst>
                </p:cNvPr>
                <p:cNvSpPr/>
                <p:nvPr/>
              </p:nvSpPr>
              <p:spPr>
                <a:xfrm>
                  <a:off x="3003802" y="5100269"/>
                  <a:ext cx="153285" cy="160780"/>
                </a:xfrm>
                <a:custGeom>
                  <a:avLst/>
                  <a:gdLst>
                    <a:gd name="connsiteX0" fmla="*/ 153106 w 153285"/>
                    <a:gd name="connsiteY0" fmla="*/ -29 h 160780"/>
                    <a:gd name="connsiteX1" fmla="*/ 133287 w 153285"/>
                    <a:gd name="connsiteY1" fmla="*/ 160752 h 160780"/>
                    <a:gd name="connsiteX2" fmla="*/ -179 w 153285"/>
                    <a:gd name="connsiteY2" fmla="*/ 131942 h 160780"/>
                    <a:gd name="connsiteX3" fmla="*/ -179 w 153285"/>
                    <a:gd name="connsiteY3" fmla="*/ 16 h 160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3285" h="160780">
                      <a:moveTo>
                        <a:pt x="153106" y="-29"/>
                      </a:moveTo>
                      <a:lnTo>
                        <a:pt x="133287" y="160752"/>
                      </a:lnTo>
                      <a:cubicBezTo>
                        <a:pt x="88209" y="152786"/>
                        <a:pt x="43718" y="143183"/>
                        <a:pt x="-179" y="131942"/>
                      </a:cubicBezTo>
                      <a:lnTo>
                        <a:pt x="-179" y="16"/>
                      </a:lnTo>
                      <a:close/>
                    </a:path>
                  </a:pathLst>
                </a:custGeom>
                <a:solidFill>
                  <a:srgbClr val="FFB6B6"/>
                </a:solidFill>
                <a:ln w="4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13" name="자유형 612">
                  <a:extLst>
                    <a:ext uri="{FF2B5EF4-FFF2-40B4-BE49-F238E27FC236}">
                      <a16:creationId xmlns:a16="http://schemas.microsoft.com/office/drawing/2014/main" id="{740B4DE0-518B-0E44-48A9-5AFF17C20833}"/>
                    </a:ext>
                  </a:extLst>
                </p:cNvPr>
                <p:cNvSpPr/>
                <p:nvPr/>
              </p:nvSpPr>
              <p:spPr>
                <a:xfrm>
                  <a:off x="2378983" y="4803934"/>
                  <a:ext cx="79186" cy="190166"/>
                </a:xfrm>
                <a:custGeom>
                  <a:avLst/>
                  <a:gdLst>
                    <a:gd name="connsiteX0" fmla="*/ 79007 w 79186"/>
                    <a:gd name="connsiteY0" fmla="*/ -29 h 190166"/>
                    <a:gd name="connsiteX1" fmla="*/ 79007 w 79186"/>
                    <a:gd name="connsiteY1" fmla="*/ 190138 h 190166"/>
                    <a:gd name="connsiteX2" fmla="*/ -179 w 79186"/>
                    <a:gd name="connsiteY2" fmla="*/ 136146 h 190166"/>
                    <a:gd name="connsiteX3" fmla="*/ -179 w 79186"/>
                    <a:gd name="connsiteY3" fmla="*/ -29 h 190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186" h="190166">
                      <a:moveTo>
                        <a:pt x="79007" y="-29"/>
                      </a:moveTo>
                      <a:lnTo>
                        <a:pt x="79007" y="190138"/>
                      </a:lnTo>
                      <a:cubicBezTo>
                        <a:pt x="52110" y="172834"/>
                        <a:pt x="25714" y="154835"/>
                        <a:pt x="-179" y="136146"/>
                      </a:cubicBezTo>
                      <a:lnTo>
                        <a:pt x="-179" y="-29"/>
                      </a:lnTo>
                      <a:close/>
                    </a:path>
                  </a:pathLst>
                </a:custGeom>
                <a:solidFill>
                  <a:srgbClr val="CACACA"/>
                </a:solidFill>
                <a:ln w="4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14" name="자유형 613">
                  <a:extLst>
                    <a:ext uri="{FF2B5EF4-FFF2-40B4-BE49-F238E27FC236}">
                      <a16:creationId xmlns:a16="http://schemas.microsoft.com/office/drawing/2014/main" id="{607E0777-1BF5-A57C-FD36-DECE14F2980D}"/>
                    </a:ext>
                  </a:extLst>
                </p:cNvPr>
                <p:cNvSpPr/>
                <p:nvPr/>
              </p:nvSpPr>
              <p:spPr>
                <a:xfrm>
                  <a:off x="2111741" y="4706217"/>
                  <a:ext cx="653219" cy="227075"/>
                </a:xfrm>
                <a:custGeom>
                  <a:avLst/>
                  <a:gdLst>
                    <a:gd name="connsiteX0" fmla="*/ 653041 w 653219"/>
                    <a:gd name="connsiteY0" fmla="*/ 66001 h 227075"/>
                    <a:gd name="connsiteX1" fmla="*/ 653041 w 653219"/>
                    <a:gd name="connsiteY1" fmla="*/ 161018 h 227075"/>
                    <a:gd name="connsiteX2" fmla="*/ 587082 w 653219"/>
                    <a:gd name="connsiteY2" fmla="*/ 227047 h 227075"/>
                    <a:gd name="connsiteX3" fmla="*/ 257596 w 653219"/>
                    <a:gd name="connsiteY3" fmla="*/ 227047 h 227075"/>
                    <a:gd name="connsiteX4" fmla="*/ 78034 w 653219"/>
                    <a:gd name="connsiteY4" fmla="*/ 78038 h 227075"/>
                    <a:gd name="connsiteX5" fmla="*/ -179 w 653219"/>
                    <a:gd name="connsiteY5" fmla="*/ -29 h 227075"/>
                    <a:gd name="connsiteX6" fmla="*/ 587082 w 653219"/>
                    <a:gd name="connsiteY6" fmla="*/ -29 h 227075"/>
                    <a:gd name="connsiteX7" fmla="*/ 653041 w 653219"/>
                    <a:gd name="connsiteY7" fmla="*/ 66001 h 22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53219" h="227075">
                      <a:moveTo>
                        <a:pt x="653041" y="66001"/>
                      </a:moveTo>
                      <a:lnTo>
                        <a:pt x="653041" y="161018"/>
                      </a:lnTo>
                      <a:cubicBezTo>
                        <a:pt x="653032" y="197462"/>
                        <a:pt x="623512" y="227012"/>
                        <a:pt x="587082" y="227047"/>
                      </a:cubicBezTo>
                      <a:lnTo>
                        <a:pt x="257596" y="227047"/>
                      </a:lnTo>
                      <a:cubicBezTo>
                        <a:pt x="194694" y="181172"/>
                        <a:pt x="134725" y="131402"/>
                        <a:pt x="78034" y="78038"/>
                      </a:cubicBezTo>
                      <a:cubicBezTo>
                        <a:pt x="51181" y="52813"/>
                        <a:pt x="25112" y="26790"/>
                        <a:pt x="-179" y="-29"/>
                      </a:cubicBezTo>
                      <a:lnTo>
                        <a:pt x="587082" y="-29"/>
                      </a:lnTo>
                      <a:cubicBezTo>
                        <a:pt x="623507" y="20"/>
                        <a:pt x="653019" y="29561"/>
                        <a:pt x="653041" y="66001"/>
                      </a:cubicBezTo>
                      <a:close/>
                    </a:path>
                  </a:pathLst>
                </a:custGeom>
                <a:solidFill>
                  <a:srgbClr val="3F3D56"/>
                </a:solidFill>
                <a:ln w="4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15" name="자유형 614">
                  <a:extLst>
                    <a:ext uri="{FF2B5EF4-FFF2-40B4-BE49-F238E27FC236}">
                      <a16:creationId xmlns:a16="http://schemas.microsoft.com/office/drawing/2014/main" id="{D2CAD613-8B37-DC9F-D7E2-19966C959995}"/>
                    </a:ext>
                  </a:extLst>
                </p:cNvPr>
                <p:cNvSpPr/>
                <p:nvPr/>
              </p:nvSpPr>
              <p:spPr>
                <a:xfrm>
                  <a:off x="1989417" y="4244719"/>
                  <a:ext cx="1547719" cy="1048770"/>
                </a:xfrm>
                <a:custGeom>
                  <a:avLst/>
                  <a:gdLst>
                    <a:gd name="connsiteX0" fmla="*/ 1547541 w 1547719"/>
                    <a:gd name="connsiteY0" fmla="*/ 1040732 h 1048770"/>
                    <a:gd name="connsiteX1" fmla="*/ 1536703 w 1547719"/>
                    <a:gd name="connsiteY1" fmla="*/ 1044183 h 1048770"/>
                    <a:gd name="connsiteX2" fmla="*/ 1533473 w 1547719"/>
                    <a:gd name="connsiteY2" fmla="*/ 1045201 h 1048770"/>
                    <a:gd name="connsiteX3" fmla="*/ 1530819 w 1547719"/>
                    <a:gd name="connsiteY3" fmla="*/ 1044360 h 1048770"/>
                    <a:gd name="connsiteX4" fmla="*/ 1492332 w 1547719"/>
                    <a:gd name="connsiteY4" fmla="*/ 1045113 h 1048770"/>
                    <a:gd name="connsiteX5" fmla="*/ 1475964 w 1547719"/>
                    <a:gd name="connsiteY5" fmla="*/ 1045201 h 1048770"/>
                    <a:gd name="connsiteX6" fmla="*/ 1468266 w 1547719"/>
                    <a:gd name="connsiteY6" fmla="*/ 1045157 h 1048770"/>
                    <a:gd name="connsiteX7" fmla="*/ 1357760 w 1547719"/>
                    <a:gd name="connsiteY7" fmla="*/ 1041528 h 1048770"/>
                    <a:gd name="connsiteX8" fmla="*/ 1358644 w 1547719"/>
                    <a:gd name="connsiteY8" fmla="*/ 1048742 h 1048770"/>
                    <a:gd name="connsiteX9" fmla="*/ 1355504 w 1547719"/>
                    <a:gd name="connsiteY9" fmla="*/ 1041395 h 1048770"/>
                    <a:gd name="connsiteX10" fmla="*/ 1316353 w 1547719"/>
                    <a:gd name="connsiteY10" fmla="*/ 1038430 h 1048770"/>
                    <a:gd name="connsiteX11" fmla="*/ 1213411 w 1547719"/>
                    <a:gd name="connsiteY11" fmla="*/ 865966 h 1048770"/>
                    <a:gd name="connsiteX12" fmla="*/ 1001554 w 1547719"/>
                    <a:gd name="connsiteY12" fmla="*/ 511080 h 1048770"/>
                    <a:gd name="connsiteX13" fmla="*/ 977002 w 1547719"/>
                    <a:gd name="connsiteY13" fmla="*/ 469966 h 1048770"/>
                    <a:gd name="connsiteX14" fmla="*/ 774746 w 1547719"/>
                    <a:gd name="connsiteY14" fmla="*/ 518515 h 1048770"/>
                    <a:gd name="connsiteX15" fmla="*/ 468574 w 1547719"/>
                    <a:gd name="connsiteY15" fmla="*/ 559452 h 1048770"/>
                    <a:gd name="connsiteX16" fmla="*/ 389388 w 1547719"/>
                    <a:gd name="connsiteY16" fmla="*/ 561354 h 1048770"/>
                    <a:gd name="connsiteX17" fmla="*/ 200358 w 1547719"/>
                    <a:gd name="connsiteY17" fmla="*/ 539536 h 1048770"/>
                    <a:gd name="connsiteX18" fmla="*/ 122145 w 1547719"/>
                    <a:gd name="connsiteY18" fmla="*/ 461469 h 1048770"/>
                    <a:gd name="connsiteX19" fmla="*/ -40 w 1547719"/>
                    <a:gd name="connsiteY19" fmla="*/ 318391 h 1048770"/>
                    <a:gd name="connsiteX20" fmla="*/ 2747 w 1547719"/>
                    <a:gd name="connsiteY20" fmla="*/ 263780 h 1048770"/>
                    <a:gd name="connsiteX21" fmla="*/ 4029 w 1547719"/>
                    <a:gd name="connsiteY21" fmla="*/ 254619 h 1048770"/>
                    <a:gd name="connsiteX22" fmla="*/ 16106 w 1547719"/>
                    <a:gd name="connsiteY22" fmla="*/ 49449 h 1048770"/>
                    <a:gd name="connsiteX23" fmla="*/ 105821 w 1547719"/>
                    <a:gd name="connsiteY23" fmla="*/ 37589 h 1048770"/>
                    <a:gd name="connsiteX24" fmla="*/ 242340 w 1547719"/>
                    <a:gd name="connsiteY24" fmla="*/ 19533 h 1048770"/>
                    <a:gd name="connsiteX25" fmla="*/ 390228 w 1547719"/>
                    <a:gd name="connsiteY25" fmla="*/ -29 h 1048770"/>
                    <a:gd name="connsiteX26" fmla="*/ 406508 w 1547719"/>
                    <a:gd name="connsiteY26" fmla="*/ 127516 h 1048770"/>
                    <a:gd name="connsiteX27" fmla="*/ 667557 w 1547719"/>
                    <a:gd name="connsiteY27" fmla="*/ 123622 h 1048770"/>
                    <a:gd name="connsiteX28" fmla="*/ 1257914 w 1547719"/>
                    <a:gd name="connsiteY28" fmla="*/ 250459 h 1048770"/>
                    <a:gd name="connsiteX29" fmla="*/ 1269858 w 1547719"/>
                    <a:gd name="connsiteY29" fmla="*/ 278915 h 1048770"/>
                    <a:gd name="connsiteX30" fmla="*/ 1479503 w 1547719"/>
                    <a:gd name="connsiteY30" fmla="*/ 836624 h 1048770"/>
                    <a:gd name="connsiteX31" fmla="*/ 1506134 w 1547719"/>
                    <a:gd name="connsiteY31" fmla="*/ 914913 h 1048770"/>
                    <a:gd name="connsiteX32" fmla="*/ 1547541 w 1547719"/>
                    <a:gd name="connsiteY32" fmla="*/ 1040732 h 1048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547719" h="1048770">
                      <a:moveTo>
                        <a:pt x="1547541" y="1040732"/>
                      </a:moveTo>
                      <a:lnTo>
                        <a:pt x="1536703" y="1044183"/>
                      </a:lnTo>
                      <a:lnTo>
                        <a:pt x="1533473" y="1045201"/>
                      </a:lnTo>
                      <a:lnTo>
                        <a:pt x="1530819" y="1044360"/>
                      </a:lnTo>
                      <a:cubicBezTo>
                        <a:pt x="1518034" y="1044759"/>
                        <a:pt x="1505205" y="1045011"/>
                        <a:pt x="1492332" y="1045113"/>
                      </a:cubicBezTo>
                      <a:cubicBezTo>
                        <a:pt x="1486890" y="1045157"/>
                        <a:pt x="1481449" y="1045201"/>
                        <a:pt x="1475964" y="1045201"/>
                      </a:cubicBezTo>
                      <a:cubicBezTo>
                        <a:pt x="1473398" y="1045201"/>
                        <a:pt x="1470832" y="1045201"/>
                        <a:pt x="1468266" y="1045157"/>
                      </a:cubicBezTo>
                      <a:cubicBezTo>
                        <a:pt x="1431151" y="1045024"/>
                        <a:pt x="1394314" y="1043816"/>
                        <a:pt x="1357760" y="1041528"/>
                      </a:cubicBezTo>
                      <a:lnTo>
                        <a:pt x="1358644" y="1048742"/>
                      </a:lnTo>
                      <a:lnTo>
                        <a:pt x="1355504" y="1041395"/>
                      </a:lnTo>
                      <a:cubicBezTo>
                        <a:pt x="1342409" y="1040510"/>
                        <a:pt x="1329359" y="1039581"/>
                        <a:pt x="1316353" y="1038430"/>
                      </a:cubicBezTo>
                      <a:lnTo>
                        <a:pt x="1213411" y="865966"/>
                      </a:lnTo>
                      <a:lnTo>
                        <a:pt x="1001554" y="511080"/>
                      </a:lnTo>
                      <a:lnTo>
                        <a:pt x="977002" y="469966"/>
                      </a:lnTo>
                      <a:cubicBezTo>
                        <a:pt x="977002" y="469966"/>
                        <a:pt x="893260" y="494749"/>
                        <a:pt x="774746" y="518515"/>
                      </a:cubicBezTo>
                      <a:cubicBezTo>
                        <a:pt x="685429" y="536483"/>
                        <a:pt x="576382" y="553787"/>
                        <a:pt x="468574" y="559452"/>
                      </a:cubicBezTo>
                      <a:cubicBezTo>
                        <a:pt x="441987" y="560867"/>
                        <a:pt x="415488" y="561576"/>
                        <a:pt x="389388" y="561354"/>
                      </a:cubicBezTo>
                      <a:cubicBezTo>
                        <a:pt x="321924" y="560912"/>
                        <a:pt x="257116" y="554583"/>
                        <a:pt x="200358" y="539536"/>
                      </a:cubicBezTo>
                      <a:cubicBezTo>
                        <a:pt x="173506" y="514311"/>
                        <a:pt x="147436" y="488288"/>
                        <a:pt x="122145" y="461469"/>
                      </a:cubicBezTo>
                      <a:cubicBezTo>
                        <a:pt x="79035" y="415864"/>
                        <a:pt x="38256" y="368112"/>
                        <a:pt x="-40" y="318391"/>
                      </a:cubicBezTo>
                      <a:cubicBezTo>
                        <a:pt x="-558" y="300140"/>
                        <a:pt x="375" y="281880"/>
                        <a:pt x="2747" y="263780"/>
                      </a:cubicBezTo>
                      <a:cubicBezTo>
                        <a:pt x="3145" y="260770"/>
                        <a:pt x="3543" y="257716"/>
                        <a:pt x="4029" y="254619"/>
                      </a:cubicBezTo>
                      <a:lnTo>
                        <a:pt x="16106" y="49449"/>
                      </a:lnTo>
                      <a:lnTo>
                        <a:pt x="105821" y="37589"/>
                      </a:lnTo>
                      <a:lnTo>
                        <a:pt x="242340" y="19533"/>
                      </a:lnTo>
                      <a:lnTo>
                        <a:pt x="390228" y="-29"/>
                      </a:lnTo>
                      <a:lnTo>
                        <a:pt x="406508" y="127516"/>
                      </a:lnTo>
                      <a:cubicBezTo>
                        <a:pt x="406508" y="127516"/>
                        <a:pt x="521659" y="121674"/>
                        <a:pt x="667557" y="123622"/>
                      </a:cubicBezTo>
                      <a:cubicBezTo>
                        <a:pt x="901886" y="126808"/>
                        <a:pt x="1215446" y="150175"/>
                        <a:pt x="1257914" y="250459"/>
                      </a:cubicBezTo>
                      <a:cubicBezTo>
                        <a:pt x="1261896" y="259885"/>
                        <a:pt x="1265877" y="269400"/>
                        <a:pt x="1269858" y="278915"/>
                      </a:cubicBezTo>
                      <a:cubicBezTo>
                        <a:pt x="1352318" y="476516"/>
                        <a:pt x="1428054" y="687040"/>
                        <a:pt x="1479503" y="836624"/>
                      </a:cubicBezTo>
                      <a:cubicBezTo>
                        <a:pt x="1489324" y="865125"/>
                        <a:pt x="1498216" y="891369"/>
                        <a:pt x="1506134" y="914913"/>
                      </a:cubicBezTo>
                      <a:cubicBezTo>
                        <a:pt x="1532279" y="992670"/>
                        <a:pt x="1547541" y="1040732"/>
                        <a:pt x="1547541" y="1040732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4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16" name="자유형 615">
                  <a:extLst>
                    <a:ext uri="{FF2B5EF4-FFF2-40B4-BE49-F238E27FC236}">
                      <a16:creationId xmlns:a16="http://schemas.microsoft.com/office/drawing/2014/main" id="{9AB11363-BDC5-4503-1154-13BF50444029}"/>
                    </a:ext>
                  </a:extLst>
                </p:cNvPr>
                <p:cNvSpPr/>
                <p:nvPr/>
              </p:nvSpPr>
              <p:spPr>
                <a:xfrm>
                  <a:off x="2964873" y="4601685"/>
                  <a:ext cx="321433" cy="664675"/>
                </a:xfrm>
                <a:custGeom>
                  <a:avLst/>
                  <a:gdLst>
                    <a:gd name="connsiteX0" fmla="*/ 321255 w 321433"/>
                    <a:gd name="connsiteY0" fmla="*/ 6565 h 664675"/>
                    <a:gd name="connsiteX1" fmla="*/ 314398 w 321433"/>
                    <a:gd name="connsiteY1" fmla="*/ 62637 h 664675"/>
                    <a:gd name="connsiteX2" fmla="*/ 237955 w 321433"/>
                    <a:gd name="connsiteY2" fmla="*/ 509000 h 664675"/>
                    <a:gd name="connsiteX3" fmla="*/ 203449 w 321433"/>
                    <a:gd name="connsiteY3" fmla="*/ 664647 h 664675"/>
                    <a:gd name="connsiteX4" fmla="*/ 172217 w 321433"/>
                    <a:gd name="connsiteY4" fmla="*/ 659336 h 664675"/>
                    <a:gd name="connsiteX5" fmla="*/ 38750 w 321433"/>
                    <a:gd name="connsiteY5" fmla="*/ 630526 h 664675"/>
                    <a:gd name="connsiteX6" fmla="*/ -179 w 321433"/>
                    <a:gd name="connsiteY6" fmla="*/ 620126 h 664675"/>
                    <a:gd name="connsiteX7" fmla="*/ 26098 w 321433"/>
                    <a:gd name="connsiteY7" fmla="*/ 154114 h 664675"/>
                    <a:gd name="connsiteX8" fmla="*/ 34769 w 321433"/>
                    <a:gd name="connsiteY8" fmla="*/ -29 h 664675"/>
                    <a:gd name="connsiteX9" fmla="*/ 304931 w 321433"/>
                    <a:gd name="connsiteY9" fmla="*/ 6211 h 664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1433" h="664675">
                      <a:moveTo>
                        <a:pt x="321255" y="6565"/>
                      </a:moveTo>
                      <a:cubicBezTo>
                        <a:pt x="319087" y="25330"/>
                        <a:pt x="316800" y="44019"/>
                        <a:pt x="314398" y="62637"/>
                      </a:cubicBezTo>
                      <a:cubicBezTo>
                        <a:pt x="293164" y="227313"/>
                        <a:pt x="263923" y="384597"/>
                        <a:pt x="237955" y="509000"/>
                      </a:cubicBezTo>
                      <a:cubicBezTo>
                        <a:pt x="225258" y="569719"/>
                        <a:pt x="213314" y="622560"/>
                        <a:pt x="203449" y="664647"/>
                      </a:cubicBezTo>
                      <a:cubicBezTo>
                        <a:pt x="193009" y="663010"/>
                        <a:pt x="182600" y="661239"/>
                        <a:pt x="172217" y="659336"/>
                      </a:cubicBezTo>
                      <a:cubicBezTo>
                        <a:pt x="127138" y="651370"/>
                        <a:pt x="82648" y="641767"/>
                        <a:pt x="38750" y="630526"/>
                      </a:cubicBezTo>
                      <a:cubicBezTo>
                        <a:pt x="25700" y="627207"/>
                        <a:pt x="12725" y="623741"/>
                        <a:pt x="-179" y="620126"/>
                      </a:cubicBezTo>
                      <a:lnTo>
                        <a:pt x="26098" y="154114"/>
                      </a:lnTo>
                      <a:lnTo>
                        <a:pt x="34769" y="-29"/>
                      </a:lnTo>
                      <a:lnTo>
                        <a:pt x="304931" y="6211"/>
                      </a:lnTo>
                      <a:close/>
                    </a:path>
                  </a:pathLst>
                </a:custGeom>
                <a:solidFill>
                  <a:srgbClr val="2F2E41"/>
                </a:solidFill>
                <a:ln w="4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17" name="자유형 616">
                  <a:extLst>
                    <a:ext uri="{FF2B5EF4-FFF2-40B4-BE49-F238E27FC236}">
                      <a16:creationId xmlns:a16="http://schemas.microsoft.com/office/drawing/2014/main" id="{A756A331-1907-E5C7-C131-0E73896070E3}"/>
                    </a:ext>
                  </a:extLst>
                </p:cNvPr>
                <p:cNvSpPr/>
                <p:nvPr/>
              </p:nvSpPr>
              <p:spPr>
                <a:xfrm>
                  <a:off x="3674721" y="3876259"/>
                  <a:ext cx="486101" cy="195859"/>
                </a:xfrm>
                <a:custGeom>
                  <a:avLst/>
                  <a:gdLst>
                    <a:gd name="connsiteX0" fmla="*/ 45802 w 486101"/>
                    <a:gd name="connsiteY0" fmla="*/ 11196 h 195859"/>
                    <a:gd name="connsiteX1" fmla="*/ 165900 w 486101"/>
                    <a:gd name="connsiteY1" fmla="*/ 45228 h 195859"/>
                    <a:gd name="connsiteX2" fmla="*/ 172262 w 486101"/>
                    <a:gd name="connsiteY2" fmla="*/ 59439 h 195859"/>
                    <a:gd name="connsiteX3" fmla="*/ 485923 w 486101"/>
                    <a:gd name="connsiteY3" fmla="*/ 59811 h 195859"/>
                    <a:gd name="connsiteX4" fmla="*/ 396027 w 486101"/>
                    <a:gd name="connsiteY4" fmla="*/ 195831 h 195859"/>
                    <a:gd name="connsiteX5" fmla="*/ 111952 w 486101"/>
                    <a:gd name="connsiteY5" fmla="*/ 174623 h 195859"/>
                    <a:gd name="connsiteX6" fmla="*/ 2967 w 486101"/>
                    <a:gd name="connsiteY6" fmla="*/ 112373 h 195859"/>
                    <a:gd name="connsiteX7" fmla="*/ 45802 w 486101"/>
                    <a:gd name="connsiteY7" fmla="*/ 11196 h 195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6101" h="195859">
                      <a:moveTo>
                        <a:pt x="45802" y="11196"/>
                      </a:moveTo>
                      <a:cubicBezTo>
                        <a:pt x="88360" y="-12583"/>
                        <a:pt x="142131" y="2655"/>
                        <a:pt x="165900" y="45228"/>
                      </a:cubicBezTo>
                      <a:cubicBezTo>
                        <a:pt x="168435" y="49769"/>
                        <a:pt x="170563" y="54527"/>
                        <a:pt x="172262" y="59439"/>
                      </a:cubicBezTo>
                      <a:lnTo>
                        <a:pt x="485923" y="59811"/>
                      </a:lnTo>
                      <a:lnTo>
                        <a:pt x="396027" y="195831"/>
                      </a:lnTo>
                      <a:lnTo>
                        <a:pt x="111952" y="174623"/>
                      </a:lnTo>
                      <a:cubicBezTo>
                        <a:pt x="64674" y="187542"/>
                        <a:pt x="15880" y="159669"/>
                        <a:pt x="2967" y="112373"/>
                      </a:cubicBezTo>
                      <a:cubicBezTo>
                        <a:pt x="-7841" y="72795"/>
                        <a:pt x="9868" y="30969"/>
                        <a:pt x="45802" y="11196"/>
                      </a:cubicBezTo>
                      <a:close/>
                    </a:path>
                  </a:pathLst>
                </a:custGeom>
                <a:solidFill>
                  <a:srgbClr val="FFB6B6"/>
                </a:solidFill>
                <a:ln w="4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18" name="자유형 617">
                  <a:extLst>
                    <a:ext uri="{FF2B5EF4-FFF2-40B4-BE49-F238E27FC236}">
                      <a16:creationId xmlns:a16="http://schemas.microsoft.com/office/drawing/2014/main" id="{CB0CEFBD-6047-35E4-F226-B811E6F9E90B}"/>
                    </a:ext>
                  </a:extLst>
                </p:cNvPr>
                <p:cNvSpPr/>
                <p:nvPr/>
              </p:nvSpPr>
              <p:spPr>
                <a:xfrm>
                  <a:off x="3891710" y="3469736"/>
                  <a:ext cx="933199" cy="657838"/>
                </a:xfrm>
                <a:custGeom>
                  <a:avLst/>
                  <a:gdLst>
                    <a:gd name="connsiteX0" fmla="*/ -179 w 933199"/>
                    <a:gd name="connsiteY0" fmla="*/ 601667 h 657838"/>
                    <a:gd name="connsiteX1" fmla="*/ 564728 w 933199"/>
                    <a:gd name="connsiteY1" fmla="*/ 657810 h 657838"/>
                    <a:gd name="connsiteX2" fmla="*/ 566219 w 933199"/>
                    <a:gd name="connsiteY2" fmla="*/ 655902 h 657838"/>
                    <a:gd name="connsiteX3" fmla="*/ 899354 w 933199"/>
                    <a:gd name="connsiteY3" fmla="*/ 203946 h 657838"/>
                    <a:gd name="connsiteX4" fmla="*/ 929524 w 933199"/>
                    <a:gd name="connsiteY4" fmla="*/ 33248 h 657838"/>
                    <a:gd name="connsiteX5" fmla="*/ 929197 w 933199"/>
                    <a:gd name="connsiteY5" fmla="*/ 31814 h 657838"/>
                    <a:gd name="connsiteX6" fmla="*/ 928073 w 933199"/>
                    <a:gd name="connsiteY6" fmla="*/ 30862 h 657838"/>
                    <a:gd name="connsiteX7" fmla="*/ 762765 w 933199"/>
                    <a:gd name="connsiteY7" fmla="*/ 27233 h 657838"/>
                    <a:gd name="connsiteX8" fmla="*/ 492523 w 933199"/>
                    <a:gd name="connsiteY8" fmla="*/ 361292 h 657838"/>
                    <a:gd name="connsiteX9" fmla="*/ 456778 w 933199"/>
                    <a:gd name="connsiteY9" fmla="*/ 435735 h 657838"/>
                    <a:gd name="connsiteX10" fmla="*/ 42219 w 933199"/>
                    <a:gd name="connsiteY10" fmla="*/ 453526 h 657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33199" h="657838">
                      <a:moveTo>
                        <a:pt x="-179" y="601667"/>
                      </a:moveTo>
                      <a:lnTo>
                        <a:pt x="564728" y="657810"/>
                      </a:lnTo>
                      <a:lnTo>
                        <a:pt x="566219" y="655902"/>
                      </a:lnTo>
                      <a:cubicBezTo>
                        <a:pt x="569068" y="652256"/>
                        <a:pt x="851842" y="290147"/>
                        <a:pt x="899354" y="203946"/>
                      </a:cubicBezTo>
                      <a:cubicBezTo>
                        <a:pt x="928587" y="152158"/>
                        <a:pt x="939230" y="91922"/>
                        <a:pt x="929524" y="33248"/>
                      </a:cubicBezTo>
                      <a:lnTo>
                        <a:pt x="929197" y="31814"/>
                      </a:lnTo>
                      <a:lnTo>
                        <a:pt x="928073" y="30862"/>
                      </a:lnTo>
                      <a:cubicBezTo>
                        <a:pt x="880619" y="-8924"/>
                        <a:pt x="811918" y="-10433"/>
                        <a:pt x="762765" y="27233"/>
                      </a:cubicBezTo>
                      <a:cubicBezTo>
                        <a:pt x="648024" y="116134"/>
                        <a:pt x="555509" y="230495"/>
                        <a:pt x="492523" y="361292"/>
                      </a:cubicBezTo>
                      <a:lnTo>
                        <a:pt x="456778" y="435735"/>
                      </a:lnTo>
                      <a:lnTo>
                        <a:pt x="42219" y="453526"/>
                      </a:lnTo>
                      <a:close/>
                    </a:path>
                  </a:pathLst>
                </a:custGeom>
                <a:solidFill>
                  <a:srgbClr val="6C63FF"/>
                </a:solidFill>
                <a:ln w="4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19" name="자유형 618">
                  <a:extLst>
                    <a:ext uri="{FF2B5EF4-FFF2-40B4-BE49-F238E27FC236}">
                      <a16:creationId xmlns:a16="http://schemas.microsoft.com/office/drawing/2014/main" id="{2B05A12A-B14C-044C-D619-20BFE613A35F}"/>
                    </a:ext>
                  </a:extLst>
                </p:cNvPr>
                <p:cNvSpPr/>
                <p:nvPr/>
              </p:nvSpPr>
              <p:spPr>
                <a:xfrm>
                  <a:off x="3457862" y="5031363"/>
                  <a:ext cx="215970" cy="258585"/>
                </a:xfrm>
                <a:custGeom>
                  <a:avLst/>
                  <a:gdLst>
                    <a:gd name="connsiteX0" fmla="*/ 215791 w 215970"/>
                    <a:gd name="connsiteY0" fmla="*/ 60469 h 258585"/>
                    <a:gd name="connsiteX1" fmla="*/ 132535 w 215970"/>
                    <a:gd name="connsiteY1" fmla="*/ 254397 h 258585"/>
                    <a:gd name="connsiteX2" fmla="*/ 96658 w 215970"/>
                    <a:gd name="connsiteY2" fmla="*/ 256433 h 258585"/>
                    <a:gd name="connsiteX3" fmla="*/ 68257 w 215970"/>
                    <a:gd name="connsiteY3" fmla="*/ 257539 h 258585"/>
                    <a:gd name="connsiteX4" fmla="*/ 65028 w 215970"/>
                    <a:gd name="connsiteY4" fmla="*/ 258557 h 258585"/>
                    <a:gd name="connsiteX5" fmla="*/ 62374 w 215970"/>
                    <a:gd name="connsiteY5" fmla="*/ 257716 h 258585"/>
                    <a:gd name="connsiteX6" fmla="*/ 23887 w 215970"/>
                    <a:gd name="connsiteY6" fmla="*/ 258469 h 258585"/>
                    <a:gd name="connsiteX7" fmla="*/ 7518 w 215970"/>
                    <a:gd name="connsiteY7" fmla="*/ 258557 h 258585"/>
                    <a:gd name="connsiteX8" fmla="*/ -179 w 215970"/>
                    <a:gd name="connsiteY8" fmla="*/ 258513 h 258585"/>
                    <a:gd name="connsiteX9" fmla="*/ 5351 w 215970"/>
                    <a:gd name="connsiteY9" fmla="*/ 239572 h 258585"/>
                    <a:gd name="connsiteX10" fmla="*/ 11854 w 215970"/>
                    <a:gd name="connsiteY10" fmla="*/ 217134 h 258585"/>
                    <a:gd name="connsiteX11" fmla="*/ 37689 w 215970"/>
                    <a:gd name="connsiteY11" fmla="*/ 128268 h 258585"/>
                    <a:gd name="connsiteX12" fmla="*/ 74981 w 215970"/>
                    <a:gd name="connsiteY12" fmla="*/ -29 h 258585"/>
                    <a:gd name="connsiteX13" fmla="*/ 130456 w 215970"/>
                    <a:gd name="connsiteY13" fmla="*/ 23781 h 258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15970" h="258585">
                      <a:moveTo>
                        <a:pt x="215791" y="60469"/>
                      </a:moveTo>
                      <a:lnTo>
                        <a:pt x="132535" y="254397"/>
                      </a:lnTo>
                      <a:cubicBezTo>
                        <a:pt x="120591" y="255238"/>
                        <a:pt x="108633" y="255915"/>
                        <a:pt x="96658" y="256433"/>
                      </a:cubicBezTo>
                      <a:cubicBezTo>
                        <a:pt x="87191" y="256920"/>
                        <a:pt x="77769" y="257274"/>
                        <a:pt x="68257" y="257539"/>
                      </a:cubicBezTo>
                      <a:lnTo>
                        <a:pt x="65028" y="258557"/>
                      </a:lnTo>
                      <a:lnTo>
                        <a:pt x="62374" y="257716"/>
                      </a:lnTo>
                      <a:cubicBezTo>
                        <a:pt x="49589" y="258115"/>
                        <a:pt x="36760" y="258367"/>
                        <a:pt x="23887" y="258469"/>
                      </a:cubicBezTo>
                      <a:cubicBezTo>
                        <a:pt x="18445" y="258513"/>
                        <a:pt x="13004" y="258557"/>
                        <a:pt x="7518" y="258557"/>
                      </a:cubicBezTo>
                      <a:cubicBezTo>
                        <a:pt x="4953" y="258557"/>
                        <a:pt x="2387" y="258557"/>
                        <a:pt x="-179" y="258513"/>
                      </a:cubicBezTo>
                      <a:lnTo>
                        <a:pt x="5351" y="239572"/>
                      </a:lnTo>
                      <a:lnTo>
                        <a:pt x="11854" y="217134"/>
                      </a:lnTo>
                      <a:lnTo>
                        <a:pt x="37689" y="128268"/>
                      </a:lnTo>
                      <a:lnTo>
                        <a:pt x="74981" y="-29"/>
                      </a:lnTo>
                      <a:lnTo>
                        <a:pt x="130456" y="23781"/>
                      </a:lnTo>
                      <a:close/>
                    </a:path>
                  </a:pathLst>
                </a:custGeom>
                <a:solidFill>
                  <a:srgbClr val="FFB6B6"/>
                </a:solidFill>
                <a:ln w="4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20" name="자유형 619">
                  <a:extLst>
                    <a:ext uri="{FF2B5EF4-FFF2-40B4-BE49-F238E27FC236}">
                      <a16:creationId xmlns:a16="http://schemas.microsoft.com/office/drawing/2014/main" id="{7663465F-D6C0-CF04-CADB-EB242CEB5D96}"/>
                    </a:ext>
                  </a:extLst>
                </p:cNvPr>
                <p:cNvSpPr/>
                <p:nvPr/>
              </p:nvSpPr>
              <p:spPr>
                <a:xfrm>
                  <a:off x="4099270" y="5028000"/>
                  <a:ext cx="174475" cy="134891"/>
                </a:xfrm>
                <a:custGeom>
                  <a:avLst/>
                  <a:gdLst>
                    <a:gd name="connsiteX0" fmla="*/ 174296 w 174475"/>
                    <a:gd name="connsiteY0" fmla="*/ 77817 h 134891"/>
                    <a:gd name="connsiteX1" fmla="*/ 43351 w 174475"/>
                    <a:gd name="connsiteY1" fmla="*/ 134863 h 134891"/>
                    <a:gd name="connsiteX2" fmla="*/ -179 w 174475"/>
                    <a:gd name="connsiteY2" fmla="*/ 61620 h 134891"/>
                    <a:gd name="connsiteX3" fmla="*/ 140144 w 174475"/>
                    <a:gd name="connsiteY3" fmla="*/ -29 h 134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4475" h="134891">
                      <a:moveTo>
                        <a:pt x="174296" y="77817"/>
                      </a:moveTo>
                      <a:cubicBezTo>
                        <a:pt x="131518" y="98485"/>
                        <a:pt x="87868" y="117501"/>
                        <a:pt x="43351" y="134863"/>
                      </a:cubicBezTo>
                      <a:lnTo>
                        <a:pt x="-179" y="61620"/>
                      </a:lnTo>
                      <a:lnTo>
                        <a:pt x="140144" y="-29"/>
                      </a:lnTo>
                      <a:close/>
                    </a:path>
                  </a:pathLst>
                </a:custGeom>
                <a:solidFill>
                  <a:srgbClr val="FFB6B6"/>
                </a:solidFill>
                <a:ln w="4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21" name="자유형 620">
                  <a:extLst>
                    <a:ext uri="{FF2B5EF4-FFF2-40B4-BE49-F238E27FC236}">
                      <a16:creationId xmlns:a16="http://schemas.microsoft.com/office/drawing/2014/main" id="{8D1CE066-4DDD-56F5-E3CB-4B95937B4FB8}"/>
                    </a:ext>
                  </a:extLst>
                </p:cNvPr>
                <p:cNvSpPr/>
                <p:nvPr/>
              </p:nvSpPr>
              <p:spPr>
                <a:xfrm>
                  <a:off x="4490645" y="4772955"/>
                  <a:ext cx="79186" cy="209594"/>
                </a:xfrm>
                <a:custGeom>
                  <a:avLst/>
                  <a:gdLst>
                    <a:gd name="connsiteX0" fmla="*/ 79007 w 79186"/>
                    <a:gd name="connsiteY0" fmla="*/ -29 h 209594"/>
                    <a:gd name="connsiteX1" fmla="*/ 79007 w 79186"/>
                    <a:gd name="connsiteY1" fmla="*/ 154247 h 209594"/>
                    <a:gd name="connsiteX2" fmla="*/ -179 w 79186"/>
                    <a:gd name="connsiteY2" fmla="*/ 209566 h 209594"/>
                    <a:gd name="connsiteX3" fmla="*/ -179 w 79186"/>
                    <a:gd name="connsiteY3" fmla="*/ -29 h 2095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186" h="209594">
                      <a:moveTo>
                        <a:pt x="79007" y="-29"/>
                      </a:moveTo>
                      <a:lnTo>
                        <a:pt x="79007" y="154247"/>
                      </a:lnTo>
                      <a:cubicBezTo>
                        <a:pt x="53128" y="173365"/>
                        <a:pt x="26731" y="191806"/>
                        <a:pt x="-179" y="209566"/>
                      </a:cubicBezTo>
                      <a:lnTo>
                        <a:pt x="-179" y="-29"/>
                      </a:lnTo>
                      <a:close/>
                    </a:path>
                  </a:pathLst>
                </a:custGeom>
                <a:solidFill>
                  <a:srgbClr val="CACACA"/>
                </a:solidFill>
                <a:ln w="4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22" name="자유형 621">
                  <a:extLst>
                    <a:ext uri="{FF2B5EF4-FFF2-40B4-BE49-F238E27FC236}">
                      <a16:creationId xmlns:a16="http://schemas.microsoft.com/office/drawing/2014/main" id="{7FDE19E2-3E92-BF48-0B16-CA5BEB3D27D0}"/>
                    </a:ext>
                  </a:extLst>
                </p:cNvPr>
                <p:cNvSpPr/>
                <p:nvPr/>
              </p:nvSpPr>
              <p:spPr>
                <a:xfrm>
                  <a:off x="4183854" y="4675238"/>
                  <a:ext cx="664146" cy="227075"/>
                </a:xfrm>
                <a:custGeom>
                  <a:avLst/>
                  <a:gdLst>
                    <a:gd name="connsiteX0" fmla="*/ 663968 w 664146"/>
                    <a:gd name="connsiteY0" fmla="*/ -29 h 227075"/>
                    <a:gd name="connsiteX1" fmla="*/ 595222 w 664146"/>
                    <a:gd name="connsiteY1" fmla="*/ 72152 h 227075"/>
                    <a:gd name="connsiteX2" fmla="*/ 418800 w 664146"/>
                    <a:gd name="connsiteY2" fmla="*/ 227047 h 227075"/>
                    <a:gd name="connsiteX3" fmla="*/ 65780 w 664146"/>
                    <a:gd name="connsiteY3" fmla="*/ 227047 h 227075"/>
                    <a:gd name="connsiteX4" fmla="*/ 16278 w 664146"/>
                    <a:gd name="connsiteY4" fmla="*/ 204609 h 227075"/>
                    <a:gd name="connsiteX5" fmla="*/ 16233 w 664146"/>
                    <a:gd name="connsiteY5" fmla="*/ 204477 h 227075"/>
                    <a:gd name="connsiteX6" fmla="*/ 1369 w 664146"/>
                    <a:gd name="connsiteY6" fmla="*/ 175268 h 227075"/>
                    <a:gd name="connsiteX7" fmla="*/ 1325 w 664146"/>
                    <a:gd name="connsiteY7" fmla="*/ 175179 h 227075"/>
                    <a:gd name="connsiteX8" fmla="*/ -179 w 664146"/>
                    <a:gd name="connsiteY8" fmla="*/ 161018 h 227075"/>
                    <a:gd name="connsiteX9" fmla="*/ -179 w 664146"/>
                    <a:gd name="connsiteY9" fmla="*/ 66001 h 227075"/>
                    <a:gd name="connsiteX10" fmla="*/ 65780 w 664146"/>
                    <a:gd name="connsiteY10" fmla="*/ -29 h 22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64146" h="227075">
                      <a:moveTo>
                        <a:pt x="663968" y="-29"/>
                      </a:moveTo>
                      <a:cubicBezTo>
                        <a:pt x="641716" y="24666"/>
                        <a:pt x="618800" y="48728"/>
                        <a:pt x="595222" y="72152"/>
                      </a:cubicBezTo>
                      <a:cubicBezTo>
                        <a:pt x="539729" y="127441"/>
                        <a:pt x="480804" y="179176"/>
                        <a:pt x="418800" y="227047"/>
                      </a:cubicBezTo>
                      <a:lnTo>
                        <a:pt x="65780" y="227047"/>
                      </a:lnTo>
                      <a:cubicBezTo>
                        <a:pt x="46820" y="227051"/>
                        <a:pt x="28779" y="218873"/>
                        <a:pt x="16278" y="204609"/>
                      </a:cubicBezTo>
                      <a:lnTo>
                        <a:pt x="16233" y="204477"/>
                      </a:lnTo>
                      <a:cubicBezTo>
                        <a:pt x="8872" y="196165"/>
                        <a:pt x="3754" y="186111"/>
                        <a:pt x="1369" y="175268"/>
                      </a:cubicBezTo>
                      <a:lnTo>
                        <a:pt x="1325" y="175179"/>
                      </a:lnTo>
                      <a:cubicBezTo>
                        <a:pt x="325" y="170524"/>
                        <a:pt x="-179" y="165780"/>
                        <a:pt x="-179" y="161018"/>
                      </a:cubicBezTo>
                      <a:lnTo>
                        <a:pt x="-179" y="66001"/>
                      </a:lnTo>
                      <a:cubicBezTo>
                        <a:pt x="-157" y="29561"/>
                        <a:pt x="29354" y="20"/>
                        <a:pt x="65780" y="-29"/>
                      </a:cubicBezTo>
                      <a:close/>
                    </a:path>
                  </a:pathLst>
                </a:custGeom>
                <a:solidFill>
                  <a:srgbClr val="3F3D56"/>
                </a:solidFill>
                <a:ln w="4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23" name="자유형 622">
                  <a:extLst>
                    <a:ext uri="{FF2B5EF4-FFF2-40B4-BE49-F238E27FC236}">
                      <a16:creationId xmlns:a16="http://schemas.microsoft.com/office/drawing/2014/main" id="{533F61E7-3BD4-D20B-6F7B-471DA261D6CE}"/>
                    </a:ext>
                  </a:extLst>
                </p:cNvPr>
                <p:cNvSpPr/>
                <p:nvPr/>
              </p:nvSpPr>
              <p:spPr>
                <a:xfrm>
                  <a:off x="3411678" y="4204978"/>
                  <a:ext cx="1604958" cy="1084971"/>
                </a:xfrm>
                <a:custGeom>
                  <a:avLst/>
                  <a:gdLst>
                    <a:gd name="connsiteX0" fmla="*/ 1581599 w 1604958"/>
                    <a:gd name="connsiteY0" fmla="*/ 99370 h 1084971"/>
                    <a:gd name="connsiteX1" fmla="*/ 1543332 w 1604958"/>
                    <a:gd name="connsiteY1" fmla="*/ 263381 h 1084971"/>
                    <a:gd name="connsiteX2" fmla="*/ 1547049 w 1604958"/>
                    <a:gd name="connsiteY2" fmla="*/ 335252 h 1084971"/>
                    <a:gd name="connsiteX3" fmla="*/ 1490910 w 1604958"/>
                    <a:gd name="connsiteY3" fmla="*/ 406814 h 1084971"/>
                    <a:gd name="connsiteX4" fmla="*/ 1436144 w 1604958"/>
                    <a:gd name="connsiteY4" fmla="*/ 470232 h 1084971"/>
                    <a:gd name="connsiteX5" fmla="*/ 1367398 w 1604958"/>
                    <a:gd name="connsiteY5" fmla="*/ 542413 h 1084971"/>
                    <a:gd name="connsiteX6" fmla="*/ 1157974 w 1604958"/>
                    <a:gd name="connsiteY6" fmla="*/ 570117 h 1084971"/>
                    <a:gd name="connsiteX7" fmla="*/ 1078788 w 1604958"/>
                    <a:gd name="connsiteY7" fmla="*/ 568214 h 1084971"/>
                    <a:gd name="connsiteX8" fmla="*/ 772616 w 1604958"/>
                    <a:gd name="connsiteY8" fmla="*/ 527278 h 1084971"/>
                    <a:gd name="connsiteX9" fmla="*/ 706348 w 1604958"/>
                    <a:gd name="connsiteY9" fmla="*/ 513160 h 1084971"/>
                    <a:gd name="connsiteX10" fmla="*/ 611811 w 1604958"/>
                    <a:gd name="connsiteY10" fmla="*/ 490103 h 1084971"/>
                    <a:gd name="connsiteX11" fmla="*/ 570360 w 1604958"/>
                    <a:gd name="connsiteY11" fmla="*/ 478729 h 1084971"/>
                    <a:gd name="connsiteX12" fmla="*/ 469895 w 1604958"/>
                    <a:gd name="connsiteY12" fmla="*/ 647033 h 1084971"/>
                    <a:gd name="connsiteX13" fmla="*/ 378676 w 1604958"/>
                    <a:gd name="connsiteY13" fmla="*/ 799804 h 1084971"/>
                    <a:gd name="connsiteX14" fmla="*/ 212474 w 1604958"/>
                    <a:gd name="connsiteY14" fmla="*/ 1078216 h 1084971"/>
                    <a:gd name="connsiteX15" fmla="*/ 178720 w 1604958"/>
                    <a:gd name="connsiteY15" fmla="*/ 1080783 h 1084971"/>
                    <a:gd name="connsiteX16" fmla="*/ 142843 w 1604958"/>
                    <a:gd name="connsiteY16" fmla="*/ 1082819 h 1084971"/>
                    <a:gd name="connsiteX17" fmla="*/ 114442 w 1604958"/>
                    <a:gd name="connsiteY17" fmla="*/ 1083925 h 1084971"/>
                    <a:gd name="connsiteX18" fmla="*/ 111213 w 1604958"/>
                    <a:gd name="connsiteY18" fmla="*/ 1084943 h 1084971"/>
                    <a:gd name="connsiteX19" fmla="*/ 108558 w 1604958"/>
                    <a:gd name="connsiteY19" fmla="*/ 1084102 h 1084971"/>
                    <a:gd name="connsiteX20" fmla="*/ 65913 w 1604958"/>
                    <a:gd name="connsiteY20" fmla="*/ 1070516 h 1084971"/>
                    <a:gd name="connsiteX21" fmla="*/ 51535 w 1604958"/>
                    <a:gd name="connsiteY21" fmla="*/ 1065957 h 1084971"/>
                    <a:gd name="connsiteX22" fmla="*/ -179 w 1604958"/>
                    <a:gd name="connsiteY22" fmla="*/ 1049494 h 1084971"/>
                    <a:gd name="connsiteX23" fmla="*/ 31584 w 1604958"/>
                    <a:gd name="connsiteY23" fmla="*/ 952441 h 1084971"/>
                    <a:gd name="connsiteX24" fmla="*/ 57242 w 1604958"/>
                    <a:gd name="connsiteY24" fmla="*/ 876366 h 1084971"/>
                    <a:gd name="connsiteX25" fmla="*/ 195398 w 1604958"/>
                    <a:gd name="connsiteY25" fmla="*/ 493555 h 1084971"/>
                    <a:gd name="connsiteX26" fmla="*/ 246006 w 1604958"/>
                    <a:gd name="connsiteY26" fmla="*/ 364549 h 1084971"/>
                    <a:gd name="connsiteX27" fmla="*/ 289448 w 1604958"/>
                    <a:gd name="connsiteY27" fmla="*/ 259221 h 1084971"/>
                    <a:gd name="connsiteX28" fmla="*/ 583543 w 1604958"/>
                    <a:gd name="connsiteY28" fmla="*/ 149467 h 1084971"/>
                    <a:gd name="connsiteX29" fmla="*/ 605839 w 1604958"/>
                    <a:gd name="connsiteY29" fmla="*/ 146989 h 1084971"/>
                    <a:gd name="connsiteX30" fmla="*/ 831807 w 1604958"/>
                    <a:gd name="connsiteY30" fmla="*/ 133314 h 1084971"/>
                    <a:gd name="connsiteX31" fmla="*/ 937049 w 1604958"/>
                    <a:gd name="connsiteY31" fmla="*/ 131986 h 1084971"/>
                    <a:gd name="connsiteX32" fmla="*/ 968149 w 1604958"/>
                    <a:gd name="connsiteY32" fmla="*/ 132074 h 1084971"/>
                    <a:gd name="connsiteX33" fmla="*/ 968193 w 1604958"/>
                    <a:gd name="connsiteY33" fmla="*/ 132074 h 1084971"/>
                    <a:gd name="connsiteX34" fmla="*/ 1042469 w 1604958"/>
                    <a:gd name="connsiteY34" fmla="*/ 133048 h 1084971"/>
                    <a:gd name="connsiteX35" fmla="*/ 1054988 w 1604958"/>
                    <a:gd name="connsiteY35" fmla="*/ 133358 h 1084971"/>
                    <a:gd name="connsiteX36" fmla="*/ 1055032 w 1604958"/>
                    <a:gd name="connsiteY36" fmla="*/ 133358 h 1084971"/>
                    <a:gd name="connsiteX37" fmla="*/ 1063128 w 1604958"/>
                    <a:gd name="connsiteY37" fmla="*/ 133535 h 1084971"/>
                    <a:gd name="connsiteX38" fmla="*/ 1140854 w 1604958"/>
                    <a:gd name="connsiteY38" fmla="*/ 136279 h 1084971"/>
                    <a:gd name="connsiteX39" fmla="*/ 1152312 w 1604958"/>
                    <a:gd name="connsiteY39" fmla="*/ 46351 h 1084971"/>
                    <a:gd name="connsiteX40" fmla="*/ 1154657 w 1604958"/>
                    <a:gd name="connsiteY40" fmla="*/ 28207 h 1084971"/>
                    <a:gd name="connsiteX41" fmla="*/ 1156869 w 1604958"/>
                    <a:gd name="connsiteY41" fmla="*/ 10947 h 1084971"/>
                    <a:gd name="connsiteX42" fmla="*/ 1156869 w 1604958"/>
                    <a:gd name="connsiteY42" fmla="*/ 10902 h 1084971"/>
                    <a:gd name="connsiteX43" fmla="*/ 1157134 w 1604958"/>
                    <a:gd name="connsiteY43" fmla="*/ 8734 h 1084971"/>
                    <a:gd name="connsiteX44" fmla="*/ 1158948 w 1604958"/>
                    <a:gd name="connsiteY44" fmla="*/ 8690 h 1084971"/>
                    <a:gd name="connsiteX45" fmla="*/ 1190799 w 1604958"/>
                    <a:gd name="connsiteY45" fmla="*/ 8070 h 1084971"/>
                    <a:gd name="connsiteX46" fmla="*/ 1458528 w 1604958"/>
                    <a:gd name="connsiteY46" fmla="*/ 2848 h 1084971"/>
                    <a:gd name="connsiteX47" fmla="*/ 1604779 w 1604958"/>
                    <a:gd name="connsiteY47" fmla="*/ -29 h 1084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1604958" h="1084971">
                      <a:moveTo>
                        <a:pt x="1581599" y="99370"/>
                      </a:moveTo>
                      <a:lnTo>
                        <a:pt x="1543332" y="263381"/>
                      </a:lnTo>
                      <a:cubicBezTo>
                        <a:pt x="1547075" y="287142"/>
                        <a:pt x="1548318" y="311230"/>
                        <a:pt x="1547049" y="335252"/>
                      </a:cubicBezTo>
                      <a:cubicBezTo>
                        <a:pt x="1528911" y="359593"/>
                        <a:pt x="1510198" y="383447"/>
                        <a:pt x="1490910" y="406814"/>
                      </a:cubicBezTo>
                      <a:cubicBezTo>
                        <a:pt x="1473127" y="428366"/>
                        <a:pt x="1454870" y="449507"/>
                        <a:pt x="1436144" y="470232"/>
                      </a:cubicBezTo>
                      <a:cubicBezTo>
                        <a:pt x="1413892" y="494927"/>
                        <a:pt x="1390976" y="518988"/>
                        <a:pt x="1367398" y="542413"/>
                      </a:cubicBezTo>
                      <a:cubicBezTo>
                        <a:pt x="1305995" y="561708"/>
                        <a:pt x="1233622" y="569586"/>
                        <a:pt x="1157974" y="570117"/>
                      </a:cubicBezTo>
                      <a:cubicBezTo>
                        <a:pt x="1131874" y="570338"/>
                        <a:pt x="1105375" y="569630"/>
                        <a:pt x="1078788" y="568214"/>
                      </a:cubicBezTo>
                      <a:cubicBezTo>
                        <a:pt x="970980" y="562549"/>
                        <a:pt x="861933" y="545245"/>
                        <a:pt x="772616" y="527278"/>
                      </a:cubicBezTo>
                      <a:cubicBezTo>
                        <a:pt x="748993" y="522586"/>
                        <a:pt x="726786" y="517807"/>
                        <a:pt x="706348" y="513160"/>
                      </a:cubicBezTo>
                      <a:cubicBezTo>
                        <a:pt x="667639" y="504441"/>
                        <a:pt x="635257" y="496299"/>
                        <a:pt x="611811" y="490103"/>
                      </a:cubicBezTo>
                      <a:cubicBezTo>
                        <a:pt x="585401" y="483199"/>
                        <a:pt x="570360" y="478729"/>
                        <a:pt x="570360" y="478729"/>
                      </a:cubicBezTo>
                      <a:lnTo>
                        <a:pt x="469895" y="647033"/>
                      </a:lnTo>
                      <a:lnTo>
                        <a:pt x="378676" y="799804"/>
                      </a:lnTo>
                      <a:lnTo>
                        <a:pt x="212474" y="1078216"/>
                      </a:lnTo>
                      <a:cubicBezTo>
                        <a:pt x="201237" y="1079234"/>
                        <a:pt x="189987" y="1080088"/>
                        <a:pt x="178720" y="1080783"/>
                      </a:cubicBezTo>
                      <a:cubicBezTo>
                        <a:pt x="166776" y="1081624"/>
                        <a:pt x="154818" y="1082301"/>
                        <a:pt x="142843" y="1082819"/>
                      </a:cubicBezTo>
                      <a:cubicBezTo>
                        <a:pt x="133376" y="1083305"/>
                        <a:pt x="123953" y="1083659"/>
                        <a:pt x="114442" y="1083925"/>
                      </a:cubicBezTo>
                      <a:lnTo>
                        <a:pt x="111213" y="1084943"/>
                      </a:lnTo>
                      <a:lnTo>
                        <a:pt x="108558" y="1084102"/>
                      </a:lnTo>
                      <a:lnTo>
                        <a:pt x="65913" y="1070516"/>
                      </a:lnTo>
                      <a:lnTo>
                        <a:pt x="51535" y="1065957"/>
                      </a:lnTo>
                      <a:lnTo>
                        <a:pt x="-179" y="1049494"/>
                      </a:lnTo>
                      <a:cubicBezTo>
                        <a:pt x="-179" y="1049494"/>
                        <a:pt x="11367" y="1013116"/>
                        <a:pt x="31584" y="952441"/>
                      </a:cubicBezTo>
                      <a:cubicBezTo>
                        <a:pt x="39016" y="930181"/>
                        <a:pt x="47598" y="904601"/>
                        <a:pt x="57242" y="876366"/>
                      </a:cubicBezTo>
                      <a:cubicBezTo>
                        <a:pt x="92057" y="774312"/>
                        <a:pt x="140321" y="637253"/>
                        <a:pt x="195398" y="493555"/>
                      </a:cubicBezTo>
                      <a:cubicBezTo>
                        <a:pt x="211721" y="450892"/>
                        <a:pt x="228620" y="407610"/>
                        <a:pt x="246006" y="364549"/>
                      </a:cubicBezTo>
                      <a:cubicBezTo>
                        <a:pt x="260251" y="329189"/>
                        <a:pt x="274761" y="293962"/>
                        <a:pt x="289448" y="259221"/>
                      </a:cubicBezTo>
                      <a:cubicBezTo>
                        <a:pt x="314973" y="198989"/>
                        <a:pt x="438309" y="166505"/>
                        <a:pt x="583543" y="149467"/>
                      </a:cubicBezTo>
                      <a:cubicBezTo>
                        <a:pt x="590930" y="148626"/>
                        <a:pt x="598362" y="147785"/>
                        <a:pt x="605839" y="146989"/>
                      </a:cubicBezTo>
                      <a:cubicBezTo>
                        <a:pt x="679849" y="139200"/>
                        <a:pt x="758372" y="135172"/>
                        <a:pt x="831807" y="133314"/>
                      </a:cubicBezTo>
                      <a:cubicBezTo>
                        <a:pt x="868569" y="132384"/>
                        <a:pt x="904048" y="132030"/>
                        <a:pt x="937049" y="131986"/>
                      </a:cubicBezTo>
                      <a:cubicBezTo>
                        <a:pt x="947711" y="131986"/>
                        <a:pt x="958076" y="132017"/>
                        <a:pt x="968149" y="132074"/>
                      </a:cubicBezTo>
                      <a:lnTo>
                        <a:pt x="968193" y="132074"/>
                      </a:lnTo>
                      <a:cubicBezTo>
                        <a:pt x="995399" y="132207"/>
                        <a:pt x="1020438" y="132605"/>
                        <a:pt x="1042469" y="133048"/>
                      </a:cubicBezTo>
                      <a:cubicBezTo>
                        <a:pt x="1046760" y="133137"/>
                        <a:pt x="1050918" y="133269"/>
                        <a:pt x="1054988" y="133358"/>
                      </a:cubicBezTo>
                      <a:lnTo>
                        <a:pt x="1055032" y="133358"/>
                      </a:lnTo>
                      <a:cubicBezTo>
                        <a:pt x="1057775" y="133402"/>
                        <a:pt x="1060474" y="133491"/>
                        <a:pt x="1063128" y="133535"/>
                      </a:cubicBezTo>
                      <a:cubicBezTo>
                        <a:pt x="1111303" y="134774"/>
                        <a:pt x="1140854" y="136279"/>
                        <a:pt x="1140854" y="136279"/>
                      </a:cubicBezTo>
                      <a:lnTo>
                        <a:pt x="1152312" y="46351"/>
                      </a:lnTo>
                      <a:lnTo>
                        <a:pt x="1154657" y="28207"/>
                      </a:lnTo>
                      <a:lnTo>
                        <a:pt x="1156869" y="10947"/>
                      </a:lnTo>
                      <a:lnTo>
                        <a:pt x="1156869" y="10902"/>
                      </a:lnTo>
                      <a:lnTo>
                        <a:pt x="1157134" y="8734"/>
                      </a:lnTo>
                      <a:lnTo>
                        <a:pt x="1158948" y="8690"/>
                      </a:lnTo>
                      <a:lnTo>
                        <a:pt x="1190799" y="8070"/>
                      </a:lnTo>
                      <a:lnTo>
                        <a:pt x="1458528" y="2848"/>
                      </a:lnTo>
                      <a:lnTo>
                        <a:pt x="1604779" y="-29"/>
                      </a:lnTo>
                      <a:close/>
                    </a:path>
                  </a:pathLst>
                </a:custGeom>
                <a:solidFill>
                  <a:srgbClr val="2F2E41"/>
                </a:solidFill>
                <a:ln w="4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24" name="자유형 623">
                  <a:extLst>
                    <a:ext uri="{FF2B5EF4-FFF2-40B4-BE49-F238E27FC236}">
                      <a16:creationId xmlns:a16="http://schemas.microsoft.com/office/drawing/2014/main" id="{C550D9DA-EE8D-58D4-ED7C-8B826F564EB3}"/>
                    </a:ext>
                  </a:extLst>
                </p:cNvPr>
                <p:cNvSpPr/>
                <p:nvPr/>
              </p:nvSpPr>
              <p:spPr>
                <a:xfrm>
                  <a:off x="3783233" y="4569865"/>
                  <a:ext cx="523513" cy="607497"/>
                </a:xfrm>
                <a:custGeom>
                  <a:avLst/>
                  <a:gdLst>
                    <a:gd name="connsiteX0" fmla="*/ 523335 w 523513"/>
                    <a:gd name="connsiteY0" fmla="*/ 519577 h 607497"/>
                    <a:gd name="connsiteX1" fmla="*/ 490333 w 523513"/>
                    <a:gd name="connsiteY1" fmla="*/ 535952 h 607497"/>
                    <a:gd name="connsiteX2" fmla="*/ 359388 w 523513"/>
                    <a:gd name="connsiteY2" fmla="*/ 592997 h 607497"/>
                    <a:gd name="connsiteX3" fmla="*/ 321078 w 523513"/>
                    <a:gd name="connsiteY3" fmla="*/ 607469 h 607497"/>
                    <a:gd name="connsiteX4" fmla="*/ 316743 w 523513"/>
                    <a:gd name="connsiteY4" fmla="*/ 601494 h 607497"/>
                    <a:gd name="connsiteX5" fmla="*/ 98339 w 523513"/>
                    <a:gd name="connsiteY5" fmla="*/ 282145 h 607497"/>
                    <a:gd name="connsiteX6" fmla="*/ -179 w 523513"/>
                    <a:gd name="connsiteY6" fmla="*/ 121232 h 607497"/>
                    <a:gd name="connsiteX7" fmla="*/ 233310 w 523513"/>
                    <a:gd name="connsiteY7" fmla="*/ 12186 h 607497"/>
                    <a:gd name="connsiteX8" fmla="*/ 259499 w 523513"/>
                    <a:gd name="connsiteY8" fmla="*/ -29 h 607497"/>
                    <a:gd name="connsiteX9" fmla="*/ 334792 w 523513"/>
                    <a:gd name="connsiteY9" fmla="*/ 148272 h 607497"/>
                    <a:gd name="connsiteX10" fmla="*/ 401945 w 523513"/>
                    <a:gd name="connsiteY10" fmla="*/ 280552 h 607497"/>
                    <a:gd name="connsiteX11" fmla="*/ 416898 w 523513"/>
                    <a:gd name="connsiteY11" fmla="*/ 309982 h 6074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23513" h="607497">
                      <a:moveTo>
                        <a:pt x="523335" y="519577"/>
                      </a:moveTo>
                      <a:cubicBezTo>
                        <a:pt x="512408" y="525153"/>
                        <a:pt x="501393" y="530641"/>
                        <a:pt x="490333" y="535952"/>
                      </a:cubicBezTo>
                      <a:cubicBezTo>
                        <a:pt x="447555" y="556619"/>
                        <a:pt x="403905" y="575635"/>
                        <a:pt x="359388" y="592997"/>
                      </a:cubicBezTo>
                      <a:cubicBezTo>
                        <a:pt x="346692" y="597998"/>
                        <a:pt x="333952" y="602822"/>
                        <a:pt x="321078" y="607469"/>
                      </a:cubicBezTo>
                      <a:cubicBezTo>
                        <a:pt x="319662" y="605477"/>
                        <a:pt x="318203" y="603486"/>
                        <a:pt x="316743" y="601494"/>
                      </a:cubicBezTo>
                      <a:cubicBezTo>
                        <a:pt x="255340" y="517187"/>
                        <a:pt x="177304" y="405928"/>
                        <a:pt x="98339" y="282145"/>
                      </a:cubicBezTo>
                      <a:cubicBezTo>
                        <a:pt x="65293" y="230366"/>
                        <a:pt x="32070" y="176374"/>
                        <a:pt x="-179" y="121232"/>
                      </a:cubicBezTo>
                      <a:lnTo>
                        <a:pt x="233310" y="12186"/>
                      </a:lnTo>
                      <a:lnTo>
                        <a:pt x="259499" y="-29"/>
                      </a:lnTo>
                      <a:lnTo>
                        <a:pt x="334792" y="148272"/>
                      </a:lnTo>
                      <a:lnTo>
                        <a:pt x="401945" y="280552"/>
                      </a:lnTo>
                      <a:lnTo>
                        <a:pt x="416898" y="309982"/>
                      </a:lnTo>
                      <a:close/>
                    </a:path>
                  </a:pathLst>
                </a:custGeom>
                <a:solidFill>
                  <a:srgbClr val="2F2E41"/>
                </a:solidFill>
                <a:ln w="4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25" name="자유형 624">
                  <a:extLst>
                    <a:ext uri="{FF2B5EF4-FFF2-40B4-BE49-F238E27FC236}">
                      <a16:creationId xmlns:a16="http://schemas.microsoft.com/office/drawing/2014/main" id="{F33FAF2D-F83A-1231-996B-30A84F2D6AEF}"/>
                    </a:ext>
                  </a:extLst>
                </p:cNvPr>
                <p:cNvSpPr/>
                <p:nvPr/>
              </p:nvSpPr>
              <p:spPr>
                <a:xfrm>
                  <a:off x="4430554" y="2815175"/>
                  <a:ext cx="430219" cy="430390"/>
                </a:xfrm>
                <a:custGeom>
                  <a:avLst/>
                  <a:gdLst>
                    <a:gd name="connsiteX0" fmla="*/ 430220 w 430219"/>
                    <a:gd name="connsiteY0" fmla="*/ 215195 h 430390"/>
                    <a:gd name="connsiteX1" fmla="*/ 215110 w 430219"/>
                    <a:gd name="connsiteY1" fmla="*/ 430391 h 430390"/>
                    <a:gd name="connsiteX2" fmla="*/ 0 w 430219"/>
                    <a:gd name="connsiteY2" fmla="*/ 215195 h 430390"/>
                    <a:gd name="connsiteX3" fmla="*/ 215110 w 430219"/>
                    <a:gd name="connsiteY3" fmla="*/ 0 h 430390"/>
                    <a:gd name="connsiteX4" fmla="*/ 430220 w 430219"/>
                    <a:gd name="connsiteY4" fmla="*/ 215195 h 430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0219" h="430390">
                      <a:moveTo>
                        <a:pt x="430220" y="215195"/>
                      </a:moveTo>
                      <a:cubicBezTo>
                        <a:pt x="430220" y="334044"/>
                        <a:pt x="333912" y="430391"/>
                        <a:pt x="215110" y="430391"/>
                      </a:cubicBezTo>
                      <a:cubicBezTo>
                        <a:pt x="96308" y="430391"/>
                        <a:pt x="0" y="334044"/>
                        <a:pt x="0" y="215195"/>
                      </a:cubicBezTo>
                      <a:cubicBezTo>
                        <a:pt x="0" y="96346"/>
                        <a:pt x="96308" y="0"/>
                        <a:pt x="215110" y="0"/>
                      </a:cubicBezTo>
                      <a:cubicBezTo>
                        <a:pt x="333912" y="0"/>
                        <a:pt x="430220" y="96346"/>
                        <a:pt x="430220" y="215195"/>
                      </a:cubicBezTo>
                      <a:close/>
                    </a:path>
                  </a:pathLst>
                </a:custGeom>
                <a:solidFill>
                  <a:srgbClr val="FFB6B6"/>
                </a:solidFill>
                <a:ln w="4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26" name="자유형 625">
                  <a:extLst>
                    <a:ext uri="{FF2B5EF4-FFF2-40B4-BE49-F238E27FC236}">
                      <a16:creationId xmlns:a16="http://schemas.microsoft.com/office/drawing/2014/main" id="{606034DD-32F6-E724-E2C6-F7029B50F165}"/>
                    </a:ext>
                  </a:extLst>
                </p:cNvPr>
                <p:cNvSpPr/>
                <p:nvPr/>
              </p:nvSpPr>
              <p:spPr>
                <a:xfrm>
                  <a:off x="4344768" y="2758527"/>
                  <a:ext cx="586509" cy="491926"/>
                </a:xfrm>
                <a:custGeom>
                  <a:avLst/>
                  <a:gdLst>
                    <a:gd name="connsiteX0" fmla="*/ 293599 w 586509"/>
                    <a:gd name="connsiteY0" fmla="*/ 477666 h 491926"/>
                    <a:gd name="connsiteX1" fmla="*/ 453812 w 586509"/>
                    <a:gd name="connsiteY1" fmla="*/ 465230 h 491926"/>
                    <a:gd name="connsiteX2" fmla="*/ 561859 w 586509"/>
                    <a:gd name="connsiteY2" fmla="*/ 340469 h 491926"/>
                    <a:gd name="connsiteX3" fmla="*/ 582611 w 586509"/>
                    <a:gd name="connsiteY3" fmla="*/ 222351 h 491926"/>
                    <a:gd name="connsiteX4" fmla="*/ 491215 w 586509"/>
                    <a:gd name="connsiteY4" fmla="*/ 161446 h 491926"/>
                    <a:gd name="connsiteX5" fmla="*/ 493237 w 586509"/>
                    <a:gd name="connsiteY5" fmla="*/ 68527 h 491926"/>
                    <a:gd name="connsiteX6" fmla="*/ 404340 w 586509"/>
                    <a:gd name="connsiteY6" fmla="*/ 19191 h 491926"/>
                    <a:gd name="connsiteX7" fmla="*/ 256567 w 586509"/>
                    <a:gd name="connsiteY7" fmla="*/ 2378 h 491926"/>
                    <a:gd name="connsiteX8" fmla="*/ 135174 w 586509"/>
                    <a:gd name="connsiteY8" fmla="*/ 80596 h 491926"/>
                    <a:gd name="connsiteX9" fmla="*/ 50484 w 586509"/>
                    <a:gd name="connsiteY9" fmla="*/ 44213 h 491926"/>
                    <a:gd name="connsiteX10" fmla="*/ 73961 w 586509"/>
                    <a:gd name="connsiteY10" fmla="*/ 123913 h 491926"/>
                    <a:gd name="connsiteX11" fmla="*/ 6994 w 586509"/>
                    <a:gd name="connsiteY11" fmla="*/ 87566 h 491926"/>
                    <a:gd name="connsiteX12" fmla="*/ 31351 w 586509"/>
                    <a:gd name="connsiteY12" fmla="*/ 160756 h 491926"/>
                    <a:gd name="connsiteX13" fmla="*/ 116881 w 586509"/>
                    <a:gd name="connsiteY13" fmla="*/ 163425 h 491926"/>
                    <a:gd name="connsiteX14" fmla="*/ 140969 w 586509"/>
                    <a:gd name="connsiteY14" fmla="*/ 216593 h 491926"/>
                    <a:gd name="connsiteX15" fmla="*/ 210051 w 586509"/>
                    <a:gd name="connsiteY15" fmla="*/ 260411 h 491926"/>
                    <a:gd name="connsiteX16" fmla="*/ 213170 w 586509"/>
                    <a:gd name="connsiteY16" fmla="*/ 306025 h 491926"/>
                    <a:gd name="connsiteX17" fmla="*/ 236514 w 586509"/>
                    <a:gd name="connsiteY17" fmla="*/ 342129 h 491926"/>
                    <a:gd name="connsiteX18" fmla="*/ 265287 w 586509"/>
                    <a:gd name="connsiteY18" fmla="*/ 344098 h 491926"/>
                    <a:gd name="connsiteX19" fmla="*/ 284747 w 586509"/>
                    <a:gd name="connsiteY19" fmla="*/ 371749 h 491926"/>
                    <a:gd name="connsiteX20" fmla="*/ 278319 w 586509"/>
                    <a:gd name="connsiteY20" fmla="*/ 406840 h 491926"/>
                    <a:gd name="connsiteX21" fmla="*/ 295975 w 586509"/>
                    <a:gd name="connsiteY21" fmla="*/ 471639 h 491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86509" h="491926">
                      <a:moveTo>
                        <a:pt x="293599" y="477666"/>
                      </a:moveTo>
                      <a:cubicBezTo>
                        <a:pt x="343893" y="501808"/>
                        <a:pt x="405796" y="493629"/>
                        <a:pt x="453812" y="465230"/>
                      </a:cubicBezTo>
                      <a:cubicBezTo>
                        <a:pt x="501828" y="436827"/>
                        <a:pt x="537165" y="390505"/>
                        <a:pt x="561859" y="340469"/>
                      </a:cubicBezTo>
                      <a:cubicBezTo>
                        <a:pt x="579943" y="303821"/>
                        <a:pt x="593082" y="261854"/>
                        <a:pt x="582611" y="222351"/>
                      </a:cubicBezTo>
                      <a:cubicBezTo>
                        <a:pt x="572136" y="182844"/>
                        <a:pt x="530357" y="149745"/>
                        <a:pt x="491215" y="161446"/>
                      </a:cubicBezTo>
                      <a:cubicBezTo>
                        <a:pt x="518032" y="139845"/>
                        <a:pt x="514905" y="95298"/>
                        <a:pt x="493237" y="68527"/>
                      </a:cubicBezTo>
                      <a:cubicBezTo>
                        <a:pt x="471565" y="41761"/>
                        <a:pt x="437377" y="28892"/>
                        <a:pt x="404340" y="19191"/>
                      </a:cubicBezTo>
                      <a:cubicBezTo>
                        <a:pt x="356395" y="5113"/>
                        <a:pt x="306017" y="-4822"/>
                        <a:pt x="256567" y="2378"/>
                      </a:cubicBezTo>
                      <a:cubicBezTo>
                        <a:pt x="207122" y="9579"/>
                        <a:pt x="158438" y="36362"/>
                        <a:pt x="135174" y="80596"/>
                      </a:cubicBezTo>
                      <a:cubicBezTo>
                        <a:pt x="101955" y="89159"/>
                        <a:pt x="67149" y="74205"/>
                        <a:pt x="50484" y="44213"/>
                      </a:cubicBezTo>
                      <a:cubicBezTo>
                        <a:pt x="39407" y="73037"/>
                        <a:pt x="49029" y="105711"/>
                        <a:pt x="73961" y="123913"/>
                      </a:cubicBezTo>
                      <a:lnTo>
                        <a:pt x="6994" y="87566"/>
                      </a:lnTo>
                      <a:cubicBezTo>
                        <a:pt x="-10078" y="111243"/>
                        <a:pt x="5432" y="147347"/>
                        <a:pt x="31351" y="160756"/>
                      </a:cubicBezTo>
                      <a:cubicBezTo>
                        <a:pt x="57270" y="174165"/>
                        <a:pt x="88595" y="170590"/>
                        <a:pt x="116881" y="163425"/>
                      </a:cubicBezTo>
                      <a:cubicBezTo>
                        <a:pt x="145167" y="156260"/>
                        <a:pt x="111794" y="216018"/>
                        <a:pt x="140969" y="216593"/>
                      </a:cubicBezTo>
                      <a:cubicBezTo>
                        <a:pt x="170144" y="217169"/>
                        <a:pt x="201699" y="232441"/>
                        <a:pt x="210051" y="260411"/>
                      </a:cubicBezTo>
                      <a:cubicBezTo>
                        <a:pt x="214426" y="275059"/>
                        <a:pt x="211878" y="290792"/>
                        <a:pt x="213170" y="306025"/>
                      </a:cubicBezTo>
                      <a:cubicBezTo>
                        <a:pt x="214461" y="321262"/>
                        <a:pt x="221756" y="338164"/>
                        <a:pt x="236514" y="342129"/>
                      </a:cubicBezTo>
                      <a:cubicBezTo>
                        <a:pt x="245840" y="344638"/>
                        <a:pt x="256041" y="341315"/>
                        <a:pt x="265287" y="344098"/>
                      </a:cubicBezTo>
                      <a:cubicBezTo>
                        <a:pt x="276749" y="347550"/>
                        <a:pt x="283738" y="359818"/>
                        <a:pt x="284747" y="371749"/>
                      </a:cubicBezTo>
                      <a:cubicBezTo>
                        <a:pt x="285756" y="383685"/>
                        <a:pt x="282013" y="395448"/>
                        <a:pt x="278319" y="406840"/>
                      </a:cubicBezTo>
                      <a:cubicBezTo>
                        <a:pt x="263725" y="451856"/>
                        <a:pt x="310569" y="426626"/>
                        <a:pt x="295975" y="471639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4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27" name="자유형 626">
                  <a:extLst>
                    <a:ext uri="{FF2B5EF4-FFF2-40B4-BE49-F238E27FC236}">
                      <a16:creationId xmlns:a16="http://schemas.microsoft.com/office/drawing/2014/main" id="{09D0E677-7532-349B-29DD-AD1057F0EF89}"/>
                    </a:ext>
                  </a:extLst>
                </p:cNvPr>
                <p:cNvSpPr/>
                <p:nvPr/>
              </p:nvSpPr>
              <p:spPr>
                <a:xfrm>
                  <a:off x="4407654" y="3274369"/>
                  <a:ext cx="653091" cy="1337450"/>
                </a:xfrm>
                <a:custGeom>
                  <a:avLst/>
                  <a:gdLst>
                    <a:gd name="connsiteX0" fmla="*/ 652775 w 653091"/>
                    <a:gd name="connsiteY0" fmla="*/ 597468 h 1337450"/>
                    <a:gd name="connsiteX1" fmla="*/ 628887 w 653091"/>
                    <a:gd name="connsiteY1" fmla="*/ 237404 h 1337450"/>
                    <a:gd name="connsiteX2" fmla="*/ 389249 w 653091"/>
                    <a:gd name="connsiteY2" fmla="*/ 39139 h 1337450"/>
                    <a:gd name="connsiteX3" fmla="*/ 311518 w 653091"/>
                    <a:gd name="connsiteY3" fmla="*/ 3845 h 1337450"/>
                    <a:gd name="connsiteX4" fmla="*/ 307630 w 653091"/>
                    <a:gd name="connsiteY4" fmla="*/ 5460 h 1337450"/>
                    <a:gd name="connsiteX5" fmla="*/ 183630 w 653091"/>
                    <a:gd name="connsiteY5" fmla="*/ 62284 h 1337450"/>
                    <a:gd name="connsiteX6" fmla="*/ 76264 w 653091"/>
                    <a:gd name="connsiteY6" fmla="*/ 182217 h 1337450"/>
                    <a:gd name="connsiteX7" fmla="*/ 57861 w 653091"/>
                    <a:gd name="connsiteY7" fmla="*/ 238422 h 1337450"/>
                    <a:gd name="connsiteX8" fmla="*/ 48615 w 653091"/>
                    <a:gd name="connsiteY8" fmla="*/ 615613 h 1337450"/>
                    <a:gd name="connsiteX9" fmla="*/ 79140 w 653091"/>
                    <a:gd name="connsiteY9" fmla="*/ 774269 h 1337450"/>
                    <a:gd name="connsiteX10" fmla="*/ 79184 w 653091"/>
                    <a:gd name="connsiteY10" fmla="*/ 774358 h 1337450"/>
                    <a:gd name="connsiteX11" fmla="*/ 99755 w 653091"/>
                    <a:gd name="connsiteY11" fmla="*/ 881235 h 1337450"/>
                    <a:gd name="connsiteX12" fmla="*/ 85598 w 653091"/>
                    <a:gd name="connsiteY12" fmla="*/ 902478 h 1337450"/>
                    <a:gd name="connsiteX13" fmla="*/ 4776 w 653091"/>
                    <a:gd name="connsiteY13" fmla="*/ 1023738 h 1337450"/>
                    <a:gd name="connsiteX14" fmla="*/ 3404 w 653091"/>
                    <a:gd name="connsiteY14" fmla="*/ 1025863 h 1337450"/>
                    <a:gd name="connsiteX15" fmla="*/ 3360 w 653091"/>
                    <a:gd name="connsiteY15" fmla="*/ 1025907 h 1337450"/>
                    <a:gd name="connsiteX16" fmla="*/ -179 w 653091"/>
                    <a:gd name="connsiteY16" fmla="*/ 1031173 h 1337450"/>
                    <a:gd name="connsiteX17" fmla="*/ 14375 w 653091"/>
                    <a:gd name="connsiteY17" fmla="*/ 1039184 h 1337450"/>
                    <a:gd name="connsiteX18" fmla="*/ 50606 w 653091"/>
                    <a:gd name="connsiteY18" fmla="*/ 1059232 h 1337450"/>
                    <a:gd name="connsiteX19" fmla="*/ 59012 w 653091"/>
                    <a:gd name="connsiteY19" fmla="*/ 1063967 h 1337450"/>
                    <a:gd name="connsiteX20" fmla="*/ 59056 w 653091"/>
                    <a:gd name="connsiteY20" fmla="*/ 1063967 h 1337450"/>
                    <a:gd name="connsiteX21" fmla="*/ 64320 w 653091"/>
                    <a:gd name="connsiteY21" fmla="*/ 1066888 h 1337450"/>
                    <a:gd name="connsiteX22" fmla="*/ 184869 w 653091"/>
                    <a:gd name="connsiteY22" fmla="*/ 1135528 h 1337450"/>
                    <a:gd name="connsiteX23" fmla="*/ 199821 w 653091"/>
                    <a:gd name="connsiteY23" fmla="*/ 1144246 h 1337450"/>
                    <a:gd name="connsiteX24" fmla="*/ 494934 w 653091"/>
                    <a:gd name="connsiteY24" fmla="*/ 1337422 h 1337450"/>
                    <a:gd name="connsiteX25" fmla="*/ 551072 w 653091"/>
                    <a:gd name="connsiteY25" fmla="*/ 1265861 h 1337450"/>
                    <a:gd name="connsiteX26" fmla="*/ 598893 w 653091"/>
                    <a:gd name="connsiteY26" fmla="*/ 1198725 h 1337450"/>
                    <a:gd name="connsiteX27" fmla="*/ 605175 w 653091"/>
                    <a:gd name="connsiteY27" fmla="*/ 1145707 h 1337450"/>
                    <a:gd name="connsiteX28" fmla="*/ 613226 w 653091"/>
                    <a:gd name="connsiteY28" fmla="*/ 1081625 h 1337450"/>
                    <a:gd name="connsiteX29" fmla="*/ 602521 w 653091"/>
                    <a:gd name="connsiteY29" fmla="*/ 1054496 h 1337450"/>
                    <a:gd name="connsiteX30" fmla="*/ 592700 w 653091"/>
                    <a:gd name="connsiteY30" fmla="*/ 1031616 h 1337450"/>
                    <a:gd name="connsiteX31" fmla="*/ 609909 w 653091"/>
                    <a:gd name="connsiteY31" fmla="*/ 1008337 h 1337450"/>
                    <a:gd name="connsiteX32" fmla="*/ 628754 w 653091"/>
                    <a:gd name="connsiteY32" fmla="*/ 981563 h 1337450"/>
                    <a:gd name="connsiteX33" fmla="*/ 638177 w 653091"/>
                    <a:gd name="connsiteY33" fmla="*/ 903230 h 1337450"/>
                    <a:gd name="connsiteX34" fmla="*/ 648573 w 653091"/>
                    <a:gd name="connsiteY34" fmla="*/ 774978 h 1337450"/>
                    <a:gd name="connsiteX35" fmla="*/ 652775 w 653091"/>
                    <a:gd name="connsiteY35" fmla="*/ 597468 h 1337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653091" h="1337450">
                      <a:moveTo>
                        <a:pt x="652775" y="597468"/>
                      </a:moveTo>
                      <a:cubicBezTo>
                        <a:pt x="651006" y="419737"/>
                        <a:pt x="642955" y="298610"/>
                        <a:pt x="628887" y="237404"/>
                      </a:cubicBezTo>
                      <a:cubicBezTo>
                        <a:pt x="591107" y="72862"/>
                        <a:pt x="416588" y="42856"/>
                        <a:pt x="389249" y="39139"/>
                      </a:cubicBezTo>
                      <a:cubicBezTo>
                        <a:pt x="377526" y="7916"/>
                        <a:pt x="342724" y="-7883"/>
                        <a:pt x="311518" y="3845"/>
                      </a:cubicBezTo>
                      <a:cubicBezTo>
                        <a:pt x="310204" y="4336"/>
                        <a:pt x="308908" y="4876"/>
                        <a:pt x="307630" y="5460"/>
                      </a:cubicBezTo>
                      <a:lnTo>
                        <a:pt x="183630" y="62284"/>
                      </a:lnTo>
                      <a:cubicBezTo>
                        <a:pt x="132783" y="85660"/>
                        <a:pt x="93902" y="129088"/>
                        <a:pt x="76264" y="182217"/>
                      </a:cubicBezTo>
                      <a:lnTo>
                        <a:pt x="57861" y="238422"/>
                      </a:lnTo>
                      <a:lnTo>
                        <a:pt x="48615" y="615613"/>
                      </a:lnTo>
                      <a:lnTo>
                        <a:pt x="79140" y="774269"/>
                      </a:lnTo>
                      <a:lnTo>
                        <a:pt x="79184" y="774358"/>
                      </a:lnTo>
                      <a:lnTo>
                        <a:pt x="99755" y="881235"/>
                      </a:lnTo>
                      <a:lnTo>
                        <a:pt x="85598" y="902478"/>
                      </a:lnTo>
                      <a:lnTo>
                        <a:pt x="4776" y="1023738"/>
                      </a:lnTo>
                      <a:lnTo>
                        <a:pt x="3404" y="1025863"/>
                      </a:lnTo>
                      <a:lnTo>
                        <a:pt x="3360" y="1025907"/>
                      </a:lnTo>
                      <a:lnTo>
                        <a:pt x="-179" y="1031173"/>
                      </a:lnTo>
                      <a:cubicBezTo>
                        <a:pt x="4731" y="1033873"/>
                        <a:pt x="9597" y="1036528"/>
                        <a:pt x="14375" y="1039184"/>
                      </a:cubicBezTo>
                      <a:cubicBezTo>
                        <a:pt x="26762" y="1045999"/>
                        <a:pt x="38839" y="1052682"/>
                        <a:pt x="50606" y="1059232"/>
                      </a:cubicBezTo>
                      <a:cubicBezTo>
                        <a:pt x="53438" y="1060825"/>
                        <a:pt x="56225" y="1062373"/>
                        <a:pt x="59012" y="1063967"/>
                      </a:cubicBezTo>
                      <a:lnTo>
                        <a:pt x="59056" y="1063967"/>
                      </a:lnTo>
                      <a:cubicBezTo>
                        <a:pt x="60825" y="1064940"/>
                        <a:pt x="62595" y="1065914"/>
                        <a:pt x="64320" y="1066888"/>
                      </a:cubicBezTo>
                      <a:cubicBezTo>
                        <a:pt x="108470" y="1091582"/>
                        <a:pt x="148651" y="1114462"/>
                        <a:pt x="184869" y="1135528"/>
                      </a:cubicBezTo>
                      <a:cubicBezTo>
                        <a:pt x="189912" y="1138449"/>
                        <a:pt x="194911" y="1141370"/>
                        <a:pt x="199821" y="1144246"/>
                      </a:cubicBezTo>
                      <a:cubicBezTo>
                        <a:pt x="367041" y="1242096"/>
                        <a:pt x="451802" y="1302018"/>
                        <a:pt x="494934" y="1337422"/>
                      </a:cubicBezTo>
                      <a:cubicBezTo>
                        <a:pt x="514221" y="1314056"/>
                        <a:pt x="532934" y="1290202"/>
                        <a:pt x="551072" y="1265861"/>
                      </a:cubicBezTo>
                      <a:cubicBezTo>
                        <a:pt x="567528" y="1243866"/>
                        <a:pt x="583467" y="1221486"/>
                        <a:pt x="598893" y="1198725"/>
                      </a:cubicBezTo>
                      <a:cubicBezTo>
                        <a:pt x="601592" y="1180935"/>
                        <a:pt x="603406" y="1163144"/>
                        <a:pt x="605175" y="1145707"/>
                      </a:cubicBezTo>
                      <a:cubicBezTo>
                        <a:pt x="607299" y="1124730"/>
                        <a:pt x="609511" y="1103000"/>
                        <a:pt x="613226" y="1081625"/>
                      </a:cubicBezTo>
                      <a:cubicBezTo>
                        <a:pt x="614863" y="1072154"/>
                        <a:pt x="608581" y="1063170"/>
                        <a:pt x="602521" y="1054496"/>
                      </a:cubicBezTo>
                      <a:cubicBezTo>
                        <a:pt x="596903" y="1046397"/>
                        <a:pt x="591594" y="1038785"/>
                        <a:pt x="592700" y="1031616"/>
                      </a:cubicBezTo>
                      <a:cubicBezTo>
                        <a:pt x="593850" y="1024225"/>
                        <a:pt x="601990" y="1016171"/>
                        <a:pt x="609909" y="1008337"/>
                      </a:cubicBezTo>
                      <a:cubicBezTo>
                        <a:pt x="618535" y="999752"/>
                        <a:pt x="627471" y="990901"/>
                        <a:pt x="628754" y="981563"/>
                      </a:cubicBezTo>
                      <a:cubicBezTo>
                        <a:pt x="632293" y="955541"/>
                        <a:pt x="635434" y="929430"/>
                        <a:pt x="638177" y="903230"/>
                      </a:cubicBezTo>
                      <a:cubicBezTo>
                        <a:pt x="642689" y="860612"/>
                        <a:pt x="646153" y="817861"/>
                        <a:pt x="648573" y="774978"/>
                      </a:cubicBezTo>
                      <a:cubicBezTo>
                        <a:pt x="651979" y="715763"/>
                        <a:pt x="653381" y="656594"/>
                        <a:pt x="652775" y="597468"/>
                      </a:cubicBezTo>
                      <a:close/>
                    </a:path>
                  </a:pathLst>
                </a:custGeom>
                <a:solidFill>
                  <a:srgbClr val="6C63FF"/>
                </a:solidFill>
                <a:ln w="4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28" name="자유형 627">
                  <a:extLst>
                    <a:ext uri="{FF2B5EF4-FFF2-40B4-BE49-F238E27FC236}">
                      <a16:creationId xmlns:a16="http://schemas.microsoft.com/office/drawing/2014/main" id="{9DFF02A8-9DA2-26FA-F335-E8063887BF81}"/>
                    </a:ext>
                  </a:extLst>
                </p:cNvPr>
                <p:cNvSpPr/>
                <p:nvPr/>
              </p:nvSpPr>
              <p:spPr>
                <a:xfrm>
                  <a:off x="4237985" y="4225893"/>
                  <a:ext cx="383140" cy="387767"/>
                </a:xfrm>
                <a:custGeom>
                  <a:avLst/>
                  <a:gdLst>
                    <a:gd name="connsiteX0" fmla="*/ 3606 w 383140"/>
                    <a:gd name="connsiteY0" fmla="*/ 273312 h 387767"/>
                    <a:gd name="connsiteX1" fmla="*/ 113215 w 383140"/>
                    <a:gd name="connsiteY1" fmla="*/ 213562 h 387767"/>
                    <a:gd name="connsiteX2" fmla="*/ 127699 w 383140"/>
                    <a:gd name="connsiteY2" fmla="*/ 219258 h 387767"/>
                    <a:gd name="connsiteX3" fmla="*/ 352048 w 383140"/>
                    <a:gd name="connsiteY3" fmla="*/ -29 h 387767"/>
                    <a:gd name="connsiteX4" fmla="*/ 382961 w 383140"/>
                    <a:gd name="connsiteY4" fmla="*/ 160070 h 387767"/>
                    <a:gd name="connsiteX5" fmla="*/ 165173 w 383140"/>
                    <a:gd name="connsiteY5" fmla="*/ 343767 h 387767"/>
                    <a:gd name="connsiteX6" fmla="*/ 43770 w 383140"/>
                    <a:gd name="connsiteY6" fmla="*/ 375578 h 387767"/>
                    <a:gd name="connsiteX7" fmla="*/ 3611 w 383140"/>
                    <a:gd name="connsiteY7" fmla="*/ 273312 h 387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3140" h="387767">
                      <a:moveTo>
                        <a:pt x="3606" y="273312"/>
                      </a:moveTo>
                      <a:cubicBezTo>
                        <a:pt x="17382" y="226534"/>
                        <a:pt x="66455" y="199781"/>
                        <a:pt x="113215" y="213562"/>
                      </a:cubicBezTo>
                      <a:cubicBezTo>
                        <a:pt x="118201" y="215032"/>
                        <a:pt x="123049" y="216935"/>
                        <a:pt x="127699" y="219258"/>
                      </a:cubicBezTo>
                      <a:lnTo>
                        <a:pt x="352048" y="-29"/>
                      </a:lnTo>
                      <a:lnTo>
                        <a:pt x="382961" y="160070"/>
                      </a:lnTo>
                      <a:lnTo>
                        <a:pt x="165173" y="343767"/>
                      </a:lnTo>
                      <a:cubicBezTo>
                        <a:pt x="140430" y="386089"/>
                        <a:pt x="86075" y="400335"/>
                        <a:pt x="43770" y="375578"/>
                      </a:cubicBezTo>
                      <a:cubicBezTo>
                        <a:pt x="8371" y="354866"/>
                        <a:pt x="-8232" y="312589"/>
                        <a:pt x="3611" y="273312"/>
                      </a:cubicBezTo>
                      <a:close/>
                    </a:path>
                  </a:pathLst>
                </a:custGeom>
                <a:solidFill>
                  <a:srgbClr val="FFB6B6"/>
                </a:solidFill>
                <a:ln w="4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29" name="자유형 628">
                  <a:extLst>
                    <a:ext uri="{FF2B5EF4-FFF2-40B4-BE49-F238E27FC236}">
                      <a16:creationId xmlns:a16="http://schemas.microsoft.com/office/drawing/2014/main" id="{30D01138-80F9-144F-AD58-ACD557A1DBF2}"/>
                    </a:ext>
                  </a:extLst>
                </p:cNvPr>
                <p:cNvSpPr/>
                <p:nvPr/>
              </p:nvSpPr>
              <p:spPr>
                <a:xfrm>
                  <a:off x="4419284" y="3453287"/>
                  <a:ext cx="516179" cy="1057665"/>
                </a:xfrm>
                <a:custGeom>
                  <a:avLst/>
                  <a:gdLst>
                    <a:gd name="connsiteX0" fmla="*/ 73141 w 516179"/>
                    <a:gd name="connsiteY0" fmla="*/ 1057637 h 1057665"/>
                    <a:gd name="connsiteX1" fmla="*/ 516000 w 516179"/>
                    <a:gd name="connsiteY1" fmla="*/ 702326 h 1057665"/>
                    <a:gd name="connsiteX2" fmla="*/ 515730 w 516179"/>
                    <a:gd name="connsiteY2" fmla="*/ 699923 h 1057665"/>
                    <a:gd name="connsiteX3" fmla="*/ 437632 w 516179"/>
                    <a:gd name="connsiteY3" fmla="*/ 143838 h 1057665"/>
                    <a:gd name="connsiteX4" fmla="*/ 339795 w 516179"/>
                    <a:gd name="connsiteY4" fmla="*/ 768 h 1057665"/>
                    <a:gd name="connsiteX5" fmla="*/ 338561 w 516179"/>
                    <a:gd name="connsiteY5" fmla="*/ -29 h 1057665"/>
                    <a:gd name="connsiteX6" fmla="*/ 337092 w 516179"/>
                    <a:gd name="connsiteY6" fmla="*/ 78 h 1057665"/>
                    <a:gd name="connsiteX7" fmla="*/ 216451 w 516179"/>
                    <a:gd name="connsiteY7" fmla="*/ 113199 h 1057665"/>
                    <a:gd name="connsiteX8" fmla="*/ 257021 w 516179"/>
                    <a:gd name="connsiteY8" fmla="*/ 541028 h 1057665"/>
                    <a:gd name="connsiteX9" fmla="*/ 283555 w 516179"/>
                    <a:gd name="connsiteY9" fmla="*/ 619232 h 1057665"/>
                    <a:gd name="connsiteX10" fmla="*/ -179 w 516179"/>
                    <a:gd name="connsiteY10" fmla="*/ 922117 h 10576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16179" h="1057665">
                      <a:moveTo>
                        <a:pt x="73141" y="1057637"/>
                      </a:moveTo>
                      <a:lnTo>
                        <a:pt x="516000" y="702326"/>
                      </a:lnTo>
                      <a:lnTo>
                        <a:pt x="515730" y="699923"/>
                      </a:lnTo>
                      <a:cubicBezTo>
                        <a:pt x="515217" y="695325"/>
                        <a:pt x="463981" y="238682"/>
                        <a:pt x="437632" y="143838"/>
                      </a:cubicBezTo>
                      <a:cubicBezTo>
                        <a:pt x="422295" y="86381"/>
                        <a:pt x="387771" y="35894"/>
                        <a:pt x="339795" y="768"/>
                      </a:cubicBezTo>
                      <a:lnTo>
                        <a:pt x="338561" y="-29"/>
                      </a:lnTo>
                      <a:lnTo>
                        <a:pt x="337092" y="78"/>
                      </a:lnTo>
                      <a:cubicBezTo>
                        <a:pt x="275362" y="4870"/>
                        <a:pt x="225223" y="51883"/>
                        <a:pt x="216451" y="113199"/>
                      </a:cubicBezTo>
                      <a:cubicBezTo>
                        <a:pt x="196654" y="257026"/>
                        <a:pt x="210545" y="403490"/>
                        <a:pt x="257021" y="541028"/>
                      </a:cubicBezTo>
                      <a:lnTo>
                        <a:pt x="283555" y="619232"/>
                      </a:lnTo>
                      <a:lnTo>
                        <a:pt x="-179" y="922117"/>
                      </a:lnTo>
                      <a:close/>
                    </a:path>
                  </a:pathLst>
                </a:custGeom>
                <a:solidFill>
                  <a:srgbClr val="6C63FF"/>
                </a:solidFill>
                <a:ln w="4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30" name="자유형 629">
                  <a:extLst>
                    <a:ext uri="{FF2B5EF4-FFF2-40B4-BE49-F238E27FC236}">
                      <a16:creationId xmlns:a16="http://schemas.microsoft.com/office/drawing/2014/main" id="{4E0961F8-ABF5-5DFC-B204-4C18D3CDC175}"/>
                    </a:ext>
                  </a:extLst>
                </p:cNvPr>
                <p:cNvSpPr/>
                <p:nvPr/>
              </p:nvSpPr>
              <p:spPr>
                <a:xfrm>
                  <a:off x="2032801" y="2857666"/>
                  <a:ext cx="383884" cy="384036"/>
                </a:xfrm>
                <a:custGeom>
                  <a:avLst/>
                  <a:gdLst>
                    <a:gd name="connsiteX0" fmla="*/ 383884 w 383884"/>
                    <a:gd name="connsiteY0" fmla="*/ 192018 h 384036"/>
                    <a:gd name="connsiteX1" fmla="*/ 191942 w 383884"/>
                    <a:gd name="connsiteY1" fmla="*/ 384036 h 384036"/>
                    <a:gd name="connsiteX2" fmla="*/ 0 w 383884"/>
                    <a:gd name="connsiteY2" fmla="*/ 192018 h 384036"/>
                    <a:gd name="connsiteX3" fmla="*/ 191942 w 383884"/>
                    <a:gd name="connsiteY3" fmla="*/ 0 h 384036"/>
                    <a:gd name="connsiteX4" fmla="*/ 383884 w 383884"/>
                    <a:gd name="connsiteY4" fmla="*/ 192018 h 384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3884" h="384036">
                      <a:moveTo>
                        <a:pt x="383884" y="192018"/>
                      </a:moveTo>
                      <a:cubicBezTo>
                        <a:pt x="383884" y="298067"/>
                        <a:pt x="297949" y="384036"/>
                        <a:pt x="191942" y="384036"/>
                      </a:cubicBezTo>
                      <a:cubicBezTo>
                        <a:pt x="85935" y="384036"/>
                        <a:pt x="0" y="298067"/>
                        <a:pt x="0" y="192018"/>
                      </a:cubicBezTo>
                      <a:cubicBezTo>
                        <a:pt x="0" y="85970"/>
                        <a:pt x="85935" y="0"/>
                        <a:pt x="191942" y="0"/>
                      </a:cubicBezTo>
                      <a:cubicBezTo>
                        <a:pt x="297949" y="0"/>
                        <a:pt x="383884" y="85970"/>
                        <a:pt x="383884" y="192018"/>
                      </a:cubicBezTo>
                      <a:close/>
                    </a:path>
                  </a:pathLst>
                </a:custGeom>
                <a:solidFill>
                  <a:srgbClr val="A0616A"/>
                </a:solidFill>
                <a:ln w="4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31" name="자유형 630">
                  <a:extLst>
                    <a:ext uri="{FF2B5EF4-FFF2-40B4-BE49-F238E27FC236}">
                      <a16:creationId xmlns:a16="http://schemas.microsoft.com/office/drawing/2014/main" id="{D7A31227-58F4-769D-1860-D66E61A29F1D}"/>
                    </a:ext>
                  </a:extLst>
                </p:cNvPr>
                <p:cNvSpPr/>
                <p:nvPr/>
              </p:nvSpPr>
              <p:spPr>
                <a:xfrm>
                  <a:off x="1863473" y="3271891"/>
                  <a:ext cx="841934" cy="1240326"/>
                </a:xfrm>
                <a:custGeom>
                  <a:avLst/>
                  <a:gdLst>
                    <a:gd name="connsiteX0" fmla="*/ 103214 w 841934"/>
                    <a:gd name="connsiteY0" fmla="*/ 1240298 h 1240326"/>
                    <a:gd name="connsiteX1" fmla="*/ 102166 w 841934"/>
                    <a:gd name="connsiteY1" fmla="*/ 1238829 h 1240326"/>
                    <a:gd name="connsiteX2" fmla="*/ 143033 w 841934"/>
                    <a:gd name="connsiteY2" fmla="*/ 945059 h 1240326"/>
                    <a:gd name="connsiteX3" fmla="*/ 143033 w 841934"/>
                    <a:gd name="connsiteY3" fmla="*/ 945059 h 1240326"/>
                    <a:gd name="connsiteX4" fmla="*/ 96171 w 841934"/>
                    <a:gd name="connsiteY4" fmla="*/ 871918 h 1240326"/>
                    <a:gd name="connsiteX5" fmla="*/ 101639 w 841934"/>
                    <a:gd name="connsiteY5" fmla="*/ 825423 h 1240326"/>
                    <a:gd name="connsiteX6" fmla="*/ 107337 w 841934"/>
                    <a:gd name="connsiteY6" fmla="*/ 779818 h 1240326"/>
                    <a:gd name="connsiteX7" fmla="*/ 66510 w 841934"/>
                    <a:gd name="connsiteY7" fmla="*/ 738974 h 1240326"/>
                    <a:gd name="connsiteX8" fmla="*/ 66395 w 841934"/>
                    <a:gd name="connsiteY8" fmla="*/ 737956 h 1240326"/>
                    <a:gd name="connsiteX9" fmla="*/ 42900 w 841934"/>
                    <a:gd name="connsiteY9" fmla="*/ 532278 h 1240326"/>
                    <a:gd name="connsiteX10" fmla="*/ 8735 w 841934"/>
                    <a:gd name="connsiteY10" fmla="*/ 395670 h 1240326"/>
                    <a:gd name="connsiteX11" fmla="*/ 93827 w 841934"/>
                    <a:gd name="connsiteY11" fmla="*/ 105021 h 1240326"/>
                    <a:gd name="connsiteX12" fmla="*/ 172796 w 841934"/>
                    <a:gd name="connsiteY12" fmla="*/ 92479 h 1240326"/>
                    <a:gd name="connsiteX13" fmla="*/ 268766 w 841934"/>
                    <a:gd name="connsiteY13" fmla="*/ -29 h 1240326"/>
                    <a:gd name="connsiteX14" fmla="*/ 423529 w 841934"/>
                    <a:gd name="connsiteY14" fmla="*/ -29 h 1240326"/>
                    <a:gd name="connsiteX15" fmla="*/ 476592 w 841934"/>
                    <a:gd name="connsiteY15" fmla="*/ 50693 h 1240326"/>
                    <a:gd name="connsiteX16" fmla="*/ 723330 w 841934"/>
                    <a:gd name="connsiteY16" fmla="*/ 260124 h 1240326"/>
                    <a:gd name="connsiteX17" fmla="*/ 639097 w 841934"/>
                    <a:gd name="connsiteY17" fmla="*/ 482132 h 1240326"/>
                    <a:gd name="connsiteX18" fmla="*/ 686179 w 841934"/>
                    <a:gd name="connsiteY18" fmla="*/ 809571 h 1240326"/>
                    <a:gd name="connsiteX19" fmla="*/ 686206 w 841934"/>
                    <a:gd name="connsiteY19" fmla="*/ 868829 h 1240326"/>
                    <a:gd name="connsiteX20" fmla="*/ 710731 w 841934"/>
                    <a:gd name="connsiteY20" fmla="*/ 896091 h 1240326"/>
                    <a:gd name="connsiteX21" fmla="*/ 730846 w 841934"/>
                    <a:gd name="connsiteY21" fmla="*/ 969480 h 1240326"/>
                    <a:gd name="connsiteX22" fmla="*/ 727622 w 841934"/>
                    <a:gd name="connsiteY22" fmla="*/ 985607 h 1240326"/>
                    <a:gd name="connsiteX23" fmla="*/ 727622 w 841934"/>
                    <a:gd name="connsiteY23" fmla="*/ 985607 h 1240326"/>
                    <a:gd name="connsiteX24" fmla="*/ 777137 w 841934"/>
                    <a:gd name="connsiteY24" fmla="*/ 1045812 h 1240326"/>
                    <a:gd name="connsiteX25" fmla="*/ 785750 w 841934"/>
                    <a:gd name="connsiteY25" fmla="*/ 1086018 h 1240326"/>
                    <a:gd name="connsiteX26" fmla="*/ 841756 w 841934"/>
                    <a:gd name="connsiteY26" fmla="*/ 1178353 h 1240326"/>
                    <a:gd name="connsiteX27" fmla="*/ 835576 w 841934"/>
                    <a:gd name="connsiteY27" fmla="*/ 1186448 h 1240326"/>
                    <a:gd name="connsiteX28" fmla="*/ 538150 w 841934"/>
                    <a:gd name="connsiteY28" fmla="*/ 1222215 h 1240326"/>
                    <a:gd name="connsiteX29" fmla="*/ 104997 w 841934"/>
                    <a:gd name="connsiteY29" fmla="*/ 1240024 h 1240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841934" h="1240326">
                      <a:moveTo>
                        <a:pt x="103214" y="1240298"/>
                      </a:moveTo>
                      <a:lnTo>
                        <a:pt x="102166" y="1238829"/>
                      </a:lnTo>
                      <a:cubicBezTo>
                        <a:pt x="46253" y="1160518"/>
                        <a:pt x="130345" y="972339"/>
                        <a:pt x="143033" y="945059"/>
                      </a:cubicBezTo>
                      <a:lnTo>
                        <a:pt x="143033" y="945059"/>
                      </a:lnTo>
                      <a:cubicBezTo>
                        <a:pt x="111973" y="934978"/>
                        <a:pt x="92358" y="904358"/>
                        <a:pt x="96171" y="871918"/>
                      </a:cubicBezTo>
                      <a:lnTo>
                        <a:pt x="101639" y="825423"/>
                      </a:lnTo>
                      <a:lnTo>
                        <a:pt x="107337" y="779818"/>
                      </a:lnTo>
                      <a:lnTo>
                        <a:pt x="66510" y="738974"/>
                      </a:lnTo>
                      <a:lnTo>
                        <a:pt x="66395" y="737956"/>
                      </a:lnTo>
                      <a:lnTo>
                        <a:pt x="42900" y="532278"/>
                      </a:lnTo>
                      <a:lnTo>
                        <a:pt x="8735" y="395670"/>
                      </a:lnTo>
                      <a:cubicBezTo>
                        <a:pt x="-17472" y="290523"/>
                        <a:pt x="15056" y="179410"/>
                        <a:pt x="93827" y="105021"/>
                      </a:cubicBezTo>
                      <a:lnTo>
                        <a:pt x="172796" y="92479"/>
                      </a:lnTo>
                      <a:lnTo>
                        <a:pt x="268766" y="-29"/>
                      </a:lnTo>
                      <a:lnTo>
                        <a:pt x="423529" y="-29"/>
                      </a:lnTo>
                      <a:lnTo>
                        <a:pt x="476592" y="50693"/>
                      </a:lnTo>
                      <a:cubicBezTo>
                        <a:pt x="580919" y="136243"/>
                        <a:pt x="605688" y="99077"/>
                        <a:pt x="723330" y="260124"/>
                      </a:cubicBezTo>
                      <a:lnTo>
                        <a:pt x="639097" y="482132"/>
                      </a:lnTo>
                      <a:lnTo>
                        <a:pt x="686179" y="809571"/>
                      </a:lnTo>
                      <a:lnTo>
                        <a:pt x="686206" y="868829"/>
                      </a:lnTo>
                      <a:lnTo>
                        <a:pt x="710731" y="896091"/>
                      </a:lnTo>
                      <a:cubicBezTo>
                        <a:pt x="728639" y="916006"/>
                        <a:pt x="736098" y="943210"/>
                        <a:pt x="730846" y="969480"/>
                      </a:cubicBezTo>
                      <a:lnTo>
                        <a:pt x="727622" y="985607"/>
                      </a:lnTo>
                      <a:lnTo>
                        <a:pt x="727622" y="985607"/>
                      </a:lnTo>
                      <a:cubicBezTo>
                        <a:pt x="752912" y="996449"/>
                        <a:pt x="771373" y="1018896"/>
                        <a:pt x="777137" y="1045812"/>
                      </a:cubicBezTo>
                      <a:lnTo>
                        <a:pt x="785750" y="1086018"/>
                      </a:lnTo>
                      <a:cubicBezTo>
                        <a:pt x="793120" y="1095741"/>
                        <a:pt x="841756" y="1160620"/>
                        <a:pt x="841756" y="1178353"/>
                      </a:cubicBezTo>
                      <a:cubicBezTo>
                        <a:pt x="841756" y="1181017"/>
                        <a:pt x="839792" y="1183593"/>
                        <a:pt x="835576" y="1186448"/>
                      </a:cubicBezTo>
                      <a:cubicBezTo>
                        <a:pt x="802433" y="1208898"/>
                        <a:pt x="619234" y="1254672"/>
                        <a:pt x="538150" y="1222215"/>
                      </a:cubicBezTo>
                      <a:cubicBezTo>
                        <a:pt x="451784" y="1187669"/>
                        <a:pt x="108456" y="1239497"/>
                        <a:pt x="104997" y="1240024"/>
                      </a:cubicBezTo>
                      <a:close/>
                    </a:path>
                  </a:pathLst>
                </a:custGeom>
                <a:solidFill>
                  <a:srgbClr val="3F3D56"/>
                </a:solidFill>
                <a:ln w="4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32" name="자유형 631">
                  <a:extLst>
                    <a:ext uri="{FF2B5EF4-FFF2-40B4-BE49-F238E27FC236}">
                      <a16:creationId xmlns:a16="http://schemas.microsoft.com/office/drawing/2014/main" id="{99B793B4-09A6-F351-D8BA-BE0110FD15B6}"/>
                    </a:ext>
                  </a:extLst>
                </p:cNvPr>
                <p:cNvSpPr/>
                <p:nvPr/>
              </p:nvSpPr>
              <p:spPr>
                <a:xfrm>
                  <a:off x="1869352" y="3702043"/>
                  <a:ext cx="461289" cy="828601"/>
                </a:xfrm>
                <a:custGeom>
                  <a:avLst/>
                  <a:gdLst>
                    <a:gd name="connsiteX0" fmla="*/ -179 w 461289"/>
                    <a:gd name="connsiteY0" fmla="*/ 31225 h 828601"/>
                    <a:gd name="connsiteX1" fmla="*/ 159419 w 461289"/>
                    <a:gd name="connsiteY1" fmla="*/ -29 h 828601"/>
                    <a:gd name="connsiteX2" fmla="*/ 250125 w 461289"/>
                    <a:gd name="connsiteY2" fmla="*/ 329264 h 828601"/>
                    <a:gd name="connsiteX3" fmla="*/ 426577 w 461289"/>
                    <a:gd name="connsiteY3" fmla="*/ 695343 h 828601"/>
                    <a:gd name="connsiteX4" fmla="*/ 450665 w 461289"/>
                    <a:gd name="connsiteY4" fmla="*/ 794028 h 828601"/>
                    <a:gd name="connsiteX5" fmla="*/ 352018 w 461289"/>
                    <a:gd name="connsiteY5" fmla="*/ 818121 h 828601"/>
                    <a:gd name="connsiteX6" fmla="*/ 317588 w 461289"/>
                    <a:gd name="connsiteY6" fmla="*/ 753092 h 828601"/>
                    <a:gd name="connsiteX7" fmla="*/ 87452 w 461289"/>
                    <a:gd name="connsiteY7" fmla="*/ 319356 h 828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1289" h="828601">
                      <a:moveTo>
                        <a:pt x="-179" y="31225"/>
                      </a:moveTo>
                      <a:lnTo>
                        <a:pt x="159419" y="-29"/>
                      </a:lnTo>
                      <a:cubicBezTo>
                        <a:pt x="218441" y="88151"/>
                        <a:pt x="250125" y="329264"/>
                        <a:pt x="250125" y="329264"/>
                      </a:cubicBezTo>
                      <a:lnTo>
                        <a:pt x="426577" y="695343"/>
                      </a:lnTo>
                      <a:cubicBezTo>
                        <a:pt x="460468" y="715939"/>
                        <a:pt x="471253" y="760124"/>
                        <a:pt x="450665" y="794028"/>
                      </a:cubicBezTo>
                      <a:cubicBezTo>
                        <a:pt x="430076" y="827933"/>
                        <a:pt x="385909" y="838718"/>
                        <a:pt x="352018" y="818121"/>
                      </a:cubicBezTo>
                      <a:cubicBezTo>
                        <a:pt x="329470" y="804420"/>
                        <a:pt x="316252" y="779450"/>
                        <a:pt x="317588" y="753092"/>
                      </a:cubicBezTo>
                      <a:lnTo>
                        <a:pt x="87452" y="319356"/>
                      </a:lnTo>
                      <a:close/>
                    </a:path>
                  </a:pathLst>
                </a:custGeom>
                <a:solidFill>
                  <a:srgbClr val="A0616A"/>
                </a:solidFill>
                <a:ln w="4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33" name="자유형 632">
                  <a:extLst>
                    <a:ext uri="{FF2B5EF4-FFF2-40B4-BE49-F238E27FC236}">
                      <a16:creationId xmlns:a16="http://schemas.microsoft.com/office/drawing/2014/main" id="{E4F88BE0-973A-9669-464B-21750D515EA3}"/>
                    </a:ext>
                  </a:extLst>
                </p:cNvPr>
                <p:cNvSpPr/>
                <p:nvPr/>
              </p:nvSpPr>
              <p:spPr>
                <a:xfrm>
                  <a:off x="1863924" y="3380740"/>
                  <a:ext cx="311482" cy="675658"/>
                </a:xfrm>
                <a:custGeom>
                  <a:avLst/>
                  <a:gdLst>
                    <a:gd name="connsiteX0" fmla="*/ 4355 w 311482"/>
                    <a:gd name="connsiteY0" fmla="*/ 390411 h 675658"/>
                    <a:gd name="connsiteX1" fmla="*/ -179 w 311482"/>
                    <a:gd name="connsiteY1" fmla="*/ 153107 h 675658"/>
                    <a:gd name="connsiteX2" fmla="*/ 74924 w 311482"/>
                    <a:gd name="connsiteY2" fmla="*/ 52594 h 675658"/>
                    <a:gd name="connsiteX3" fmla="*/ 204891 w 311482"/>
                    <a:gd name="connsiteY3" fmla="*/ 2271 h 675658"/>
                    <a:gd name="connsiteX4" fmla="*/ 204891 w 311482"/>
                    <a:gd name="connsiteY4" fmla="*/ 2271 h 675658"/>
                    <a:gd name="connsiteX5" fmla="*/ 310257 w 311482"/>
                    <a:gd name="connsiteY5" fmla="*/ 148067 h 675658"/>
                    <a:gd name="connsiteX6" fmla="*/ 203091 w 311482"/>
                    <a:gd name="connsiteY6" fmla="*/ 402745 h 675658"/>
                    <a:gd name="connsiteX7" fmla="*/ 202427 w 311482"/>
                    <a:gd name="connsiteY7" fmla="*/ 403032 h 675658"/>
                    <a:gd name="connsiteX8" fmla="*/ 270288 w 311482"/>
                    <a:gd name="connsiteY8" fmla="*/ 640459 h 675658"/>
                    <a:gd name="connsiteX9" fmla="*/ 18627 w 311482"/>
                    <a:gd name="connsiteY9" fmla="*/ 675629 h 6756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1482" h="675658">
                      <a:moveTo>
                        <a:pt x="4355" y="390411"/>
                      </a:moveTo>
                      <a:lnTo>
                        <a:pt x="-179" y="153107"/>
                      </a:lnTo>
                      <a:lnTo>
                        <a:pt x="74924" y="52594"/>
                      </a:lnTo>
                      <a:cubicBezTo>
                        <a:pt x="105148" y="12450"/>
                        <a:pt x="155526" y="-7058"/>
                        <a:pt x="204891" y="2271"/>
                      </a:cubicBezTo>
                      <a:lnTo>
                        <a:pt x="204891" y="2271"/>
                      </a:lnTo>
                      <a:cubicBezTo>
                        <a:pt x="272872" y="15592"/>
                        <a:pt x="318924" y="79311"/>
                        <a:pt x="310257" y="148067"/>
                      </a:cubicBezTo>
                      <a:cubicBezTo>
                        <a:pt x="297508" y="248549"/>
                        <a:pt x="268567" y="374293"/>
                        <a:pt x="203091" y="402745"/>
                      </a:cubicBezTo>
                      <a:lnTo>
                        <a:pt x="202427" y="403032"/>
                      </a:lnTo>
                      <a:lnTo>
                        <a:pt x="270288" y="640459"/>
                      </a:lnTo>
                      <a:lnTo>
                        <a:pt x="18627" y="675629"/>
                      </a:lnTo>
                      <a:close/>
                    </a:path>
                  </a:pathLst>
                </a:custGeom>
                <a:solidFill>
                  <a:srgbClr val="3F3D56"/>
                </a:solidFill>
                <a:ln w="4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34" name="자유형 633">
                  <a:extLst>
                    <a:ext uri="{FF2B5EF4-FFF2-40B4-BE49-F238E27FC236}">
                      <a16:creationId xmlns:a16="http://schemas.microsoft.com/office/drawing/2014/main" id="{3CD2FD7F-D41D-775A-AC06-ACE2B60E3D0D}"/>
                    </a:ext>
                  </a:extLst>
                </p:cNvPr>
                <p:cNvSpPr/>
                <p:nvPr/>
              </p:nvSpPr>
              <p:spPr>
                <a:xfrm>
                  <a:off x="2428977" y="3578928"/>
                  <a:ext cx="857909" cy="450433"/>
                </a:xfrm>
                <a:custGeom>
                  <a:avLst/>
                  <a:gdLst>
                    <a:gd name="connsiteX0" fmla="*/ 387161 w 857909"/>
                    <a:gd name="connsiteY0" fmla="*/ 171254 h 450433"/>
                    <a:gd name="connsiteX1" fmla="*/ 91761 w 857909"/>
                    <a:gd name="connsiteY1" fmla="*/ -29 h 450433"/>
                    <a:gd name="connsiteX2" fmla="*/ -179 w 857909"/>
                    <a:gd name="connsiteY2" fmla="*/ 134168 h 450433"/>
                    <a:gd name="connsiteX3" fmla="*/ 248466 w 857909"/>
                    <a:gd name="connsiteY3" fmla="*/ 286611 h 450433"/>
                    <a:gd name="connsiteX4" fmla="*/ 732568 w 857909"/>
                    <a:gd name="connsiteY4" fmla="*/ 426640 h 450433"/>
                    <a:gd name="connsiteX5" fmla="*/ 833975 w 857909"/>
                    <a:gd name="connsiteY5" fmla="*/ 431955 h 450433"/>
                    <a:gd name="connsiteX6" fmla="*/ 839288 w 857909"/>
                    <a:gd name="connsiteY6" fmla="*/ 330508 h 450433"/>
                    <a:gd name="connsiteX7" fmla="*/ 769498 w 857909"/>
                    <a:gd name="connsiteY7" fmla="*/ 308650 h 4504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57909" h="450433">
                      <a:moveTo>
                        <a:pt x="387161" y="171254"/>
                      </a:moveTo>
                      <a:cubicBezTo>
                        <a:pt x="387161" y="171254"/>
                        <a:pt x="195637" y="21488"/>
                        <a:pt x="91761" y="-29"/>
                      </a:cubicBezTo>
                      <a:lnTo>
                        <a:pt x="-179" y="134168"/>
                      </a:lnTo>
                      <a:lnTo>
                        <a:pt x="248466" y="286611"/>
                      </a:lnTo>
                      <a:lnTo>
                        <a:pt x="732568" y="426640"/>
                      </a:lnTo>
                      <a:cubicBezTo>
                        <a:pt x="759106" y="456119"/>
                        <a:pt x="804503" y="458500"/>
                        <a:pt x="833975" y="431955"/>
                      </a:cubicBezTo>
                      <a:cubicBezTo>
                        <a:pt x="863442" y="405411"/>
                        <a:pt x="865822" y="359991"/>
                        <a:pt x="839288" y="330508"/>
                      </a:cubicBezTo>
                      <a:cubicBezTo>
                        <a:pt x="821752" y="311031"/>
                        <a:pt x="795005" y="302649"/>
                        <a:pt x="769498" y="308650"/>
                      </a:cubicBezTo>
                      <a:close/>
                    </a:path>
                  </a:pathLst>
                </a:custGeom>
                <a:solidFill>
                  <a:srgbClr val="A0616A"/>
                </a:solidFill>
                <a:ln w="4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35" name="자유형 634">
                  <a:extLst>
                    <a:ext uri="{FF2B5EF4-FFF2-40B4-BE49-F238E27FC236}">
                      <a16:creationId xmlns:a16="http://schemas.microsoft.com/office/drawing/2014/main" id="{003E1391-D1D5-79AB-F211-FBC8F810C165}"/>
                    </a:ext>
                  </a:extLst>
                </p:cNvPr>
                <p:cNvSpPr/>
                <p:nvPr/>
              </p:nvSpPr>
              <p:spPr>
                <a:xfrm>
                  <a:off x="2230736" y="3358854"/>
                  <a:ext cx="604284" cy="568330"/>
                </a:xfrm>
                <a:custGeom>
                  <a:avLst/>
                  <a:gdLst>
                    <a:gd name="connsiteX0" fmla="*/ 248440 w 604284"/>
                    <a:gd name="connsiteY0" fmla="*/ 421422 h 568330"/>
                    <a:gd name="connsiteX1" fmla="*/ 48843 w 604284"/>
                    <a:gd name="connsiteY1" fmla="*/ 293125 h 568330"/>
                    <a:gd name="connsiteX2" fmla="*/ 7166 w 604284"/>
                    <a:gd name="connsiteY2" fmla="*/ 174759 h 568330"/>
                    <a:gd name="connsiteX3" fmla="*/ 37703 w 604284"/>
                    <a:gd name="connsiteY3" fmla="*/ 38730 h 568330"/>
                    <a:gd name="connsiteX4" fmla="*/ 37703 w 604284"/>
                    <a:gd name="connsiteY4" fmla="*/ 38730 h 568330"/>
                    <a:gd name="connsiteX5" fmla="*/ 217425 w 604284"/>
                    <a:gd name="connsiteY5" fmla="*/ 32300 h 568330"/>
                    <a:gd name="connsiteX6" fmla="*/ 379363 w 604284"/>
                    <a:gd name="connsiteY6" fmla="*/ 191368 h 568330"/>
                    <a:gd name="connsiteX7" fmla="*/ 416125 w 604284"/>
                    <a:gd name="connsiteY7" fmla="*/ 196736 h 568330"/>
                    <a:gd name="connsiteX8" fmla="*/ 604106 w 604284"/>
                    <a:gd name="connsiteY8" fmla="*/ 339558 h 568330"/>
                    <a:gd name="connsiteX9" fmla="*/ 493254 w 604284"/>
                    <a:gd name="connsiteY9" fmla="*/ 568302 h 568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04284" h="568330">
                      <a:moveTo>
                        <a:pt x="248440" y="421422"/>
                      </a:moveTo>
                      <a:lnTo>
                        <a:pt x="48843" y="293125"/>
                      </a:lnTo>
                      <a:lnTo>
                        <a:pt x="7166" y="174759"/>
                      </a:lnTo>
                      <a:cubicBezTo>
                        <a:pt x="-9353" y="127299"/>
                        <a:pt x="2485" y="74568"/>
                        <a:pt x="37703" y="38730"/>
                      </a:cubicBezTo>
                      <a:lnTo>
                        <a:pt x="37703" y="38730"/>
                      </a:lnTo>
                      <a:cubicBezTo>
                        <a:pt x="86600" y="-10358"/>
                        <a:pt x="165149" y="-13169"/>
                        <a:pt x="217425" y="32300"/>
                      </a:cubicBezTo>
                      <a:cubicBezTo>
                        <a:pt x="293780" y="98820"/>
                        <a:pt x="392179" y="121112"/>
                        <a:pt x="379363" y="191368"/>
                      </a:cubicBezTo>
                      <a:lnTo>
                        <a:pt x="416125" y="196736"/>
                      </a:lnTo>
                      <a:lnTo>
                        <a:pt x="604106" y="339558"/>
                      </a:lnTo>
                      <a:lnTo>
                        <a:pt x="493254" y="568302"/>
                      </a:lnTo>
                      <a:close/>
                    </a:path>
                  </a:pathLst>
                </a:custGeom>
                <a:solidFill>
                  <a:srgbClr val="3F3D56"/>
                </a:solidFill>
                <a:ln w="4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36" name="자유형 635">
                  <a:extLst>
                    <a:ext uri="{FF2B5EF4-FFF2-40B4-BE49-F238E27FC236}">
                      <a16:creationId xmlns:a16="http://schemas.microsoft.com/office/drawing/2014/main" id="{46322847-CAF7-D72E-9B94-D49AA81777D4}"/>
                    </a:ext>
                  </a:extLst>
                </p:cNvPr>
                <p:cNvSpPr/>
                <p:nvPr/>
              </p:nvSpPr>
              <p:spPr>
                <a:xfrm>
                  <a:off x="1985066" y="2755848"/>
                  <a:ext cx="474641" cy="424291"/>
                </a:xfrm>
                <a:custGeom>
                  <a:avLst/>
                  <a:gdLst>
                    <a:gd name="connsiteX0" fmla="*/ 21784 w 474641"/>
                    <a:gd name="connsiteY0" fmla="*/ 167639 h 424291"/>
                    <a:gd name="connsiteX1" fmla="*/ 122992 w 474641"/>
                    <a:gd name="connsiteY1" fmla="*/ 118298 h 424291"/>
                    <a:gd name="connsiteX2" fmla="*/ 279697 w 474641"/>
                    <a:gd name="connsiteY2" fmla="*/ 1437 h 424291"/>
                    <a:gd name="connsiteX3" fmla="*/ 354561 w 474641"/>
                    <a:gd name="connsiteY3" fmla="*/ 37656 h 424291"/>
                    <a:gd name="connsiteX4" fmla="*/ 396591 w 474641"/>
                    <a:gd name="connsiteY4" fmla="*/ 33447 h 424291"/>
                    <a:gd name="connsiteX5" fmla="*/ 430734 w 474641"/>
                    <a:gd name="connsiteY5" fmla="*/ 60863 h 424291"/>
                    <a:gd name="connsiteX6" fmla="*/ 458565 w 474641"/>
                    <a:gd name="connsiteY6" fmla="*/ 263271 h 424291"/>
                    <a:gd name="connsiteX7" fmla="*/ 428261 w 474641"/>
                    <a:gd name="connsiteY7" fmla="*/ 225539 h 424291"/>
                    <a:gd name="connsiteX8" fmla="*/ 374234 w 474641"/>
                    <a:gd name="connsiteY8" fmla="*/ 222782 h 424291"/>
                    <a:gd name="connsiteX9" fmla="*/ 307735 w 474641"/>
                    <a:gd name="connsiteY9" fmla="*/ 203220 h 424291"/>
                    <a:gd name="connsiteX10" fmla="*/ 250216 w 474641"/>
                    <a:gd name="connsiteY10" fmla="*/ 210616 h 424291"/>
                    <a:gd name="connsiteX11" fmla="*/ 192716 w 474641"/>
                    <a:gd name="connsiteY11" fmla="*/ 218338 h 424291"/>
                    <a:gd name="connsiteX12" fmla="*/ 148827 w 474641"/>
                    <a:gd name="connsiteY12" fmla="*/ 340918 h 424291"/>
                    <a:gd name="connsiteX13" fmla="*/ 137325 w 474641"/>
                    <a:gd name="connsiteY13" fmla="*/ 365329 h 424291"/>
                    <a:gd name="connsiteX14" fmla="*/ 107544 w 474641"/>
                    <a:gd name="connsiteY14" fmla="*/ 347211 h 424291"/>
                    <a:gd name="connsiteX15" fmla="*/ 82134 w 474641"/>
                    <a:gd name="connsiteY15" fmla="*/ 360731 h 424291"/>
                    <a:gd name="connsiteX16" fmla="*/ 88584 w 474641"/>
                    <a:gd name="connsiteY16" fmla="*/ 390988 h 424291"/>
                    <a:gd name="connsiteX17" fmla="*/ 112782 w 474641"/>
                    <a:gd name="connsiteY17" fmla="*/ 411988 h 424291"/>
                    <a:gd name="connsiteX18" fmla="*/ 108168 w 474641"/>
                    <a:gd name="connsiteY18" fmla="*/ 415825 h 424291"/>
                    <a:gd name="connsiteX19" fmla="*/ 73525 w 474641"/>
                    <a:gd name="connsiteY19" fmla="*/ 420131 h 424291"/>
                    <a:gd name="connsiteX20" fmla="*/ 48654 w 474641"/>
                    <a:gd name="connsiteY20" fmla="*/ 391798 h 424291"/>
                    <a:gd name="connsiteX21" fmla="*/ 3032 w 474641"/>
                    <a:gd name="connsiteY21" fmla="*/ 282438 h 424291"/>
                    <a:gd name="connsiteX22" fmla="*/ 21784 w 474641"/>
                    <a:gd name="connsiteY22" fmla="*/ 167639 h 4242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474641" h="424291">
                      <a:moveTo>
                        <a:pt x="21784" y="167639"/>
                      </a:moveTo>
                      <a:cubicBezTo>
                        <a:pt x="43337" y="134283"/>
                        <a:pt x="83779" y="112054"/>
                        <a:pt x="122992" y="118298"/>
                      </a:cubicBezTo>
                      <a:cubicBezTo>
                        <a:pt x="134007" y="42736"/>
                        <a:pt x="204165" y="-9583"/>
                        <a:pt x="279697" y="1437"/>
                      </a:cubicBezTo>
                      <a:cubicBezTo>
                        <a:pt x="307779" y="5535"/>
                        <a:pt x="333915" y="18179"/>
                        <a:pt x="354561" y="37656"/>
                      </a:cubicBezTo>
                      <a:cubicBezTo>
                        <a:pt x="366107" y="28464"/>
                        <a:pt x="382886" y="27981"/>
                        <a:pt x="396591" y="33447"/>
                      </a:cubicBezTo>
                      <a:cubicBezTo>
                        <a:pt x="410084" y="39585"/>
                        <a:pt x="421825" y="49012"/>
                        <a:pt x="430734" y="60863"/>
                      </a:cubicBezTo>
                      <a:cubicBezTo>
                        <a:pt x="476578" y="118055"/>
                        <a:pt x="487271" y="195825"/>
                        <a:pt x="458565" y="263271"/>
                      </a:cubicBezTo>
                      <a:cubicBezTo>
                        <a:pt x="463356" y="245848"/>
                        <a:pt x="445899" y="229451"/>
                        <a:pt x="428261" y="225539"/>
                      </a:cubicBezTo>
                      <a:cubicBezTo>
                        <a:pt x="410624" y="221631"/>
                        <a:pt x="392119" y="225331"/>
                        <a:pt x="374234" y="222782"/>
                      </a:cubicBezTo>
                      <a:cubicBezTo>
                        <a:pt x="351305" y="219520"/>
                        <a:pt x="330699" y="206217"/>
                        <a:pt x="307735" y="203220"/>
                      </a:cubicBezTo>
                      <a:cubicBezTo>
                        <a:pt x="288438" y="200702"/>
                        <a:pt x="269031" y="205655"/>
                        <a:pt x="250216" y="210616"/>
                      </a:cubicBezTo>
                      <a:cubicBezTo>
                        <a:pt x="231398" y="215577"/>
                        <a:pt x="212039" y="220635"/>
                        <a:pt x="192716" y="218338"/>
                      </a:cubicBezTo>
                      <a:cubicBezTo>
                        <a:pt x="173388" y="216046"/>
                        <a:pt x="148495" y="289311"/>
                        <a:pt x="148827" y="340918"/>
                      </a:cubicBezTo>
                      <a:cubicBezTo>
                        <a:pt x="148893" y="350698"/>
                        <a:pt x="146881" y="363253"/>
                        <a:pt x="137325" y="365329"/>
                      </a:cubicBezTo>
                      <a:cubicBezTo>
                        <a:pt x="125558" y="367882"/>
                        <a:pt x="118741" y="351641"/>
                        <a:pt x="107544" y="347211"/>
                      </a:cubicBezTo>
                      <a:cubicBezTo>
                        <a:pt x="97568" y="343268"/>
                        <a:pt x="85606" y="350578"/>
                        <a:pt x="82134" y="360731"/>
                      </a:cubicBezTo>
                      <a:cubicBezTo>
                        <a:pt x="79272" y="371268"/>
                        <a:pt x="81674" y="382536"/>
                        <a:pt x="88584" y="390988"/>
                      </a:cubicBezTo>
                      <a:cubicBezTo>
                        <a:pt x="95467" y="399246"/>
                        <a:pt x="103638" y="406336"/>
                        <a:pt x="112782" y="411988"/>
                      </a:cubicBezTo>
                      <a:lnTo>
                        <a:pt x="108168" y="415825"/>
                      </a:lnTo>
                      <a:cubicBezTo>
                        <a:pt x="100497" y="425964"/>
                        <a:pt x="84585" y="426406"/>
                        <a:pt x="73525" y="420131"/>
                      </a:cubicBezTo>
                      <a:cubicBezTo>
                        <a:pt x="62470" y="413860"/>
                        <a:pt x="55202" y="402698"/>
                        <a:pt x="48654" y="391798"/>
                      </a:cubicBezTo>
                      <a:cubicBezTo>
                        <a:pt x="28199" y="357761"/>
                        <a:pt x="10251" y="321494"/>
                        <a:pt x="3032" y="282438"/>
                      </a:cubicBezTo>
                      <a:cubicBezTo>
                        <a:pt x="-4188" y="243383"/>
                        <a:pt x="231" y="200999"/>
                        <a:pt x="21784" y="167639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4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37" name="자유형 636">
                  <a:extLst>
                    <a:ext uri="{FF2B5EF4-FFF2-40B4-BE49-F238E27FC236}">
                      <a16:creationId xmlns:a16="http://schemas.microsoft.com/office/drawing/2014/main" id="{F85DDDB4-FC8A-0E49-9213-3C73F5827C97}"/>
                    </a:ext>
                  </a:extLst>
                </p:cNvPr>
                <p:cNvSpPr/>
                <p:nvPr/>
              </p:nvSpPr>
              <p:spPr>
                <a:xfrm>
                  <a:off x="3634629" y="3237940"/>
                  <a:ext cx="98187" cy="645895"/>
                </a:xfrm>
                <a:custGeom>
                  <a:avLst/>
                  <a:gdLst>
                    <a:gd name="connsiteX0" fmla="*/ 57848 w 98187"/>
                    <a:gd name="connsiteY0" fmla="*/ 8241 h 645895"/>
                    <a:gd name="connsiteX1" fmla="*/ 84577 w 98187"/>
                    <a:gd name="connsiteY1" fmla="*/ 256131 h 645895"/>
                    <a:gd name="connsiteX2" fmla="*/ 48270 w 98187"/>
                    <a:gd name="connsiteY2" fmla="*/ 502856 h 645895"/>
                    <a:gd name="connsiteX3" fmla="*/ 462 w 98187"/>
                    <a:gd name="connsiteY3" fmla="*/ 635707 h 645895"/>
                    <a:gd name="connsiteX4" fmla="*/ 11920 w 98187"/>
                    <a:gd name="connsiteY4" fmla="*/ 642407 h 645895"/>
                    <a:gd name="connsiteX5" fmla="*/ 84705 w 98187"/>
                    <a:gd name="connsiteY5" fmla="*/ 399284 h 645895"/>
                    <a:gd name="connsiteX6" fmla="*/ 93902 w 98187"/>
                    <a:gd name="connsiteY6" fmla="*/ 145545 h 645895"/>
                    <a:gd name="connsiteX7" fmla="*/ 70646 w 98187"/>
                    <a:gd name="connsiteY7" fmla="*/ 4710 h 645895"/>
                    <a:gd name="connsiteX8" fmla="*/ 57848 w 98187"/>
                    <a:gd name="connsiteY8" fmla="*/ 8241 h 645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8187" h="645895">
                      <a:moveTo>
                        <a:pt x="57848" y="8241"/>
                      </a:moveTo>
                      <a:cubicBezTo>
                        <a:pt x="77317" y="89389"/>
                        <a:pt x="86302" y="172700"/>
                        <a:pt x="84577" y="256131"/>
                      </a:cubicBezTo>
                      <a:cubicBezTo>
                        <a:pt x="82918" y="339575"/>
                        <a:pt x="70721" y="422474"/>
                        <a:pt x="48270" y="502856"/>
                      </a:cubicBezTo>
                      <a:cubicBezTo>
                        <a:pt x="35605" y="548249"/>
                        <a:pt x="19622" y="592651"/>
                        <a:pt x="462" y="635707"/>
                      </a:cubicBezTo>
                      <a:cubicBezTo>
                        <a:pt x="-2988" y="643443"/>
                        <a:pt x="8447" y="650205"/>
                        <a:pt x="11920" y="642407"/>
                      </a:cubicBezTo>
                      <a:cubicBezTo>
                        <a:pt x="46514" y="564827"/>
                        <a:pt x="70978" y="483113"/>
                        <a:pt x="84705" y="399284"/>
                      </a:cubicBezTo>
                      <a:cubicBezTo>
                        <a:pt x="98485" y="315433"/>
                        <a:pt x="101577" y="230170"/>
                        <a:pt x="93902" y="145545"/>
                      </a:cubicBezTo>
                      <a:cubicBezTo>
                        <a:pt x="89558" y="98098"/>
                        <a:pt x="81785" y="51032"/>
                        <a:pt x="70646" y="4710"/>
                      </a:cubicBezTo>
                      <a:cubicBezTo>
                        <a:pt x="68647" y="-3593"/>
                        <a:pt x="55844" y="-74"/>
                        <a:pt x="57848" y="8241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4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38" name="자유형 637">
                  <a:extLst>
                    <a:ext uri="{FF2B5EF4-FFF2-40B4-BE49-F238E27FC236}">
                      <a16:creationId xmlns:a16="http://schemas.microsoft.com/office/drawing/2014/main" id="{A3E66E95-02B0-0750-C53E-6F889FC5EBAF}"/>
                    </a:ext>
                  </a:extLst>
                </p:cNvPr>
                <p:cNvSpPr/>
                <p:nvPr/>
              </p:nvSpPr>
              <p:spPr>
                <a:xfrm>
                  <a:off x="4586406" y="3809625"/>
                  <a:ext cx="358643" cy="593632"/>
                </a:xfrm>
                <a:custGeom>
                  <a:avLst/>
                  <a:gdLst>
                    <a:gd name="connsiteX0" fmla="*/ 345149 w 358643"/>
                    <a:gd name="connsiteY0" fmla="*/ 4379 h 593632"/>
                    <a:gd name="connsiteX1" fmla="*/ 234208 w 358643"/>
                    <a:gd name="connsiteY1" fmla="*/ 275303 h 593632"/>
                    <a:gd name="connsiteX2" fmla="*/ 180446 w 358643"/>
                    <a:gd name="connsiteY2" fmla="*/ 406074 h 593632"/>
                    <a:gd name="connsiteX3" fmla="*/ 116477 w 358643"/>
                    <a:gd name="connsiteY3" fmla="*/ 516350 h 593632"/>
                    <a:gd name="connsiteX4" fmla="*/ 6143 w 358643"/>
                    <a:gd name="connsiteY4" fmla="*/ 580273 h 593632"/>
                    <a:gd name="connsiteX5" fmla="*/ 6143 w 358643"/>
                    <a:gd name="connsiteY5" fmla="*/ 593550 h 593632"/>
                    <a:gd name="connsiteX6" fmla="*/ 110682 w 358643"/>
                    <a:gd name="connsiteY6" fmla="*/ 541563 h 593632"/>
                    <a:gd name="connsiteX7" fmla="*/ 181888 w 358643"/>
                    <a:gd name="connsiteY7" fmla="*/ 435301 h 593632"/>
                    <a:gd name="connsiteX8" fmla="*/ 236995 w 358643"/>
                    <a:gd name="connsiteY8" fmla="*/ 303277 h 593632"/>
                    <a:gd name="connsiteX9" fmla="*/ 293717 w 358643"/>
                    <a:gd name="connsiteY9" fmla="*/ 164761 h 593632"/>
                    <a:gd name="connsiteX10" fmla="*/ 357947 w 358643"/>
                    <a:gd name="connsiteY10" fmla="*/ 7911 h 593632"/>
                    <a:gd name="connsiteX11" fmla="*/ 345149 w 358643"/>
                    <a:gd name="connsiteY11" fmla="*/ 4379 h 5936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58643" h="593632">
                      <a:moveTo>
                        <a:pt x="345149" y="4379"/>
                      </a:moveTo>
                      <a:lnTo>
                        <a:pt x="234208" y="275303"/>
                      </a:lnTo>
                      <a:cubicBezTo>
                        <a:pt x="216354" y="318904"/>
                        <a:pt x="199030" y="362774"/>
                        <a:pt x="180446" y="406074"/>
                      </a:cubicBezTo>
                      <a:cubicBezTo>
                        <a:pt x="163719" y="445059"/>
                        <a:pt x="144640" y="484212"/>
                        <a:pt x="116477" y="516350"/>
                      </a:cubicBezTo>
                      <a:cubicBezTo>
                        <a:pt x="88055" y="548790"/>
                        <a:pt x="49824" y="575126"/>
                        <a:pt x="6143" y="580273"/>
                      </a:cubicBezTo>
                      <a:cubicBezTo>
                        <a:pt x="-2236" y="581260"/>
                        <a:pt x="-2337" y="594550"/>
                        <a:pt x="6143" y="593550"/>
                      </a:cubicBezTo>
                      <a:cubicBezTo>
                        <a:pt x="46042" y="588850"/>
                        <a:pt x="81804" y="569006"/>
                        <a:pt x="110682" y="541563"/>
                      </a:cubicBezTo>
                      <a:cubicBezTo>
                        <a:pt x="141914" y="511889"/>
                        <a:pt x="163923" y="474090"/>
                        <a:pt x="181888" y="435301"/>
                      </a:cubicBezTo>
                      <a:cubicBezTo>
                        <a:pt x="201914" y="392063"/>
                        <a:pt x="218946" y="347360"/>
                        <a:pt x="236995" y="303277"/>
                      </a:cubicBezTo>
                      <a:lnTo>
                        <a:pt x="293717" y="164761"/>
                      </a:lnTo>
                      <a:lnTo>
                        <a:pt x="357947" y="7911"/>
                      </a:lnTo>
                      <a:cubicBezTo>
                        <a:pt x="361181" y="11"/>
                        <a:pt x="348347" y="-3432"/>
                        <a:pt x="345149" y="4379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4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39" name="자유형 638">
                  <a:extLst>
                    <a:ext uri="{FF2B5EF4-FFF2-40B4-BE49-F238E27FC236}">
                      <a16:creationId xmlns:a16="http://schemas.microsoft.com/office/drawing/2014/main" id="{705CB054-B1CA-E702-DF44-B342FDD18D0F}"/>
                    </a:ext>
                  </a:extLst>
                </p:cNvPr>
                <p:cNvSpPr/>
                <p:nvPr/>
              </p:nvSpPr>
              <p:spPr>
                <a:xfrm>
                  <a:off x="3583906" y="3787929"/>
                  <a:ext cx="280774" cy="291186"/>
                </a:xfrm>
                <a:custGeom>
                  <a:avLst/>
                  <a:gdLst>
                    <a:gd name="connsiteX0" fmla="*/ 32592 w 280774"/>
                    <a:gd name="connsiteY0" fmla="*/ 271986 h 291186"/>
                    <a:gd name="connsiteX1" fmla="*/ 59944 w 280774"/>
                    <a:gd name="connsiteY1" fmla="*/ 291153 h 291186"/>
                    <a:gd name="connsiteX2" fmla="*/ 177140 w 280774"/>
                    <a:gd name="connsiteY2" fmla="*/ 288135 h 291186"/>
                    <a:gd name="connsiteX3" fmla="*/ 203599 w 280774"/>
                    <a:gd name="connsiteY3" fmla="*/ 267525 h 291186"/>
                    <a:gd name="connsiteX4" fmla="*/ 220184 w 280774"/>
                    <a:gd name="connsiteY4" fmla="*/ 90117 h 291186"/>
                    <a:gd name="connsiteX5" fmla="*/ 238927 w 280774"/>
                    <a:gd name="connsiteY5" fmla="*/ 93967 h 291186"/>
                    <a:gd name="connsiteX6" fmla="*/ 280582 w 280774"/>
                    <a:gd name="connsiteY6" fmla="*/ 50154 h 291186"/>
                    <a:gd name="connsiteX7" fmla="*/ 236786 w 280774"/>
                    <a:gd name="connsiteY7" fmla="*/ 8483 h 291186"/>
                    <a:gd name="connsiteX8" fmla="*/ 229102 w 280774"/>
                    <a:gd name="connsiteY8" fmla="*/ 9280 h 291186"/>
                    <a:gd name="connsiteX9" fmla="*/ 207540 w 280774"/>
                    <a:gd name="connsiteY9" fmla="*/ -27 h 291186"/>
                    <a:gd name="connsiteX10" fmla="*/ 27270 w 280774"/>
                    <a:gd name="connsiteY10" fmla="*/ 4633 h 291186"/>
                    <a:gd name="connsiteX11" fmla="*/ 22824 w 280774"/>
                    <a:gd name="connsiteY11" fmla="*/ 5186 h 291186"/>
                    <a:gd name="connsiteX12" fmla="*/ 303 w 280774"/>
                    <a:gd name="connsiteY12" fmla="*/ 38037 h 291186"/>
                    <a:gd name="connsiteX13" fmla="*/ 1263 w 280774"/>
                    <a:gd name="connsiteY13" fmla="*/ 41759 h 291186"/>
                    <a:gd name="connsiteX14" fmla="*/ 223581 w 280774"/>
                    <a:gd name="connsiteY14" fmla="*/ 78071 h 291186"/>
                    <a:gd name="connsiteX15" fmla="*/ 235384 w 280774"/>
                    <a:gd name="connsiteY15" fmla="*/ 35793 h 291186"/>
                    <a:gd name="connsiteX16" fmla="*/ 235472 w 280774"/>
                    <a:gd name="connsiteY16" fmla="*/ 20862 h 291186"/>
                    <a:gd name="connsiteX17" fmla="*/ 237122 w 280774"/>
                    <a:gd name="connsiteY17" fmla="*/ 20587 h 291186"/>
                    <a:gd name="connsiteX18" fmla="*/ 268319 w 280774"/>
                    <a:gd name="connsiteY18" fmla="*/ 50530 h 291186"/>
                    <a:gd name="connsiteX19" fmla="*/ 238556 w 280774"/>
                    <a:gd name="connsiteY19" fmla="*/ 81735 h 291186"/>
                    <a:gd name="connsiteX20" fmla="*/ 223581 w 280774"/>
                    <a:gd name="connsiteY20" fmla="*/ 78071 h 291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80774" h="291186">
                      <a:moveTo>
                        <a:pt x="32592" y="271986"/>
                      </a:moveTo>
                      <a:cubicBezTo>
                        <a:pt x="36591" y="283629"/>
                        <a:pt x="47637" y="291370"/>
                        <a:pt x="59944" y="291153"/>
                      </a:cubicBezTo>
                      <a:lnTo>
                        <a:pt x="177140" y="288135"/>
                      </a:lnTo>
                      <a:cubicBezTo>
                        <a:pt x="189549" y="287891"/>
                        <a:pt x="200321" y="279505"/>
                        <a:pt x="203599" y="267525"/>
                      </a:cubicBezTo>
                      <a:lnTo>
                        <a:pt x="220184" y="90117"/>
                      </a:lnTo>
                      <a:cubicBezTo>
                        <a:pt x="226067" y="92781"/>
                        <a:pt x="232473" y="94100"/>
                        <a:pt x="238927" y="93967"/>
                      </a:cubicBezTo>
                      <a:cubicBezTo>
                        <a:pt x="262528" y="93379"/>
                        <a:pt x="281175" y="73760"/>
                        <a:pt x="280582" y="50154"/>
                      </a:cubicBezTo>
                      <a:cubicBezTo>
                        <a:pt x="279989" y="26548"/>
                        <a:pt x="260383" y="7890"/>
                        <a:pt x="236786" y="8483"/>
                      </a:cubicBezTo>
                      <a:cubicBezTo>
                        <a:pt x="234203" y="8474"/>
                        <a:pt x="231628" y="8744"/>
                        <a:pt x="229102" y="9280"/>
                      </a:cubicBezTo>
                      <a:cubicBezTo>
                        <a:pt x="223550" y="3274"/>
                        <a:pt x="215720" y="-107"/>
                        <a:pt x="207540" y="-27"/>
                      </a:cubicBezTo>
                      <a:lnTo>
                        <a:pt x="27270" y="4633"/>
                      </a:lnTo>
                      <a:cubicBezTo>
                        <a:pt x="25775" y="4686"/>
                        <a:pt x="24284" y="4872"/>
                        <a:pt x="22824" y="5186"/>
                      </a:cubicBezTo>
                      <a:cubicBezTo>
                        <a:pt x="7535" y="8036"/>
                        <a:pt x="-2546" y="22742"/>
                        <a:pt x="303" y="38037"/>
                      </a:cubicBezTo>
                      <a:cubicBezTo>
                        <a:pt x="537" y="39299"/>
                        <a:pt x="860" y="40542"/>
                        <a:pt x="1263" y="41759"/>
                      </a:cubicBezTo>
                      <a:close/>
                      <a:moveTo>
                        <a:pt x="223581" y="78071"/>
                      </a:moveTo>
                      <a:lnTo>
                        <a:pt x="235384" y="35793"/>
                      </a:lnTo>
                      <a:cubicBezTo>
                        <a:pt x="236724" y="30912"/>
                        <a:pt x="236755" y="25761"/>
                        <a:pt x="235472" y="20862"/>
                      </a:cubicBezTo>
                      <a:cubicBezTo>
                        <a:pt x="236047" y="20857"/>
                        <a:pt x="236552" y="20587"/>
                        <a:pt x="237122" y="20587"/>
                      </a:cubicBezTo>
                      <a:cubicBezTo>
                        <a:pt x="254004" y="20238"/>
                        <a:pt x="267970" y="33643"/>
                        <a:pt x="268319" y="50530"/>
                      </a:cubicBezTo>
                      <a:cubicBezTo>
                        <a:pt x="268669" y="67352"/>
                        <a:pt x="255366" y="81293"/>
                        <a:pt x="238556" y="81735"/>
                      </a:cubicBezTo>
                      <a:cubicBezTo>
                        <a:pt x="233322" y="81899"/>
                        <a:pt x="228146" y="80629"/>
                        <a:pt x="223581" y="78071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4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40" name="자유형 639">
                  <a:extLst>
                    <a:ext uri="{FF2B5EF4-FFF2-40B4-BE49-F238E27FC236}">
                      <a16:creationId xmlns:a16="http://schemas.microsoft.com/office/drawing/2014/main" id="{4920C7B4-32E7-9115-FA27-522A7E6705E3}"/>
                    </a:ext>
                  </a:extLst>
                </p:cNvPr>
                <p:cNvSpPr/>
                <p:nvPr/>
              </p:nvSpPr>
              <p:spPr>
                <a:xfrm>
                  <a:off x="3606909" y="3787923"/>
                  <a:ext cx="192878" cy="40250"/>
                </a:xfrm>
                <a:custGeom>
                  <a:avLst/>
                  <a:gdLst>
                    <a:gd name="connsiteX0" fmla="*/ -179 w 192878"/>
                    <a:gd name="connsiteY0" fmla="*/ 5192 h 40250"/>
                    <a:gd name="connsiteX1" fmla="*/ 98764 w 192878"/>
                    <a:gd name="connsiteY1" fmla="*/ 39919 h 40250"/>
                    <a:gd name="connsiteX2" fmla="*/ 192699 w 192878"/>
                    <a:gd name="connsiteY2" fmla="*/ 1067 h 40250"/>
                    <a:gd name="connsiteX3" fmla="*/ 184537 w 192878"/>
                    <a:gd name="connsiteY3" fmla="*/ -22 h 40250"/>
                    <a:gd name="connsiteX4" fmla="*/ 4267 w 192878"/>
                    <a:gd name="connsiteY4" fmla="*/ 4638 h 40250"/>
                    <a:gd name="connsiteX5" fmla="*/ -179 w 192878"/>
                    <a:gd name="connsiteY5" fmla="*/ 5192 h 40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2878" h="40250">
                      <a:moveTo>
                        <a:pt x="-179" y="5192"/>
                      </a:moveTo>
                      <a:cubicBezTo>
                        <a:pt x="3661" y="27160"/>
                        <a:pt x="46842" y="42601"/>
                        <a:pt x="98764" y="39919"/>
                      </a:cubicBezTo>
                      <a:cubicBezTo>
                        <a:pt x="146506" y="37719"/>
                        <a:pt x="185546" y="20947"/>
                        <a:pt x="192699" y="1067"/>
                      </a:cubicBezTo>
                      <a:cubicBezTo>
                        <a:pt x="190049" y="284"/>
                        <a:pt x="187298" y="-84"/>
                        <a:pt x="184537" y="-22"/>
                      </a:cubicBezTo>
                      <a:lnTo>
                        <a:pt x="4267" y="4638"/>
                      </a:lnTo>
                      <a:cubicBezTo>
                        <a:pt x="2772" y="4691"/>
                        <a:pt x="1281" y="4877"/>
                        <a:pt x="-179" y="5192"/>
                      </a:cubicBezTo>
                      <a:close/>
                    </a:path>
                  </a:pathLst>
                </a:custGeom>
                <a:solidFill>
                  <a:srgbClr val="3F3D56"/>
                </a:solidFill>
                <a:ln w="4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41" name="자유형 640">
                  <a:extLst>
                    <a:ext uri="{FF2B5EF4-FFF2-40B4-BE49-F238E27FC236}">
                      <a16:creationId xmlns:a16="http://schemas.microsoft.com/office/drawing/2014/main" id="{7DFECC4E-369D-AF0F-347D-AD789993D60B}"/>
                    </a:ext>
                  </a:extLst>
                </p:cNvPr>
                <p:cNvSpPr/>
                <p:nvPr/>
              </p:nvSpPr>
              <p:spPr>
                <a:xfrm>
                  <a:off x="2946996" y="3779077"/>
                  <a:ext cx="280778" cy="291186"/>
                </a:xfrm>
                <a:custGeom>
                  <a:avLst/>
                  <a:gdLst>
                    <a:gd name="connsiteX0" fmla="*/ 279154 w 280778"/>
                    <a:gd name="connsiteY0" fmla="*/ 41759 h 291186"/>
                    <a:gd name="connsiteX1" fmla="*/ 261317 w 280778"/>
                    <a:gd name="connsiteY1" fmla="*/ 6147 h 291186"/>
                    <a:gd name="connsiteX2" fmla="*/ 257592 w 280778"/>
                    <a:gd name="connsiteY2" fmla="*/ 5186 h 291186"/>
                    <a:gd name="connsiteX3" fmla="*/ 253147 w 280778"/>
                    <a:gd name="connsiteY3" fmla="*/ 4633 h 291186"/>
                    <a:gd name="connsiteX4" fmla="*/ 72876 w 280778"/>
                    <a:gd name="connsiteY4" fmla="*/ -27 h 291186"/>
                    <a:gd name="connsiteX5" fmla="*/ 51315 w 280778"/>
                    <a:gd name="connsiteY5" fmla="*/ 9280 h 291186"/>
                    <a:gd name="connsiteX6" fmla="*/ 43630 w 280778"/>
                    <a:gd name="connsiteY6" fmla="*/ 8483 h 291186"/>
                    <a:gd name="connsiteX7" fmla="*/ -165 w 280778"/>
                    <a:gd name="connsiteY7" fmla="*/ 50154 h 291186"/>
                    <a:gd name="connsiteX8" fmla="*/ 41489 w 280778"/>
                    <a:gd name="connsiteY8" fmla="*/ 93967 h 291186"/>
                    <a:gd name="connsiteX9" fmla="*/ 60233 w 280778"/>
                    <a:gd name="connsiteY9" fmla="*/ 90117 h 291186"/>
                    <a:gd name="connsiteX10" fmla="*/ 76818 w 280778"/>
                    <a:gd name="connsiteY10" fmla="*/ 267525 h 291186"/>
                    <a:gd name="connsiteX11" fmla="*/ 103277 w 280778"/>
                    <a:gd name="connsiteY11" fmla="*/ 288135 h 291186"/>
                    <a:gd name="connsiteX12" fmla="*/ 220472 w 280778"/>
                    <a:gd name="connsiteY12" fmla="*/ 291153 h 291186"/>
                    <a:gd name="connsiteX13" fmla="*/ 247825 w 280778"/>
                    <a:gd name="connsiteY13" fmla="*/ 271986 h 291186"/>
                    <a:gd name="connsiteX14" fmla="*/ 41861 w 280778"/>
                    <a:gd name="connsiteY14" fmla="*/ 81735 h 291186"/>
                    <a:gd name="connsiteX15" fmla="*/ 12102 w 280778"/>
                    <a:gd name="connsiteY15" fmla="*/ 50362 h 291186"/>
                    <a:gd name="connsiteX16" fmla="*/ 43294 w 280778"/>
                    <a:gd name="connsiteY16" fmla="*/ 20587 h 291186"/>
                    <a:gd name="connsiteX17" fmla="*/ 44944 w 280778"/>
                    <a:gd name="connsiteY17" fmla="*/ 20857 h 291186"/>
                    <a:gd name="connsiteX18" fmla="*/ 45033 w 280778"/>
                    <a:gd name="connsiteY18" fmla="*/ 35793 h 291186"/>
                    <a:gd name="connsiteX19" fmla="*/ 56835 w 280778"/>
                    <a:gd name="connsiteY19" fmla="*/ 78071 h 291186"/>
                    <a:gd name="connsiteX20" fmla="*/ 41861 w 280778"/>
                    <a:gd name="connsiteY20" fmla="*/ 81735 h 291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80778" h="291186">
                      <a:moveTo>
                        <a:pt x="279154" y="41759"/>
                      </a:moveTo>
                      <a:cubicBezTo>
                        <a:pt x="284060" y="27000"/>
                        <a:pt x="276071" y="11055"/>
                        <a:pt x="261317" y="6147"/>
                      </a:cubicBezTo>
                      <a:cubicBezTo>
                        <a:pt x="260101" y="5739"/>
                        <a:pt x="258853" y="5421"/>
                        <a:pt x="257592" y="5186"/>
                      </a:cubicBezTo>
                      <a:cubicBezTo>
                        <a:pt x="256133" y="4872"/>
                        <a:pt x="254642" y="4686"/>
                        <a:pt x="253147" y="4633"/>
                      </a:cubicBezTo>
                      <a:lnTo>
                        <a:pt x="72876" y="-27"/>
                      </a:lnTo>
                      <a:cubicBezTo>
                        <a:pt x="64697" y="-107"/>
                        <a:pt x="56867" y="3274"/>
                        <a:pt x="51315" y="9280"/>
                      </a:cubicBezTo>
                      <a:cubicBezTo>
                        <a:pt x="48789" y="8744"/>
                        <a:pt x="46214" y="8474"/>
                        <a:pt x="43630" y="8483"/>
                      </a:cubicBezTo>
                      <a:cubicBezTo>
                        <a:pt x="20034" y="7890"/>
                        <a:pt x="427" y="26548"/>
                        <a:pt x="-165" y="50154"/>
                      </a:cubicBezTo>
                      <a:cubicBezTo>
                        <a:pt x="-758" y="73760"/>
                        <a:pt x="17888" y="93379"/>
                        <a:pt x="41489" y="93967"/>
                      </a:cubicBezTo>
                      <a:cubicBezTo>
                        <a:pt x="47944" y="94100"/>
                        <a:pt x="54349" y="92781"/>
                        <a:pt x="60233" y="90117"/>
                      </a:cubicBezTo>
                      <a:lnTo>
                        <a:pt x="76818" y="267525"/>
                      </a:lnTo>
                      <a:cubicBezTo>
                        <a:pt x="80096" y="279505"/>
                        <a:pt x="90868" y="287891"/>
                        <a:pt x="103277" y="288135"/>
                      </a:cubicBezTo>
                      <a:lnTo>
                        <a:pt x="220472" y="291153"/>
                      </a:lnTo>
                      <a:cubicBezTo>
                        <a:pt x="232779" y="291370"/>
                        <a:pt x="243825" y="283629"/>
                        <a:pt x="247825" y="271986"/>
                      </a:cubicBezTo>
                      <a:close/>
                      <a:moveTo>
                        <a:pt x="41861" y="81735"/>
                      </a:moveTo>
                      <a:cubicBezTo>
                        <a:pt x="24984" y="81293"/>
                        <a:pt x="11659" y="67246"/>
                        <a:pt x="12102" y="50362"/>
                      </a:cubicBezTo>
                      <a:cubicBezTo>
                        <a:pt x="12540" y="33541"/>
                        <a:pt x="26479" y="20238"/>
                        <a:pt x="43294" y="20587"/>
                      </a:cubicBezTo>
                      <a:cubicBezTo>
                        <a:pt x="43865" y="20587"/>
                        <a:pt x="44369" y="20857"/>
                        <a:pt x="44944" y="20857"/>
                      </a:cubicBezTo>
                      <a:cubicBezTo>
                        <a:pt x="43661" y="25761"/>
                        <a:pt x="43692" y="30912"/>
                        <a:pt x="45033" y="35793"/>
                      </a:cubicBezTo>
                      <a:lnTo>
                        <a:pt x="56835" y="78071"/>
                      </a:lnTo>
                      <a:cubicBezTo>
                        <a:pt x="52270" y="80629"/>
                        <a:pt x="47090" y="81899"/>
                        <a:pt x="41861" y="81735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4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42" name="자유형 641">
                  <a:extLst>
                    <a:ext uri="{FF2B5EF4-FFF2-40B4-BE49-F238E27FC236}">
                      <a16:creationId xmlns:a16="http://schemas.microsoft.com/office/drawing/2014/main" id="{E52E08B9-EE05-982B-76FC-0ABE84914A88}"/>
                    </a:ext>
                  </a:extLst>
                </p:cNvPr>
                <p:cNvSpPr/>
                <p:nvPr/>
              </p:nvSpPr>
              <p:spPr>
                <a:xfrm>
                  <a:off x="3011889" y="3779072"/>
                  <a:ext cx="192878" cy="40250"/>
                </a:xfrm>
                <a:custGeom>
                  <a:avLst/>
                  <a:gdLst>
                    <a:gd name="connsiteX0" fmla="*/ 192699 w 192878"/>
                    <a:gd name="connsiteY0" fmla="*/ 5192 h 40250"/>
                    <a:gd name="connsiteX1" fmla="*/ 93756 w 192878"/>
                    <a:gd name="connsiteY1" fmla="*/ 39919 h 40250"/>
                    <a:gd name="connsiteX2" fmla="*/ -179 w 192878"/>
                    <a:gd name="connsiteY2" fmla="*/ 1067 h 40250"/>
                    <a:gd name="connsiteX3" fmla="*/ 7983 w 192878"/>
                    <a:gd name="connsiteY3" fmla="*/ -22 h 40250"/>
                    <a:gd name="connsiteX4" fmla="*/ 188253 w 192878"/>
                    <a:gd name="connsiteY4" fmla="*/ 4638 h 40250"/>
                    <a:gd name="connsiteX5" fmla="*/ 192699 w 192878"/>
                    <a:gd name="connsiteY5" fmla="*/ 5192 h 40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2878" h="40250">
                      <a:moveTo>
                        <a:pt x="192699" y="5192"/>
                      </a:moveTo>
                      <a:cubicBezTo>
                        <a:pt x="188859" y="27160"/>
                        <a:pt x="145678" y="42601"/>
                        <a:pt x="93756" y="39919"/>
                      </a:cubicBezTo>
                      <a:cubicBezTo>
                        <a:pt x="46014" y="37719"/>
                        <a:pt x="6974" y="20947"/>
                        <a:pt x="-179" y="1067"/>
                      </a:cubicBezTo>
                      <a:cubicBezTo>
                        <a:pt x="2471" y="284"/>
                        <a:pt x="5223" y="-84"/>
                        <a:pt x="7983" y="-22"/>
                      </a:cubicBezTo>
                      <a:lnTo>
                        <a:pt x="188253" y="4638"/>
                      </a:lnTo>
                      <a:cubicBezTo>
                        <a:pt x="189748" y="4691"/>
                        <a:pt x="191239" y="4877"/>
                        <a:pt x="192699" y="5192"/>
                      </a:cubicBezTo>
                      <a:close/>
                    </a:path>
                  </a:pathLst>
                </a:custGeom>
                <a:solidFill>
                  <a:srgbClr val="3F3D56"/>
                </a:solidFill>
                <a:ln w="4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43" name="자유형 642">
                  <a:extLst>
                    <a:ext uri="{FF2B5EF4-FFF2-40B4-BE49-F238E27FC236}">
                      <a16:creationId xmlns:a16="http://schemas.microsoft.com/office/drawing/2014/main" id="{0DD3C274-289B-9104-02FB-45F2DF07C2A9}"/>
                    </a:ext>
                  </a:extLst>
                </p:cNvPr>
                <p:cNvSpPr/>
                <p:nvPr/>
              </p:nvSpPr>
              <p:spPr>
                <a:xfrm>
                  <a:off x="3001969" y="3384169"/>
                  <a:ext cx="415743" cy="154142"/>
                </a:xfrm>
                <a:custGeom>
                  <a:avLst/>
                  <a:gdLst>
                    <a:gd name="connsiteX0" fmla="*/ 31776 w 415743"/>
                    <a:gd name="connsiteY0" fmla="*/ 14712 h 154142"/>
                    <a:gd name="connsiteX1" fmla="*/ 138687 w 415743"/>
                    <a:gd name="connsiteY1" fmla="*/ 31365 h 154142"/>
                    <a:gd name="connsiteX2" fmla="*/ 145650 w 415743"/>
                    <a:gd name="connsiteY2" fmla="*/ 42920 h 154142"/>
                    <a:gd name="connsiteX3" fmla="*/ 415564 w 415743"/>
                    <a:gd name="connsiteY3" fmla="*/ 10255 h 154142"/>
                    <a:gd name="connsiteX4" fmla="*/ 352512 w 415743"/>
                    <a:gd name="connsiteY4" fmla="*/ 136742 h 154142"/>
                    <a:gd name="connsiteX5" fmla="*/ 105866 w 415743"/>
                    <a:gd name="connsiteY5" fmla="*/ 148368 h 154142"/>
                    <a:gd name="connsiteX6" fmla="*/ 5552 w 415743"/>
                    <a:gd name="connsiteY6" fmla="*/ 106272 h 154142"/>
                    <a:gd name="connsiteX7" fmla="*/ 31776 w 415743"/>
                    <a:gd name="connsiteY7" fmla="*/ 14712 h 1541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5743" h="154142">
                      <a:moveTo>
                        <a:pt x="31776" y="14712"/>
                      </a:moveTo>
                      <a:cubicBezTo>
                        <a:pt x="65893" y="-10222"/>
                        <a:pt x="113758" y="-2769"/>
                        <a:pt x="138687" y="31365"/>
                      </a:cubicBezTo>
                      <a:cubicBezTo>
                        <a:pt x="141341" y="35003"/>
                        <a:pt x="143672" y="38871"/>
                        <a:pt x="145650" y="42920"/>
                      </a:cubicBezTo>
                      <a:lnTo>
                        <a:pt x="415564" y="10255"/>
                      </a:lnTo>
                      <a:lnTo>
                        <a:pt x="352512" y="136742"/>
                      </a:lnTo>
                      <a:lnTo>
                        <a:pt x="105866" y="148368"/>
                      </a:lnTo>
                      <a:cubicBezTo>
                        <a:pt x="66543" y="164455"/>
                        <a:pt x="21632" y="145606"/>
                        <a:pt x="5552" y="106272"/>
                      </a:cubicBezTo>
                      <a:cubicBezTo>
                        <a:pt x="-7905" y="73355"/>
                        <a:pt x="2938" y="35503"/>
                        <a:pt x="31776" y="14712"/>
                      </a:cubicBezTo>
                      <a:close/>
                    </a:path>
                  </a:pathLst>
                </a:custGeom>
                <a:solidFill>
                  <a:srgbClr val="9E616A"/>
                </a:solidFill>
                <a:ln w="4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44" name="자유형 643">
                  <a:extLst>
                    <a:ext uri="{FF2B5EF4-FFF2-40B4-BE49-F238E27FC236}">
                      <a16:creationId xmlns:a16="http://schemas.microsoft.com/office/drawing/2014/main" id="{81B66804-7134-8576-6EEA-66DB30107D95}"/>
                    </a:ext>
                  </a:extLst>
                </p:cNvPr>
                <p:cNvSpPr/>
                <p:nvPr/>
              </p:nvSpPr>
              <p:spPr>
                <a:xfrm>
                  <a:off x="3200396" y="2952056"/>
                  <a:ext cx="713781" cy="587139"/>
                </a:xfrm>
                <a:custGeom>
                  <a:avLst/>
                  <a:gdLst>
                    <a:gd name="connsiteX0" fmla="*/ 713603 w 713781"/>
                    <a:gd name="connsiteY0" fmla="*/ 189209 h 587139"/>
                    <a:gd name="connsiteX1" fmla="*/ 685069 w 713781"/>
                    <a:gd name="connsiteY1" fmla="*/ 242846 h 587139"/>
                    <a:gd name="connsiteX2" fmla="*/ 553903 w 713781"/>
                    <a:gd name="connsiteY2" fmla="*/ 471560 h 587139"/>
                    <a:gd name="connsiteX3" fmla="*/ 492855 w 713781"/>
                    <a:gd name="connsiteY3" fmla="*/ 574233 h 587139"/>
                    <a:gd name="connsiteX4" fmla="*/ 491749 w 713781"/>
                    <a:gd name="connsiteY4" fmla="*/ 576003 h 587139"/>
                    <a:gd name="connsiteX5" fmla="*/ 254234 w 713781"/>
                    <a:gd name="connsiteY5" fmla="*/ 581358 h 587139"/>
                    <a:gd name="connsiteX6" fmla="*/ 203272 w 713781"/>
                    <a:gd name="connsiteY6" fmla="*/ 582509 h 587139"/>
                    <a:gd name="connsiteX7" fmla="*/ 185931 w 713781"/>
                    <a:gd name="connsiteY7" fmla="*/ 582907 h 587139"/>
                    <a:gd name="connsiteX8" fmla="*/ -179 w 713781"/>
                    <a:gd name="connsiteY8" fmla="*/ 587111 h 587139"/>
                    <a:gd name="connsiteX9" fmla="*/ 1591 w 713781"/>
                    <a:gd name="connsiteY9" fmla="*/ 576047 h 587139"/>
                    <a:gd name="connsiteX10" fmla="*/ 18976 w 713781"/>
                    <a:gd name="connsiteY10" fmla="*/ 466382 h 587139"/>
                    <a:gd name="connsiteX11" fmla="*/ 20746 w 713781"/>
                    <a:gd name="connsiteY11" fmla="*/ 455185 h 587139"/>
                    <a:gd name="connsiteX12" fmla="*/ 183763 w 713781"/>
                    <a:gd name="connsiteY12" fmla="*/ 428101 h 587139"/>
                    <a:gd name="connsiteX13" fmla="*/ 243352 w 713781"/>
                    <a:gd name="connsiteY13" fmla="*/ 418232 h 587139"/>
                    <a:gd name="connsiteX14" fmla="*/ 375535 w 713781"/>
                    <a:gd name="connsiteY14" fmla="*/ 396281 h 587139"/>
                    <a:gd name="connsiteX15" fmla="*/ 398495 w 713781"/>
                    <a:gd name="connsiteY15" fmla="*/ 328481 h 587139"/>
                    <a:gd name="connsiteX16" fmla="*/ 595885 w 713781"/>
                    <a:gd name="connsiteY16" fmla="*/ 12629 h 587139"/>
                    <a:gd name="connsiteX17" fmla="*/ 603937 w 713781"/>
                    <a:gd name="connsiteY17" fmla="*/ 5459 h 587139"/>
                    <a:gd name="connsiteX18" fmla="*/ 611368 w 713781"/>
                    <a:gd name="connsiteY18" fmla="*/ -29 h 587139"/>
                    <a:gd name="connsiteX19" fmla="*/ 639725 w 713781"/>
                    <a:gd name="connsiteY19" fmla="*/ 39890 h 587139"/>
                    <a:gd name="connsiteX20" fmla="*/ 659323 w 713781"/>
                    <a:gd name="connsiteY20" fmla="*/ 66576 h 587139"/>
                    <a:gd name="connsiteX21" fmla="*/ 713603 w 713781"/>
                    <a:gd name="connsiteY21" fmla="*/ 189209 h 5871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13781" h="587139">
                      <a:moveTo>
                        <a:pt x="713603" y="189209"/>
                      </a:moveTo>
                      <a:cubicBezTo>
                        <a:pt x="705640" y="204831"/>
                        <a:pt x="695952" y="223020"/>
                        <a:pt x="685069" y="242846"/>
                      </a:cubicBezTo>
                      <a:cubicBezTo>
                        <a:pt x="646848" y="312726"/>
                        <a:pt x="594337" y="402919"/>
                        <a:pt x="553903" y="471560"/>
                      </a:cubicBezTo>
                      <a:cubicBezTo>
                        <a:pt x="519353" y="530110"/>
                        <a:pt x="493562" y="573038"/>
                        <a:pt x="492855" y="574233"/>
                      </a:cubicBezTo>
                      <a:lnTo>
                        <a:pt x="491749" y="576003"/>
                      </a:lnTo>
                      <a:lnTo>
                        <a:pt x="254234" y="581358"/>
                      </a:lnTo>
                      <a:lnTo>
                        <a:pt x="203272" y="582509"/>
                      </a:lnTo>
                      <a:lnTo>
                        <a:pt x="185931" y="582907"/>
                      </a:lnTo>
                      <a:lnTo>
                        <a:pt x="-179" y="587111"/>
                      </a:lnTo>
                      <a:lnTo>
                        <a:pt x="1591" y="576047"/>
                      </a:lnTo>
                      <a:lnTo>
                        <a:pt x="18976" y="466382"/>
                      </a:lnTo>
                      <a:lnTo>
                        <a:pt x="20746" y="455185"/>
                      </a:lnTo>
                      <a:lnTo>
                        <a:pt x="183763" y="428101"/>
                      </a:lnTo>
                      <a:lnTo>
                        <a:pt x="243352" y="418232"/>
                      </a:lnTo>
                      <a:lnTo>
                        <a:pt x="375535" y="396281"/>
                      </a:lnTo>
                      <a:lnTo>
                        <a:pt x="398495" y="328481"/>
                      </a:lnTo>
                      <a:cubicBezTo>
                        <a:pt x="438933" y="209314"/>
                        <a:pt x="506507" y="101184"/>
                        <a:pt x="595885" y="12629"/>
                      </a:cubicBezTo>
                      <a:cubicBezTo>
                        <a:pt x="598495" y="10106"/>
                        <a:pt x="601149" y="7716"/>
                        <a:pt x="603937" y="5459"/>
                      </a:cubicBezTo>
                      <a:cubicBezTo>
                        <a:pt x="606370" y="3512"/>
                        <a:pt x="608847" y="1653"/>
                        <a:pt x="611368" y="-29"/>
                      </a:cubicBezTo>
                      <a:cubicBezTo>
                        <a:pt x="622074" y="15151"/>
                        <a:pt x="631630" y="28870"/>
                        <a:pt x="639725" y="39890"/>
                      </a:cubicBezTo>
                      <a:lnTo>
                        <a:pt x="659323" y="66576"/>
                      </a:lnTo>
                      <a:cubicBezTo>
                        <a:pt x="686082" y="103038"/>
                        <a:pt x="704600" y="144882"/>
                        <a:pt x="713603" y="189209"/>
                      </a:cubicBezTo>
                      <a:close/>
                    </a:path>
                  </a:pathLst>
                </a:custGeom>
                <a:solidFill>
                  <a:srgbClr val="6C63FF"/>
                </a:solidFill>
                <a:ln w="4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45" name="자유형 644">
                  <a:extLst>
                    <a:ext uri="{FF2B5EF4-FFF2-40B4-BE49-F238E27FC236}">
                      <a16:creationId xmlns:a16="http://schemas.microsoft.com/office/drawing/2014/main" id="{3513190D-A958-0CD5-F983-9C9E813C47C8}"/>
                    </a:ext>
                  </a:extLst>
                </p:cNvPr>
                <p:cNvSpPr/>
                <p:nvPr/>
              </p:nvSpPr>
              <p:spPr>
                <a:xfrm>
                  <a:off x="2893791" y="3274563"/>
                  <a:ext cx="280774" cy="291185"/>
                </a:xfrm>
                <a:custGeom>
                  <a:avLst/>
                  <a:gdLst>
                    <a:gd name="connsiteX0" fmla="*/ 32592 w 280774"/>
                    <a:gd name="connsiteY0" fmla="*/ 271986 h 291185"/>
                    <a:gd name="connsiteX1" fmla="*/ 59944 w 280774"/>
                    <a:gd name="connsiteY1" fmla="*/ 291153 h 291185"/>
                    <a:gd name="connsiteX2" fmla="*/ 177140 w 280774"/>
                    <a:gd name="connsiteY2" fmla="*/ 288134 h 291185"/>
                    <a:gd name="connsiteX3" fmla="*/ 203599 w 280774"/>
                    <a:gd name="connsiteY3" fmla="*/ 267525 h 291185"/>
                    <a:gd name="connsiteX4" fmla="*/ 220184 w 280774"/>
                    <a:gd name="connsiteY4" fmla="*/ 90117 h 291185"/>
                    <a:gd name="connsiteX5" fmla="*/ 238927 w 280774"/>
                    <a:gd name="connsiteY5" fmla="*/ 93967 h 291185"/>
                    <a:gd name="connsiteX6" fmla="*/ 280582 w 280774"/>
                    <a:gd name="connsiteY6" fmla="*/ 50154 h 291185"/>
                    <a:gd name="connsiteX7" fmla="*/ 236786 w 280774"/>
                    <a:gd name="connsiteY7" fmla="*/ 8483 h 291185"/>
                    <a:gd name="connsiteX8" fmla="*/ 229102 w 280774"/>
                    <a:gd name="connsiteY8" fmla="*/ 9280 h 291185"/>
                    <a:gd name="connsiteX9" fmla="*/ 207540 w 280774"/>
                    <a:gd name="connsiteY9" fmla="*/ -27 h 291185"/>
                    <a:gd name="connsiteX10" fmla="*/ 27270 w 280774"/>
                    <a:gd name="connsiteY10" fmla="*/ 4633 h 291185"/>
                    <a:gd name="connsiteX11" fmla="*/ 22824 w 280774"/>
                    <a:gd name="connsiteY11" fmla="*/ 5186 h 291185"/>
                    <a:gd name="connsiteX12" fmla="*/ 303 w 280774"/>
                    <a:gd name="connsiteY12" fmla="*/ 38037 h 291185"/>
                    <a:gd name="connsiteX13" fmla="*/ 1263 w 280774"/>
                    <a:gd name="connsiteY13" fmla="*/ 41759 h 291185"/>
                    <a:gd name="connsiteX14" fmla="*/ 223581 w 280774"/>
                    <a:gd name="connsiteY14" fmla="*/ 78071 h 291185"/>
                    <a:gd name="connsiteX15" fmla="*/ 235384 w 280774"/>
                    <a:gd name="connsiteY15" fmla="*/ 35793 h 291185"/>
                    <a:gd name="connsiteX16" fmla="*/ 235472 w 280774"/>
                    <a:gd name="connsiteY16" fmla="*/ 20857 h 291185"/>
                    <a:gd name="connsiteX17" fmla="*/ 237122 w 280774"/>
                    <a:gd name="connsiteY17" fmla="*/ 20587 h 291185"/>
                    <a:gd name="connsiteX18" fmla="*/ 268319 w 280774"/>
                    <a:gd name="connsiteY18" fmla="*/ 50530 h 291185"/>
                    <a:gd name="connsiteX19" fmla="*/ 238556 w 280774"/>
                    <a:gd name="connsiteY19" fmla="*/ 81735 h 291185"/>
                    <a:gd name="connsiteX20" fmla="*/ 223581 w 280774"/>
                    <a:gd name="connsiteY20" fmla="*/ 78071 h 29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80774" h="291185">
                      <a:moveTo>
                        <a:pt x="32592" y="271986"/>
                      </a:moveTo>
                      <a:cubicBezTo>
                        <a:pt x="36591" y="283629"/>
                        <a:pt x="47637" y="291370"/>
                        <a:pt x="59944" y="291153"/>
                      </a:cubicBezTo>
                      <a:lnTo>
                        <a:pt x="177140" y="288134"/>
                      </a:lnTo>
                      <a:cubicBezTo>
                        <a:pt x="189549" y="287891"/>
                        <a:pt x="200321" y="279505"/>
                        <a:pt x="203599" y="267525"/>
                      </a:cubicBezTo>
                      <a:lnTo>
                        <a:pt x="220184" y="90117"/>
                      </a:lnTo>
                      <a:cubicBezTo>
                        <a:pt x="226067" y="92781"/>
                        <a:pt x="232473" y="94100"/>
                        <a:pt x="238927" y="93967"/>
                      </a:cubicBezTo>
                      <a:cubicBezTo>
                        <a:pt x="262529" y="93379"/>
                        <a:pt x="281175" y="73760"/>
                        <a:pt x="280582" y="50154"/>
                      </a:cubicBezTo>
                      <a:cubicBezTo>
                        <a:pt x="279989" y="26548"/>
                        <a:pt x="260383" y="7890"/>
                        <a:pt x="236786" y="8483"/>
                      </a:cubicBezTo>
                      <a:cubicBezTo>
                        <a:pt x="234203" y="8474"/>
                        <a:pt x="231628" y="8744"/>
                        <a:pt x="229102" y="9280"/>
                      </a:cubicBezTo>
                      <a:cubicBezTo>
                        <a:pt x="223550" y="3274"/>
                        <a:pt x="215720" y="-107"/>
                        <a:pt x="207540" y="-27"/>
                      </a:cubicBezTo>
                      <a:lnTo>
                        <a:pt x="27270" y="4633"/>
                      </a:lnTo>
                      <a:cubicBezTo>
                        <a:pt x="25775" y="4686"/>
                        <a:pt x="24284" y="4872"/>
                        <a:pt x="22824" y="5186"/>
                      </a:cubicBezTo>
                      <a:cubicBezTo>
                        <a:pt x="7536" y="8036"/>
                        <a:pt x="-2546" y="22742"/>
                        <a:pt x="303" y="38037"/>
                      </a:cubicBezTo>
                      <a:cubicBezTo>
                        <a:pt x="537" y="39298"/>
                        <a:pt x="860" y="40542"/>
                        <a:pt x="1263" y="41759"/>
                      </a:cubicBezTo>
                      <a:close/>
                      <a:moveTo>
                        <a:pt x="223581" y="78071"/>
                      </a:moveTo>
                      <a:lnTo>
                        <a:pt x="235384" y="35793"/>
                      </a:lnTo>
                      <a:cubicBezTo>
                        <a:pt x="236724" y="30912"/>
                        <a:pt x="236755" y="25761"/>
                        <a:pt x="235472" y="20857"/>
                      </a:cubicBezTo>
                      <a:cubicBezTo>
                        <a:pt x="236047" y="20857"/>
                        <a:pt x="236552" y="20587"/>
                        <a:pt x="237122" y="20587"/>
                      </a:cubicBezTo>
                      <a:cubicBezTo>
                        <a:pt x="254004" y="20237"/>
                        <a:pt x="267970" y="33642"/>
                        <a:pt x="268319" y="50530"/>
                      </a:cubicBezTo>
                      <a:cubicBezTo>
                        <a:pt x="268669" y="67352"/>
                        <a:pt x="255366" y="81293"/>
                        <a:pt x="238556" y="81735"/>
                      </a:cubicBezTo>
                      <a:cubicBezTo>
                        <a:pt x="233322" y="81899"/>
                        <a:pt x="228147" y="80629"/>
                        <a:pt x="223581" y="7807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 w="4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46" name="자유형 645">
                  <a:extLst>
                    <a:ext uri="{FF2B5EF4-FFF2-40B4-BE49-F238E27FC236}">
                      <a16:creationId xmlns:a16="http://schemas.microsoft.com/office/drawing/2014/main" id="{12B7F977-C6F3-36F7-F6CB-AFE14395262C}"/>
                    </a:ext>
                  </a:extLst>
                </p:cNvPr>
                <p:cNvSpPr/>
                <p:nvPr/>
              </p:nvSpPr>
              <p:spPr>
                <a:xfrm>
                  <a:off x="2916795" y="3274558"/>
                  <a:ext cx="192878" cy="40249"/>
                </a:xfrm>
                <a:custGeom>
                  <a:avLst/>
                  <a:gdLst>
                    <a:gd name="connsiteX0" fmla="*/ -179 w 192878"/>
                    <a:gd name="connsiteY0" fmla="*/ 5191 h 40249"/>
                    <a:gd name="connsiteX1" fmla="*/ 98764 w 192878"/>
                    <a:gd name="connsiteY1" fmla="*/ 39919 h 40249"/>
                    <a:gd name="connsiteX2" fmla="*/ 192699 w 192878"/>
                    <a:gd name="connsiteY2" fmla="*/ 1067 h 40249"/>
                    <a:gd name="connsiteX3" fmla="*/ 184537 w 192878"/>
                    <a:gd name="connsiteY3" fmla="*/ -22 h 40249"/>
                    <a:gd name="connsiteX4" fmla="*/ 4267 w 192878"/>
                    <a:gd name="connsiteY4" fmla="*/ 4638 h 40249"/>
                    <a:gd name="connsiteX5" fmla="*/ -179 w 192878"/>
                    <a:gd name="connsiteY5" fmla="*/ 5191 h 40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2878" h="40249">
                      <a:moveTo>
                        <a:pt x="-179" y="5191"/>
                      </a:moveTo>
                      <a:cubicBezTo>
                        <a:pt x="3661" y="27160"/>
                        <a:pt x="46842" y="42601"/>
                        <a:pt x="98764" y="39919"/>
                      </a:cubicBezTo>
                      <a:cubicBezTo>
                        <a:pt x="146506" y="37719"/>
                        <a:pt x="185546" y="20946"/>
                        <a:pt x="192699" y="1067"/>
                      </a:cubicBezTo>
                      <a:cubicBezTo>
                        <a:pt x="190049" y="283"/>
                        <a:pt x="187298" y="-84"/>
                        <a:pt x="184537" y="-22"/>
                      </a:cubicBezTo>
                      <a:lnTo>
                        <a:pt x="4267" y="4638"/>
                      </a:lnTo>
                      <a:cubicBezTo>
                        <a:pt x="2772" y="4691"/>
                        <a:pt x="1281" y="4877"/>
                        <a:pt x="-179" y="5191"/>
                      </a:cubicBezTo>
                      <a:close/>
                    </a:path>
                  </a:pathLst>
                </a:custGeom>
                <a:solidFill>
                  <a:srgbClr val="3F3D56"/>
                </a:solidFill>
                <a:ln w="4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</p:grpSp>
        </p:grpSp>
        <p:grpSp>
          <p:nvGrpSpPr>
            <p:cNvPr id="594" name="그룹 593">
              <a:extLst>
                <a:ext uri="{FF2B5EF4-FFF2-40B4-BE49-F238E27FC236}">
                  <a16:creationId xmlns:a16="http://schemas.microsoft.com/office/drawing/2014/main" id="{0F768484-EAD7-6ED6-67A1-EFE87DB6C1DC}"/>
                </a:ext>
              </a:extLst>
            </p:cNvPr>
            <p:cNvGrpSpPr/>
            <p:nvPr/>
          </p:nvGrpSpPr>
          <p:grpSpPr>
            <a:xfrm>
              <a:off x="4422259" y="2520897"/>
              <a:ext cx="2745697" cy="2748413"/>
              <a:chOff x="5083083" y="2520897"/>
              <a:chExt cx="2745697" cy="2748413"/>
            </a:xfrm>
          </p:grpSpPr>
          <p:sp>
            <p:nvSpPr>
              <p:cNvPr id="595" name="타원 594">
                <a:extLst>
                  <a:ext uri="{FF2B5EF4-FFF2-40B4-BE49-F238E27FC236}">
                    <a16:creationId xmlns:a16="http://schemas.microsoft.com/office/drawing/2014/main" id="{3CD1A591-14BE-2ACF-53F2-6B2D311009C6}"/>
                  </a:ext>
                </a:extLst>
              </p:cNvPr>
              <p:cNvSpPr/>
              <p:nvPr/>
            </p:nvSpPr>
            <p:spPr>
              <a:xfrm>
                <a:off x="5086397" y="2526928"/>
                <a:ext cx="2742383" cy="2742382"/>
              </a:xfrm>
              <a:prstGeom prst="ellipse">
                <a:avLst/>
              </a:prstGeom>
              <a:solidFill>
                <a:srgbClr val="ECF1FF"/>
              </a:solidFill>
              <a:ln>
                <a:noFill/>
              </a:ln>
              <a:effectLst>
                <a:outerShdw blurRad="127000" dist="63500" dir="135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x-none" altLang="en-US"/>
              </a:p>
            </p:txBody>
          </p:sp>
          <p:sp>
            <p:nvSpPr>
              <p:cNvPr id="596" name="타원 595">
                <a:extLst>
                  <a:ext uri="{FF2B5EF4-FFF2-40B4-BE49-F238E27FC236}">
                    <a16:creationId xmlns:a16="http://schemas.microsoft.com/office/drawing/2014/main" id="{A5469D78-EE3F-87F3-2798-CC453F05870E}"/>
                  </a:ext>
                </a:extLst>
              </p:cNvPr>
              <p:cNvSpPr/>
              <p:nvPr/>
            </p:nvSpPr>
            <p:spPr>
              <a:xfrm>
                <a:off x="5083083" y="2520897"/>
                <a:ext cx="2742383" cy="2742382"/>
              </a:xfrm>
              <a:prstGeom prst="ellipse">
                <a:avLst/>
              </a:prstGeom>
              <a:solidFill>
                <a:srgbClr val="ECF1FF"/>
              </a:solidFill>
              <a:ln>
                <a:noFill/>
              </a:ln>
              <a:effectLst>
                <a:outerShdw blurRad="127000" dist="635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x-none" altLang="en-US"/>
              </a:p>
            </p:txBody>
          </p:sp>
          <p:pic>
            <p:nvPicPr>
              <p:cNvPr id="597" name="그림 596">
                <a:extLst>
                  <a:ext uri="{FF2B5EF4-FFF2-40B4-BE49-F238E27FC236}">
                    <a16:creationId xmlns:a16="http://schemas.microsoft.com/office/drawing/2014/main" id="{6272E70C-EACA-9E1E-8734-12E8D56168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52055" y="3122217"/>
                <a:ext cx="2238544" cy="1781206"/>
              </a:xfrm>
              <a:prstGeom prst="rect">
                <a:avLst/>
              </a:prstGeom>
            </p:spPr>
          </p:pic>
        </p:grp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366BFDD-E99D-38D5-CB3F-9F4E83E770B9}"/>
              </a:ext>
            </a:extLst>
          </p:cNvPr>
          <p:cNvGrpSpPr/>
          <p:nvPr/>
        </p:nvGrpSpPr>
        <p:grpSpPr>
          <a:xfrm>
            <a:off x="6749144" y="1822444"/>
            <a:ext cx="5529942" cy="3492168"/>
            <a:chOff x="1741838" y="252587"/>
            <a:chExt cx="9799377" cy="7021696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DEE0FC5-EFDC-4032-BE87-9670C7EF57B0}"/>
                </a:ext>
              </a:extLst>
            </p:cNvPr>
            <p:cNvSpPr txBox="1"/>
            <p:nvPr/>
          </p:nvSpPr>
          <p:spPr>
            <a:xfrm>
              <a:off x="1741838" y="6593553"/>
              <a:ext cx="9799377" cy="6807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x-none" sz="800" b="1" dirty="0">
                  <a:solidFill>
                    <a:srgbClr val="838487"/>
                  </a:solidFill>
                  <a:effectLst/>
                </a:rPr>
                <a:t>*</a:t>
              </a:r>
              <a:r>
                <a:rPr lang="ko-KR" altLang="en-US" sz="800" b="1" dirty="0">
                  <a:solidFill>
                    <a:srgbClr val="838487"/>
                  </a:solidFill>
                  <a:effectLst/>
                </a:rPr>
                <a:t>자료 출처 </a:t>
              </a:r>
              <a:r>
                <a:rPr lang="en-US" altLang="ko-KR" sz="800" b="1" dirty="0">
                  <a:solidFill>
                    <a:srgbClr val="838487"/>
                  </a:solidFill>
                  <a:effectLst/>
                </a:rPr>
                <a:t>: </a:t>
              </a:r>
              <a:r>
                <a:rPr lang="ko-KR" altLang="en-US" sz="800" b="1" dirty="0">
                  <a:solidFill>
                    <a:srgbClr val="838487"/>
                  </a:solidFill>
                  <a:effectLst/>
                </a:rPr>
                <a:t>지구촌교회</a:t>
              </a:r>
              <a:r>
                <a:rPr lang="en-US" altLang="ko-KR" sz="800" b="1" dirty="0">
                  <a:solidFill>
                    <a:srgbClr val="838487"/>
                  </a:solidFill>
                  <a:effectLst/>
                </a:rPr>
                <a:t>/</a:t>
              </a:r>
              <a:r>
                <a:rPr lang="ko-KR" altLang="en-US" sz="800" b="1" dirty="0" err="1">
                  <a:solidFill>
                    <a:srgbClr val="838487"/>
                  </a:solidFill>
                  <a:effectLst/>
                </a:rPr>
                <a:t>한국소그룹목회연구원</a:t>
              </a:r>
              <a:r>
                <a:rPr lang="en-US" altLang="ko-KR" sz="800" b="1" dirty="0">
                  <a:solidFill>
                    <a:srgbClr val="838487"/>
                  </a:solidFill>
                  <a:effectLst/>
                </a:rPr>
                <a:t>/</a:t>
              </a:r>
              <a:r>
                <a:rPr lang="ko-KR" altLang="en-US" sz="800" b="1" dirty="0">
                  <a:solidFill>
                    <a:srgbClr val="838487"/>
                  </a:solidFill>
                  <a:effectLst/>
                </a:rPr>
                <a:t>목회데이터연구소</a:t>
              </a:r>
              <a:r>
                <a:rPr lang="en-US" altLang="ko-KR" sz="800" b="1" dirty="0">
                  <a:solidFill>
                    <a:srgbClr val="838487"/>
                  </a:solidFill>
                  <a:effectLst/>
                </a:rPr>
                <a:t>, 2021.11.02., </a:t>
              </a:r>
            </a:p>
            <a:p>
              <a:r>
                <a:rPr lang="ko-KR" altLang="en-US" sz="800" b="1" dirty="0">
                  <a:solidFill>
                    <a:srgbClr val="838487"/>
                  </a:solidFill>
                  <a:effectLst/>
                </a:rPr>
                <a:t>한국교회 소그룹 실태 조사 결과 보고서 </a:t>
              </a:r>
              <a:r>
                <a:rPr lang="en-US" altLang="ko-KR" sz="800" b="1" dirty="0">
                  <a:solidFill>
                    <a:srgbClr val="838487"/>
                  </a:solidFill>
                  <a:effectLst/>
                </a:rPr>
                <a:t>(</a:t>
              </a:r>
              <a:r>
                <a:rPr lang="ko-KR" altLang="en-US" sz="800" b="1" dirty="0">
                  <a:solidFill>
                    <a:srgbClr val="838487"/>
                  </a:solidFill>
                  <a:effectLst/>
                </a:rPr>
                <a:t>만 </a:t>
              </a:r>
              <a:r>
                <a:rPr lang="en-US" altLang="ko-KR" sz="800" b="1" dirty="0">
                  <a:solidFill>
                    <a:srgbClr val="838487"/>
                  </a:solidFill>
                  <a:effectLst/>
                </a:rPr>
                <a:t>19</a:t>
              </a:r>
              <a:r>
                <a:rPr lang="ko-KR" altLang="en-US" sz="800" b="1" dirty="0">
                  <a:solidFill>
                    <a:srgbClr val="838487"/>
                  </a:solidFill>
                  <a:effectLst/>
                </a:rPr>
                <a:t>세 이상 </a:t>
              </a:r>
              <a:r>
                <a:rPr lang="ko-KR" altLang="en-US" sz="800" b="1" dirty="0">
                  <a:solidFill>
                    <a:srgbClr val="838487"/>
                  </a:solidFill>
                </a:rPr>
                <a:t>교회출석 개신교인</a:t>
              </a:r>
              <a:r>
                <a:rPr lang="en-US" altLang="ko-KR" sz="800" b="1" dirty="0">
                  <a:solidFill>
                    <a:srgbClr val="838487"/>
                  </a:solidFill>
                </a:rPr>
                <a:t>, </a:t>
              </a:r>
              <a:r>
                <a:rPr lang="ko-KR" altLang="en-US" sz="800" b="1" dirty="0">
                  <a:solidFill>
                    <a:srgbClr val="838487"/>
                  </a:solidFill>
                </a:rPr>
                <a:t>온라인조사</a:t>
              </a:r>
              <a:r>
                <a:rPr lang="en-US" altLang="ko-KR" sz="800" b="1" dirty="0">
                  <a:solidFill>
                    <a:srgbClr val="838487"/>
                  </a:solidFill>
                </a:rPr>
                <a:t>, 2021. 09.06 ~ 2021. 09.24)</a:t>
              </a:r>
              <a:endParaRPr lang="en" altLang="x-none" sz="800" b="1" dirty="0">
                <a:solidFill>
                  <a:srgbClr val="838487"/>
                </a:solidFill>
                <a:effectLst/>
              </a:endParaRPr>
            </a:p>
          </p:txBody>
        </p:sp>
        <p:grpSp>
          <p:nvGrpSpPr>
            <p:cNvPr id="448" name="그룹 447">
              <a:extLst>
                <a:ext uri="{FF2B5EF4-FFF2-40B4-BE49-F238E27FC236}">
                  <a16:creationId xmlns:a16="http://schemas.microsoft.com/office/drawing/2014/main" id="{F277D909-B0AB-2B9F-001C-361394327FE7}"/>
                </a:ext>
              </a:extLst>
            </p:cNvPr>
            <p:cNvGrpSpPr/>
            <p:nvPr/>
          </p:nvGrpSpPr>
          <p:grpSpPr>
            <a:xfrm>
              <a:off x="1865453" y="252587"/>
              <a:ext cx="7832593" cy="6424135"/>
              <a:chOff x="1865453" y="106674"/>
              <a:chExt cx="7832593" cy="6424135"/>
            </a:xfrm>
          </p:grpSpPr>
          <p:cxnSp>
            <p:nvCxnSpPr>
              <p:cNvPr id="449" name="직선 연결선 448">
                <a:extLst>
                  <a:ext uri="{FF2B5EF4-FFF2-40B4-BE49-F238E27FC236}">
                    <a16:creationId xmlns:a16="http://schemas.microsoft.com/office/drawing/2014/main" id="{7AFAB141-20C5-AF89-D154-A09AE2A109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6000" y="1143000"/>
                <a:ext cx="7200000" cy="0"/>
              </a:xfrm>
              <a:prstGeom prst="line">
                <a:avLst/>
              </a:prstGeom>
              <a:ln w="6350">
                <a:solidFill>
                  <a:schemeClr val="tx1"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직선 연결선 449">
                <a:extLst>
                  <a:ext uri="{FF2B5EF4-FFF2-40B4-BE49-F238E27FC236}">
                    <a16:creationId xmlns:a16="http://schemas.microsoft.com/office/drawing/2014/main" id="{272C491E-6734-3323-743C-2C2109ADA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6000" y="2286000"/>
                <a:ext cx="7200000" cy="0"/>
              </a:xfrm>
              <a:prstGeom prst="line">
                <a:avLst/>
              </a:prstGeom>
              <a:ln w="6350">
                <a:solidFill>
                  <a:schemeClr val="tx1"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직선 연결선 450">
                <a:extLst>
                  <a:ext uri="{FF2B5EF4-FFF2-40B4-BE49-F238E27FC236}">
                    <a16:creationId xmlns:a16="http://schemas.microsoft.com/office/drawing/2014/main" id="{E1CEA9BD-FD4E-55B3-0A43-BCEA1AC271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6000" y="3429000"/>
                <a:ext cx="7200000" cy="0"/>
              </a:xfrm>
              <a:prstGeom prst="line">
                <a:avLst/>
              </a:prstGeom>
              <a:ln w="6350">
                <a:solidFill>
                  <a:schemeClr val="tx1"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직선 연결선 451">
                <a:extLst>
                  <a:ext uri="{FF2B5EF4-FFF2-40B4-BE49-F238E27FC236}">
                    <a16:creationId xmlns:a16="http://schemas.microsoft.com/office/drawing/2014/main" id="{9FDB6DFB-8DED-99C3-8C10-CA309863ED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6000" y="4572000"/>
                <a:ext cx="7200000" cy="0"/>
              </a:xfrm>
              <a:prstGeom prst="line">
                <a:avLst/>
              </a:prstGeom>
              <a:ln w="6350">
                <a:solidFill>
                  <a:schemeClr val="tx1"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직선 연결선 452">
                <a:extLst>
                  <a:ext uri="{FF2B5EF4-FFF2-40B4-BE49-F238E27FC236}">
                    <a16:creationId xmlns:a16="http://schemas.microsoft.com/office/drawing/2014/main" id="{D0D92EFC-76D8-113E-AEB1-A77FA0459F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6000" y="5715000"/>
                <a:ext cx="7200000" cy="0"/>
              </a:xfrm>
              <a:prstGeom prst="line">
                <a:avLst/>
              </a:prstGeom>
              <a:ln w="6350">
                <a:solidFill>
                  <a:schemeClr val="tx1"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4" name="TextBox 453">
                <a:extLst>
                  <a:ext uri="{FF2B5EF4-FFF2-40B4-BE49-F238E27FC236}">
                    <a16:creationId xmlns:a16="http://schemas.microsoft.com/office/drawing/2014/main" id="{D56FCBBF-B819-B2DA-F55C-FE62243CF7BC}"/>
                  </a:ext>
                </a:extLst>
              </p:cNvPr>
              <p:cNvSpPr txBox="1"/>
              <p:nvPr/>
            </p:nvSpPr>
            <p:spPr>
              <a:xfrm>
                <a:off x="1928299" y="920854"/>
                <a:ext cx="816789" cy="495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ea typeface="Malgun Gothic" panose="020B0503020000020004" pitchFamily="34" charset="-127"/>
                  </a:rPr>
                  <a:t>80</a:t>
                </a:r>
                <a:endParaRPr lang="ko-KR" altLang="en-US" sz="10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55" name="TextBox 454">
                <a:extLst>
                  <a:ext uri="{FF2B5EF4-FFF2-40B4-BE49-F238E27FC236}">
                    <a16:creationId xmlns:a16="http://schemas.microsoft.com/office/drawing/2014/main" id="{8BE7223F-6A03-94FB-693E-2D712F80E6D1}"/>
                  </a:ext>
                </a:extLst>
              </p:cNvPr>
              <p:cNvSpPr txBox="1"/>
              <p:nvPr/>
            </p:nvSpPr>
            <p:spPr>
              <a:xfrm>
                <a:off x="1928299" y="2053867"/>
                <a:ext cx="816789" cy="495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ea typeface="Malgun Gothic" panose="020B0503020000020004" pitchFamily="34" charset="-127"/>
                  </a:rPr>
                  <a:t>60</a:t>
                </a:r>
                <a:endParaRPr lang="ko-KR" altLang="en-US" sz="10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96B77E18-8E5E-BB38-D864-02C164D7535B}"/>
                  </a:ext>
                </a:extLst>
              </p:cNvPr>
              <p:cNvSpPr txBox="1"/>
              <p:nvPr/>
            </p:nvSpPr>
            <p:spPr>
              <a:xfrm>
                <a:off x="1928299" y="3202270"/>
                <a:ext cx="816789" cy="495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ea typeface="Malgun Gothic" panose="020B0503020000020004" pitchFamily="34" charset="-127"/>
                  </a:rPr>
                  <a:t>40</a:t>
                </a:r>
                <a:endParaRPr lang="ko-KR" altLang="en-US" sz="10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57" name="TextBox 456">
                <a:extLst>
                  <a:ext uri="{FF2B5EF4-FFF2-40B4-BE49-F238E27FC236}">
                    <a16:creationId xmlns:a16="http://schemas.microsoft.com/office/drawing/2014/main" id="{0BF966B0-E2ED-0AF5-B1B6-5DCC47658815}"/>
                  </a:ext>
                </a:extLst>
              </p:cNvPr>
              <p:cNvSpPr txBox="1"/>
              <p:nvPr/>
            </p:nvSpPr>
            <p:spPr>
              <a:xfrm>
                <a:off x="1928299" y="4350668"/>
                <a:ext cx="696784" cy="495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ea typeface="Malgun Gothic" panose="020B0503020000020004" pitchFamily="34" charset="-127"/>
                  </a:rPr>
                  <a:t>20</a:t>
                </a:r>
                <a:endParaRPr lang="ko-KR" altLang="en-US" sz="10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58" name="TextBox 457">
                <a:extLst>
                  <a:ext uri="{FF2B5EF4-FFF2-40B4-BE49-F238E27FC236}">
                    <a16:creationId xmlns:a16="http://schemas.microsoft.com/office/drawing/2014/main" id="{6FE4D630-5BBC-F36A-F99E-514057F7A824}"/>
                  </a:ext>
                </a:extLst>
              </p:cNvPr>
              <p:cNvSpPr txBox="1"/>
              <p:nvPr/>
            </p:nvSpPr>
            <p:spPr>
              <a:xfrm>
                <a:off x="1932176" y="5483681"/>
                <a:ext cx="696784" cy="495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ea typeface="Malgun Gothic" panose="020B0503020000020004" pitchFamily="34" charset="-127"/>
                  </a:rPr>
                  <a:t>00</a:t>
                </a:r>
                <a:endParaRPr lang="ko-KR" altLang="en-US" sz="10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59" name="사각형: 둥근 위쪽 모서리 458">
                <a:extLst>
                  <a:ext uri="{FF2B5EF4-FFF2-40B4-BE49-F238E27FC236}">
                    <a16:creationId xmlns:a16="http://schemas.microsoft.com/office/drawing/2014/main" id="{F23C89F3-CBB7-52EF-779A-A2024C0E94C8}"/>
                  </a:ext>
                </a:extLst>
              </p:cNvPr>
              <p:cNvSpPr/>
              <p:nvPr/>
            </p:nvSpPr>
            <p:spPr>
              <a:xfrm>
                <a:off x="3044561" y="3246121"/>
                <a:ext cx="314960" cy="246887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F1D4A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460" name="TextBox 459">
                <a:extLst>
                  <a:ext uri="{FF2B5EF4-FFF2-40B4-BE49-F238E27FC236}">
                    <a16:creationId xmlns:a16="http://schemas.microsoft.com/office/drawing/2014/main" id="{D1E7F89D-1F64-33C1-BD15-8355F4B708AD}"/>
                  </a:ext>
                </a:extLst>
              </p:cNvPr>
              <p:cNvSpPr txBox="1"/>
              <p:nvPr/>
            </p:nvSpPr>
            <p:spPr>
              <a:xfrm>
                <a:off x="1865453" y="589598"/>
                <a:ext cx="1519261" cy="433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>
                    <a:solidFill>
                      <a:srgbClr val="838487"/>
                    </a:solidFill>
                  </a:rPr>
                  <a:t>[</a:t>
                </a:r>
                <a:r>
                  <a:rPr lang="ko-KR" altLang="en-US" sz="800" b="1" dirty="0">
                    <a:solidFill>
                      <a:srgbClr val="838487"/>
                    </a:solidFill>
                  </a:rPr>
                  <a:t>단위 </a:t>
                </a:r>
                <a:r>
                  <a:rPr lang="en-US" altLang="ko-KR" sz="800" b="1" dirty="0">
                    <a:solidFill>
                      <a:srgbClr val="838487"/>
                    </a:solidFill>
                  </a:rPr>
                  <a:t>: %]</a:t>
                </a:r>
                <a:endParaRPr lang="ko-KR" altLang="en-US" sz="800" b="1" dirty="0">
                  <a:solidFill>
                    <a:srgbClr val="838487"/>
                  </a:solidFill>
                </a:endParaRPr>
              </a:p>
            </p:txBody>
          </p:sp>
          <p:sp>
            <p:nvSpPr>
              <p:cNvPr id="461" name="사각형: 둥근 위쪽 모서리 460">
                <a:extLst>
                  <a:ext uri="{FF2B5EF4-FFF2-40B4-BE49-F238E27FC236}">
                    <a16:creationId xmlns:a16="http://schemas.microsoft.com/office/drawing/2014/main" id="{EEE7C56B-D082-2F8E-5E5C-56AFA3D205BD}"/>
                  </a:ext>
                </a:extLst>
              </p:cNvPr>
              <p:cNvSpPr/>
              <p:nvPr/>
            </p:nvSpPr>
            <p:spPr>
              <a:xfrm>
                <a:off x="3444201" y="5171771"/>
                <a:ext cx="314960" cy="54322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849FFB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462" name="사각형: 둥근 위쪽 모서리 461">
                <a:extLst>
                  <a:ext uri="{FF2B5EF4-FFF2-40B4-BE49-F238E27FC236}">
                    <a16:creationId xmlns:a16="http://schemas.microsoft.com/office/drawing/2014/main" id="{BAD12DB4-C9A6-EB9D-D2C6-DD57D18FE113}"/>
                  </a:ext>
                </a:extLst>
              </p:cNvPr>
              <p:cNvSpPr/>
              <p:nvPr/>
            </p:nvSpPr>
            <p:spPr>
              <a:xfrm>
                <a:off x="4466961" y="4316361"/>
                <a:ext cx="314960" cy="139863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F1D4A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463" name="사각형: 둥근 위쪽 모서리 462">
                <a:extLst>
                  <a:ext uri="{FF2B5EF4-FFF2-40B4-BE49-F238E27FC236}">
                    <a16:creationId xmlns:a16="http://schemas.microsoft.com/office/drawing/2014/main" id="{00C05AFE-317E-AE36-3562-BFE2D2E0EEAC}"/>
                  </a:ext>
                </a:extLst>
              </p:cNvPr>
              <p:cNvSpPr/>
              <p:nvPr/>
            </p:nvSpPr>
            <p:spPr>
              <a:xfrm>
                <a:off x="4869121" y="5279923"/>
                <a:ext cx="314960" cy="43507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849FFB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464" name="사각형: 둥근 위쪽 모서리 463">
                <a:extLst>
                  <a:ext uri="{FF2B5EF4-FFF2-40B4-BE49-F238E27FC236}">
                    <a16:creationId xmlns:a16="http://schemas.microsoft.com/office/drawing/2014/main" id="{1F4EDE8B-BF5C-8B55-EA50-102E1BB808DE}"/>
                  </a:ext>
                </a:extLst>
              </p:cNvPr>
              <p:cNvSpPr/>
              <p:nvPr/>
            </p:nvSpPr>
            <p:spPr>
              <a:xfrm>
                <a:off x="5889524" y="4737001"/>
                <a:ext cx="314960" cy="97799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F1D4A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465" name="사각형: 둥근 위쪽 모서리 464">
                <a:extLst>
                  <a:ext uri="{FF2B5EF4-FFF2-40B4-BE49-F238E27FC236}">
                    <a16:creationId xmlns:a16="http://schemas.microsoft.com/office/drawing/2014/main" id="{280E4C3A-E07D-28B5-448D-F36EC82C9374}"/>
                  </a:ext>
                </a:extLst>
              </p:cNvPr>
              <p:cNvSpPr/>
              <p:nvPr/>
            </p:nvSpPr>
            <p:spPr>
              <a:xfrm>
                <a:off x="6291684" y="5093113"/>
                <a:ext cx="314960" cy="6218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849FFB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466" name="사각형: 둥근 위쪽 모서리 465">
                <a:extLst>
                  <a:ext uri="{FF2B5EF4-FFF2-40B4-BE49-F238E27FC236}">
                    <a16:creationId xmlns:a16="http://schemas.microsoft.com/office/drawing/2014/main" id="{C236D246-2277-90CA-0C5D-B2FED8DD239F}"/>
                  </a:ext>
                </a:extLst>
              </p:cNvPr>
              <p:cNvSpPr/>
              <p:nvPr/>
            </p:nvSpPr>
            <p:spPr>
              <a:xfrm>
                <a:off x="7141724" y="4916136"/>
                <a:ext cx="314960" cy="79886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F1D4A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467" name="사각형: 둥근 위쪽 모서리 466">
                <a:extLst>
                  <a:ext uri="{FF2B5EF4-FFF2-40B4-BE49-F238E27FC236}">
                    <a16:creationId xmlns:a16="http://schemas.microsoft.com/office/drawing/2014/main" id="{FD52C8D7-6741-3985-5C74-F64EF61D7E08}"/>
                  </a:ext>
                </a:extLst>
              </p:cNvPr>
              <p:cNvSpPr/>
              <p:nvPr/>
            </p:nvSpPr>
            <p:spPr>
              <a:xfrm>
                <a:off x="7539162" y="5024284"/>
                <a:ext cx="314960" cy="69071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849FFB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468" name="사각형: 둥근 위쪽 모서리 467">
                <a:extLst>
                  <a:ext uri="{FF2B5EF4-FFF2-40B4-BE49-F238E27FC236}">
                    <a16:creationId xmlns:a16="http://schemas.microsoft.com/office/drawing/2014/main" id="{F11F5FCF-B0BD-CA1C-7B9C-0492396066D9}"/>
                  </a:ext>
                </a:extLst>
              </p:cNvPr>
              <p:cNvSpPr/>
              <p:nvPr/>
            </p:nvSpPr>
            <p:spPr>
              <a:xfrm>
                <a:off x="8788247" y="2121000"/>
                <a:ext cx="314960" cy="359399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849FFB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469" name="TextBox 468">
                <a:extLst>
                  <a:ext uri="{FF2B5EF4-FFF2-40B4-BE49-F238E27FC236}">
                    <a16:creationId xmlns:a16="http://schemas.microsoft.com/office/drawing/2014/main" id="{0AF07ACC-34C1-61B1-6D11-E09053310237}"/>
                  </a:ext>
                </a:extLst>
              </p:cNvPr>
              <p:cNvSpPr txBox="1"/>
              <p:nvPr/>
            </p:nvSpPr>
            <p:spPr>
              <a:xfrm>
                <a:off x="2758870" y="5724192"/>
                <a:ext cx="1202304" cy="80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ea typeface="Malgun Gothic" panose="020B0503020000020004" pitchFamily="34" charset="-127"/>
                  </a:rPr>
                  <a:t>매주 </a:t>
                </a:r>
                <a:endParaRPr lang="en-US" altLang="ko-KR" sz="1000" dirty="0">
                  <a:ea typeface="Malgun Gothic" panose="020B0503020000020004" pitchFamily="34" charset="-127"/>
                </a:endParaRPr>
              </a:p>
              <a:p>
                <a:pPr algn="ctr"/>
                <a:r>
                  <a:rPr lang="ko-KR" altLang="en-US" sz="1000" dirty="0">
                    <a:ea typeface="Malgun Gothic" panose="020B0503020000020004" pitchFamily="34" charset="-127"/>
                  </a:rPr>
                  <a:t>모인다</a:t>
                </a:r>
              </a:p>
            </p:txBody>
          </p:sp>
          <p:sp>
            <p:nvSpPr>
              <p:cNvPr id="470" name="TextBox 469">
                <a:extLst>
                  <a:ext uri="{FF2B5EF4-FFF2-40B4-BE49-F238E27FC236}">
                    <a16:creationId xmlns:a16="http://schemas.microsoft.com/office/drawing/2014/main" id="{9BB4E789-D9E3-F72B-C035-56F6C7C4DB07}"/>
                  </a:ext>
                </a:extLst>
              </p:cNvPr>
              <p:cNvSpPr txBox="1"/>
              <p:nvPr/>
            </p:nvSpPr>
            <p:spPr>
              <a:xfrm>
                <a:off x="3309094" y="106674"/>
                <a:ext cx="5572771" cy="556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ea typeface="Malgun Gothic" panose="020B0503020000020004" pitchFamily="34" charset="-127"/>
                  </a:rPr>
                  <a:t>코로나</a:t>
                </a:r>
                <a:r>
                  <a:rPr lang="en-US" altLang="ko-KR" sz="1200" dirty="0">
                    <a:ea typeface="Malgun Gothic" panose="020B0503020000020004" pitchFamily="34" charset="-127"/>
                  </a:rPr>
                  <a:t>19 </a:t>
                </a:r>
                <a:r>
                  <a:rPr lang="ko-KR" altLang="en-US" sz="1200" dirty="0">
                    <a:ea typeface="Malgun Gothic" panose="020B0503020000020004" pitchFamily="34" charset="-127"/>
                  </a:rPr>
                  <a:t>이후 소그룹 모임 빈도 변화</a:t>
                </a:r>
              </a:p>
            </p:txBody>
          </p:sp>
          <p:sp>
            <p:nvSpPr>
              <p:cNvPr id="471" name="TextBox 470">
                <a:extLst>
                  <a:ext uri="{FF2B5EF4-FFF2-40B4-BE49-F238E27FC236}">
                    <a16:creationId xmlns:a16="http://schemas.microsoft.com/office/drawing/2014/main" id="{F76E7B70-A99A-E1CE-FDB1-CC0562C4413F}"/>
                  </a:ext>
                </a:extLst>
              </p:cNvPr>
              <p:cNvSpPr txBox="1"/>
              <p:nvPr/>
            </p:nvSpPr>
            <p:spPr>
              <a:xfrm>
                <a:off x="2913737" y="2837239"/>
                <a:ext cx="774887" cy="495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ea typeface="Malgun Gothic" panose="020B0503020000020004" pitchFamily="34" charset="-127"/>
                  </a:rPr>
                  <a:t>42</a:t>
                </a:r>
                <a:endParaRPr lang="ko-KR" altLang="en-US" sz="10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72" name="TextBox 471">
                <a:extLst>
                  <a:ext uri="{FF2B5EF4-FFF2-40B4-BE49-F238E27FC236}">
                    <a16:creationId xmlns:a16="http://schemas.microsoft.com/office/drawing/2014/main" id="{B3371947-0EA2-C169-32A1-D5F7FCA1B8F6}"/>
                  </a:ext>
                </a:extLst>
              </p:cNvPr>
              <p:cNvSpPr txBox="1"/>
              <p:nvPr/>
            </p:nvSpPr>
            <p:spPr>
              <a:xfrm>
                <a:off x="3390176" y="4764770"/>
                <a:ext cx="524093" cy="495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ea typeface="Malgun Gothic" panose="020B0503020000020004" pitchFamily="34" charset="-127"/>
                  </a:rPr>
                  <a:t>9</a:t>
                </a:r>
                <a:endParaRPr lang="ko-KR" altLang="en-US" sz="10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73" name="TextBox 472">
                <a:extLst>
                  <a:ext uri="{FF2B5EF4-FFF2-40B4-BE49-F238E27FC236}">
                    <a16:creationId xmlns:a16="http://schemas.microsoft.com/office/drawing/2014/main" id="{AA0EF41A-3506-7489-0504-76FD9993BA04}"/>
                  </a:ext>
                </a:extLst>
              </p:cNvPr>
              <p:cNvSpPr txBox="1"/>
              <p:nvPr/>
            </p:nvSpPr>
            <p:spPr>
              <a:xfrm>
                <a:off x="4342496" y="3920091"/>
                <a:ext cx="774887" cy="495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ea typeface="Malgun Gothic" panose="020B0503020000020004" pitchFamily="34" charset="-127"/>
                  </a:rPr>
                  <a:t>24</a:t>
                </a:r>
                <a:endParaRPr lang="ko-KR" altLang="en-US" sz="10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75" name="TextBox 474">
                <a:extLst>
                  <a:ext uri="{FF2B5EF4-FFF2-40B4-BE49-F238E27FC236}">
                    <a16:creationId xmlns:a16="http://schemas.microsoft.com/office/drawing/2014/main" id="{5295679F-CE8B-BE89-B722-401E85282301}"/>
                  </a:ext>
                </a:extLst>
              </p:cNvPr>
              <p:cNvSpPr txBox="1"/>
              <p:nvPr/>
            </p:nvSpPr>
            <p:spPr>
              <a:xfrm>
                <a:off x="4810381" y="4872929"/>
                <a:ext cx="524093" cy="495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ea typeface="Malgun Gothic" panose="020B0503020000020004" pitchFamily="34" charset="-127"/>
                  </a:rPr>
                  <a:t>8</a:t>
                </a:r>
                <a:endParaRPr lang="ko-KR" altLang="en-US" sz="10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77" name="TextBox 476">
                <a:extLst>
                  <a:ext uri="{FF2B5EF4-FFF2-40B4-BE49-F238E27FC236}">
                    <a16:creationId xmlns:a16="http://schemas.microsoft.com/office/drawing/2014/main" id="{8A6DA95C-77E8-B07D-8AB7-5F59FCAD964A}"/>
                  </a:ext>
                </a:extLst>
              </p:cNvPr>
              <p:cNvSpPr txBox="1"/>
              <p:nvPr/>
            </p:nvSpPr>
            <p:spPr>
              <a:xfrm>
                <a:off x="5755607" y="4325973"/>
                <a:ext cx="774887" cy="495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ea typeface="Malgun Gothic" panose="020B0503020000020004" pitchFamily="34" charset="-127"/>
                  </a:rPr>
                  <a:t>18</a:t>
                </a:r>
                <a:endParaRPr lang="ko-KR" altLang="en-US" sz="10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78" name="TextBox 477">
                <a:extLst>
                  <a:ext uri="{FF2B5EF4-FFF2-40B4-BE49-F238E27FC236}">
                    <a16:creationId xmlns:a16="http://schemas.microsoft.com/office/drawing/2014/main" id="{309881FA-B316-CF7A-C65F-F4B9D9DD554F}"/>
                  </a:ext>
                </a:extLst>
              </p:cNvPr>
              <p:cNvSpPr txBox="1"/>
              <p:nvPr/>
            </p:nvSpPr>
            <p:spPr>
              <a:xfrm>
                <a:off x="6162996" y="4673552"/>
                <a:ext cx="774887" cy="495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ea typeface="Malgun Gothic" panose="020B0503020000020004" pitchFamily="34" charset="-127"/>
                  </a:rPr>
                  <a:t>10</a:t>
                </a:r>
                <a:endParaRPr lang="ko-KR" altLang="en-US" sz="10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58225A2-8670-6B74-EC2B-1A1E41ACF880}"/>
                  </a:ext>
                </a:extLst>
              </p:cNvPr>
              <p:cNvSpPr txBox="1"/>
              <p:nvPr/>
            </p:nvSpPr>
            <p:spPr>
              <a:xfrm>
                <a:off x="6996583" y="4504276"/>
                <a:ext cx="774887" cy="495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ea typeface="Malgun Gothic" panose="020B0503020000020004" pitchFamily="34" charset="-127"/>
                  </a:rPr>
                  <a:t>15</a:t>
                </a:r>
                <a:endParaRPr lang="ko-KR" altLang="en-US" sz="10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D45BDA5-1137-CC9C-0F87-96B442919650}"/>
                  </a:ext>
                </a:extLst>
              </p:cNvPr>
              <p:cNvSpPr txBox="1"/>
              <p:nvPr/>
            </p:nvSpPr>
            <p:spPr>
              <a:xfrm>
                <a:off x="7398785" y="4613990"/>
                <a:ext cx="774887" cy="495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ea typeface="Malgun Gothic" panose="020B0503020000020004" pitchFamily="34" charset="-127"/>
                  </a:rPr>
                  <a:t>11</a:t>
                </a:r>
                <a:endParaRPr lang="ko-KR" altLang="en-US" sz="10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0B14D70B-FF89-DB4F-CBA4-485A145256B1}"/>
                  </a:ext>
                </a:extLst>
              </p:cNvPr>
              <p:cNvSpPr txBox="1"/>
              <p:nvPr/>
            </p:nvSpPr>
            <p:spPr>
              <a:xfrm>
                <a:off x="8239873" y="5286144"/>
                <a:ext cx="524093" cy="495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ea typeface="Malgun Gothic" panose="020B0503020000020004" pitchFamily="34" charset="-127"/>
                  </a:rPr>
                  <a:t>0</a:t>
                </a:r>
                <a:endParaRPr lang="ko-KR" altLang="en-US" sz="10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748409B-A062-F401-B7D4-7D0A8483D591}"/>
                  </a:ext>
                </a:extLst>
              </p:cNvPr>
              <p:cNvSpPr txBox="1"/>
              <p:nvPr/>
            </p:nvSpPr>
            <p:spPr>
              <a:xfrm>
                <a:off x="8667805" y="1719230"/>
                <a:ext cx="774887" cy="495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ea typeface="Malgun Gothic" panose="020B0503020000020004" pitchFamily="34" charset="-127"/>
                  </a:rPr>
                  <a:t>61</a:t>
                </a:r>
                <a:endParaRPr lang="ko-KR" altLang="en-US" sz="10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777E08EA-F966-F9F7-245A-0E241381AB5C}"/>
                  </a:ext>
                </a:extLst>
              </p:cNvPr>
              <p:cNvSpPr/>
              <p:nvPr/>
            </p:nvSpPr>
            <p:spPr>
              <a:xfrm>
                <a:off x="3753921" y="1604368"/>
                <a:ext cx="180000" cy="180000"/>
              </a:xfrm>
              <a:prstGeom prst="rect">
                <a:avLst/>
              </a:prstGeom>
              <a:solidFill>
                <a:srgbClr val="0F1D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3A5AB5BC-C9A2-FA16-F6AD-6D1B2EC54CCE}"/>
                  </a:ext>
                </a:extLst>
              </p:cNvPr>
              <p:cNvSpPr/>
              <p:nvPr/>
            </p:nvSpPr>
            <p:spPr>
              <a:xfrm>
                <a:off x="6536172" y="1610512"/>
                <a:ext cx="180000" cy="180000"/>
              </a:xfrm>
              <a:prstGeom prst="rect">
                <a:avLst/>
              </a:prstGeom>
              <a:solidFill>
                <a:srgbClr val="849F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B070888-CC4D-68AC-9D8C-D6C8848DA4A1}"/>
                  </a:ext>
                </a:extLst>
              </p:cNvPr>
              <p:cNvSpPr txBox="1"/>
              <p:nvPr/>
            </p:nvSpPr>
            <p:spPr>
              <a:xfrm>
                <a:off x="3936601" y="1472033"/>
                <a:ext cx="2134559" cy="495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/>
                  <a:t>코로나</a:t>
                </a:r>
                <a:r>
                  <a:rPr lang="en-US" altLang="ko-KR" sz="1000" b="1" dirty="0"/>
                  <a:t>19 </a:t>
                </a:r>
                <a:r>
                  <a:rPr lang="ko-KR" altLang="en-US" sz="1000" b="1" dirty="0"/>
                  <a:t>이전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BB27473-F409-7E56-66B1-794BAB4443F2}"/>
                  </a:ext>
                </a:extLst>
              </p:cNvPr>
              <p:cNvSpPr txBox="1"/>
              <p:nvPr/>
            </p:nvSpPr>
            <p:spPr>
              <a:xfrm>
                <a:off x="6721535" y="1480202"/>
                <a:ext cx="2066712" cy="495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/>
                  <a:t>코로나</a:t>
                </a:r>
                <a:r>
                  <a:rPr lang="en-US" altLang="ko-KR" sz="1000" b="1"/>
                  <a:t>19 </a:t>
                </a:r>
                <a:r>
                  <a:rPr lang="ko-KR" altLang="en-US" sz="1000" b="1"/>
                  <a:t>이후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CFA689B-2FE5-00F6-3A39-43794F79CE69}"/>
                  </a:ext>
                </a:extLst>
              </p:cNvPr>
              <p:cNvSpPr txBox="1"/>
              <p:nvPr/>
            </p:nvSpPr>
            <p:spPr>
              <a:xfrm>
                <a:off x="4132569" y="5726308"/>
                <a:ext cx="1299365" cy="80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ea typeface="Malgun Gothic" panose="020B0503020000020004" pitchFamily="34" charset="-127"/>
                  </a:rPr>
                  <a:t>한달에 </a:t>
                </a:r>
                <a:r>
                  <a:rPr lang="en-US" altLang="ko-KR" sz="1000" dirty="0">
                    <a:ea typeface="Malgun Gothic" panose="020B0503020000020004" pitchFamily="34" charset="-127"/>
                  </a:rPr>
                  <a:t>2~3</a:t>
                </a:r>
                <a:r>
                  <a:rPr lang="ko-KR" altLang="en-US" sz="1000" dirty="0">
                    <a:ea typeface="Malgun Gothic" panose="020B0503020000020004" pitchFamily="34" charset="-127"/>
                  </a:rPr>
                  <a:t>회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A50B65E8-6B8A-DBDF-3C68-77FC50A41EA2}"/>
                  </a:ext>
                </a:extLst>
              </p:cNvPr>
              <p:cNvSpPr txBox="1"/>
              <p:nvPr/>
            </p:nvSpPr>
            <p:spPr>
              <a:xfrm>
                <a:off x="5621216" y="5725520"/>
                <a:ext cx="1164323" cy="80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ea typeface="Malgun Gothic" panose="020B0503020000020004" pitchFamily="34" charset="-127"/>
                  </a:rPr>
                  <a:t>한달에 </a:t>
                </a:r>
                <a:r>
                  <a:rPr lang="en-US" altLang="ko-KR" sz="1000" dirty="0">
                    <a:ea typeface="Malgun Gothic" panose="020B0503020000020004" pitchFamily="34" charset="-127"/>
                  </a:rPr>
                  <a:t>1</a:t>
                </a:r>
                <a:r>
                  <a:rPr lang="ko-KR" altLang="en-US" sz="1000" dirty="0">
                    <a:ea typeface="Malgun Gothic" panose="020B0503020000020004" pitchFamily="34" charset="-127"/>
                  </a:rPr>
                  <a:t>회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19A8DC8-A3EB-A241-D8A6-9EE5DAA73929}"/>
                  </a:ext>
                </a:extLst>
              </p:cNvPr>
              <p:cNvSpPr txBox="1"/>
              <p:nvPr/>
            </p:nvSpPr>
            <p:spPr>
              <a:xfrm>
                <a:off x="6722720" y="5724939"/>
                <a:ext cx="1479314" cy="80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ea typeface="Malgun Gothic" panose="020B0503020000020004" pitchFamily="34" charset="-127"/>
                  </a:rPr>
                  <a:t>한달에 </a:t>
                </a:r>
                <a:endParaRPr lang="en-US" altLang="ko-KR" sz="1000" dirty="0">
                  <a:ea typeface="Malgun Gothic" panose="020B0503020000020004" pitchFamily="34" charset="-127"/>
                </a:endParaRPr>
              </a:p>
              <a:p>
                <a:pPr algn="ctr"/>
                <a:r>
                  <a:rPr lang="en-US" altLang="ko-KR" sz="1000" dirty="0">
                    <a:ea typeface="Malgun Gothic" panose="020B0503020000020004" pitchFamily="34" charset="-127"/>
                  </a:rPr>
                  <a:t>1</a:t>
                </a:r>
                <a:r>
                  <a:rPr lang="ko-KR" altLang="en-US" sz="1000" dirty="0">
                    <a:ea typeface="Malgun Gothic" panose="020B0503020000020004" pitchFamily="34" charset="-127"/>
                  </a:rPr>
                  <a:t>회 미만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A2C66E9D-3D86-80AB-CF33-B150981D50EA}"/>
                  </a:ext>
                </a:extLst>
              </p:cNvPr>
              <p:cNvSpPr txBox="1"/>
              <p:nvPr/>
            </p:nvSpPr>
            <p:spPr>
              <a:xfrm>
                <a:off x="7946493" y="5718686"/>
                <a:ext cx="1751553" cy="80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ea typeface="Malgun Gothic" panose="020B0503020000020004" pitchFamily="34" charset="-127"/>
                  </a:rPr>
                  <a:t>거의 모이지</a:t>
                </a:r>
                <a:endParaRPr lang="en-US" altLang="ko-KR" sz="1000" dirty="0">
                  <a:ea typeface="Malgun Gothic" panose="020B0503020000020004" pitchFamily="34" charset="-127"/>
                </a:endParaRPr>
              </a:p>
              <a:p>
                <a:pPr algn="ctr"/>
                <a:r>
                  <a:rPr lang="ko-KR" altLang="en-US" sz="1000" dirty="0">
                    <a:ea typeface="Malgun Gothic" panose="020B0503020000020004" pitchFamily="34" charset="-127"/>
                  </a:rPr>
                  <a:t>못한다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529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자유형: 도형 19">
            <a:extLst>
              <a:ext uri="{FF2B5EF4-FFF2-40B4-BE49-F238E27FC236}">
                <a16:creationId xmlns:a16="http://schemas.microsoft.com/office/drawing/2014/main" id="{14E77264-5BC5-1B0D-D48F-9D3A3C4F138A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D95FFD8-E9B9-56C8-11D2-09D5CA8A262C}"/>
              </a:ext>
            </a:extLst>
          </p:cNvPr>
          <p:cNvGrpSpPr/>
          <p:nvPr/>
        </p:nvGrpSpPr>
        <p:grpSpPr>
          <a:xfrm>
            <a:off x="180000" y="180000"/>
            <a:ext cx="3285560" cy="784830"/>
            <a:chOff x="226168" y="203275"/>
            <a:chExt cx="3285560" cy="784830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68037D6-7FC7-4D45-5FCD-E80CCE6819BE}"/>
                </a:ext>
              </a:extLst>
            </p:cNvPr>
            <p:cNvSpPr/>
            <p:nvPr/>
          </p:nvSpPr>
          <p:spPr>
            <a:xfrm rot="8100000">
              <a:off x="226168" y="346323"/>
              <a:ext cx="788400" cy="500399"/>
            </a:xfrm>
            <a:prstGeom prst="roundRect">
              <a:avLst>
                <a:gd name="adj" fmla="val 50000"/>
              </a:avLst>
            </a:prstGeom>
            <a:solidFill>
              <a:srgbClr val="0D1D4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FED266-A77A-6B27-A6F6-C62227AF743C}"/>
                </a:ext>
              </a:extLst>
            </p:cNvPr>
            <p:cNvSpPr txBox="1"/>
            <p:nvPr/>
          </p:nvSpPr>
          <p:spPr>
            <a:xfrm>
              <a:off x="237755" y="203275"/>
              <a:ext cx="819455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x-none" sz="4500">
                  <a:solidFill>
                    <a:srgbClr val="FCFEFE"/>
                  </a:solidFill>
                </a:rPr>
                <a:t>0</a:t>
              </a:r>
              <a:r>
                <a:rPr kumimoji="1" lang="en-US" altLang="ko-KR" sz="4500">
                  <a:solidFill>
                    <a:srgbClr val="FCFEFE"/>
                  </a:solidFill>
                </a:rPr>
                <a:t>1</a:t>
              </a:r>
              <a:endParaRPr kumimoji="1" lang="x-none" altLang="en-US" sz="4500">
                <a:solidFill>
                  <a:srgbClr val="FCFEFE"/>
                </a:solidFill>
              </a:endParaRPr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77820800-7F80-0647-DFC6-F6C0FE6CCD8F}"/>
                </a:ext>
              </a:extLst>
            </p:cNvPr>
            <p:cNvCxnSpPr>
              <a:cxnSpLocks/>
            </p:cNvCxnSpPr>
            <p:nvPr/>
          </p:nvCxnSpPr>
          <p:spPr>
            <a:xfrm>
              <a:off x="1467390" y="987360"/>
              <a:ext cx="0" cy="0"/>
            </a:xfrm>
            <a:prstGeom prst="line">
              <a:avLst/>
            </a:prstGeom>
            <a:ln w="114300">
              <a:solidFill>
                <a:srgbClr val="E9EF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9965A4-4D7E-52C3-0F5D-EB7CC36FB361}"/>
                </a:ext>
              </a:extLst>
            </p:cNvPr>
            <p:cNvSpPr txBox="1"/>
            <p:nvPr/>
          </p:nvSpPr>
          <p:spPr>
            <a:xfrm>
              <a:off x="1057210" y="314941"/>
              <a:ext cx="2454518" cy="55399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ko-KR" altLang="en-US" sz="3000" b="1" spc="-300">
                  <a:solidFill>
                    <a:srgbClr val="0E1D4A"/>
                  </a:solidFill>
                </a:rPr>
                <a:t>배경 및 필요성</a:t>
              </a:r>
              <a:endParaRPr kumimoji="1" lang="x-none" altLang="en-US" sz="3000" b="1" spc="-300">
                <a:solidFill>
                  <a:srgbClr val="0E1D4A"/>
                </a:solidFill>
              </a:endParaRPr>
            </a:p>
          </p:txBody>
        </p:sp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6EC90D4F-9E91-D86A-43E7-4E5F833F98C9}"/>
                </a:ext>
              </a:extLst>
            </p:cNvPr>
            <p:cNvCxnSpPr>
              <a:cxnSpLocks/>
            </p:cNvCxnSpPr>
            <p:nvPr/>
          </p:nvCxnSpPr>
          <p:spPr>
            <a:xfrm>
              <a:off x="1145771" y="868939"/>
              <a:ext cx="2365957" cy="0"/>
            </a:xfrm>
            <a:prstGeom prst="line">
              <a:avLst/>
            </a:prstGeom>
            <a:ln w="28575">
              <a:solidFill>
                <a:srgbClr val="E9EF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" name="TextBox 285">
            <a:extLst>
              <a:ext uri="{FF2B5EF4-FFF2-40B4-BE49-F238E27FC236}">
                <a16:creationId xmlns:a16="http://schemas.microsoft.com/office/drawing/2014/main" id="{596B01DD-FC76-D3D4-20A2-1F8DD718EDE4}"/>
              </a:ext>
            </a:extLst>
          </p:cNvPr>
          <p:cNvSpPr txBox="1"/>
          <p:nvPr/>
        </p:nvSpPr>
        <p:spPr>
          <a:xfrm>
            <a:off x="765808" y="1460143"/>
            <a:ext cx="236795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2300" b="1" spc="-300">
                <a:solidFill>
                  <a:srgbClr val="0E1D4A"/>
                </a:solidFill>
              </a:rPr>
              <a:t>오프라인 모임 위주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9D8C5CF0-C32D-DFA9-C6CD-A221A1C1FF73}"/>
              </a:ext>
            </a:extLst>
          </p:cNvPr>
          <p:cNvSpPr txBox="1"/>
          <p:nvPr/>
        </p:nvSpPr>
        <p:spPr>
          <a:xfrm>
            <a:off x="6096000" y="1464782"/>
            <a:ext cx="211147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2300" b="1" spc="-300" dirty="0">
                <a:solidFill>
                  <a:srgbClr val="0E1D4A"/>
                </a:solidFill>
              </a:rPr>
              <a:t>수도권 인구 집중</a:t>
            </a:r>
          </a:p>
        </p:txBody>
      </p:sp>
      <p:grpSp>
        <p:nvGrpSpPr>
          <p:cNvPr id="597" name="그룹 596">
            <a:extLst>
              <a:ext uri="{FF2B5EF4-FFF2-40B4-BE49-F238E27FC236}">
                <a16:creationId xmlns:a16="http://schemas.microsoft.com/office/drawing/2014/main" id="{5AEE7EEC-F329-D16A-1D80-8AF206F8DAE9}"/>
              </a:ext>
            </a:extLst>
          </p:cNvPr>
          <p:cNvGrpSpPr/>
          <p:nvPr/>
        </p:nvGrpSpPr>
        <p:grpSpPr>
          <a:xfrm>
            <a:off x="765808" y="2337655"/>
            <a:ext cx="4213887" cy="2845987"/>
            <a:chOff x="765808" y="2290989"/>
            <a:chExt cx="4213887" cy="2845987"/>
          </a:xfrm>
        </p:grpSpPr>
        <p:grpSp>
          <p:nvGrpSpPr>
            <p:cNvPr id="598" name="그룹 597">
              <a:extLst>
                <a:ext uri="{FF2B5EF4-FFF2-40B4-BE49-F238E27FC236}">
                  <a16:creationId xmlns:a16="http://schemas.microsoft.com/office/drawing/2014/main" id="{F1CB6E36-E752-88AA-A989-A8447B0AE60D}"/>
                </a:ext>
              </a:extLst>
            </p:cNvPr>
            <p:cNvGrpSpPr/>
            <p:nvPr/>
          </p:nvGrpSpPr>
          <p:grpSpPr>
            <a:xfrm>
              <a:off x="4040821" y="3907679"/>
              <a:ext cx="922077" cy="1198665"/>
              <a:chOff x="7459571" y="2217967"/>
              <a:chExt cx="983414" cy="1278401"/>
            </a:xfrm>
          </p:grpSpPr>
          <p:grpSp>
            <p:nvGrpSpPr>
              <p:cNvPr id="634" name="그룹 633">
                <a:extLst>
                  <a:ext uri="{FF2B5EF4-FFF2-40B4-BE49-F238E27FC236}">
                    <a16:creationId xmlns:a16="http://schemas.microsoft.com/office/drawing/2014/main" id="{E6AEC972-2FE5-6F0F-6823-0A33C65AC135}"/>
                  </a:ext>
                </a:extLst>
              </p:cNvPr>
              <p:cNvGrpSpPr/>
              <p:nvPr/>
            </p:nvGrpSpPr>
            <p:grpSpPr>
              <a:xfrm>
                <a:off x="7459571" y="2217967"/>
                <a:ext cx="983414" cy="983414"/>
                <a:chOff x="7099352" y="2715615"/>
                <a:chExt cx="983414" cy="983414"/>
              </a:xfrm>
            </p:grpSpPr>
            <p:grpSp>
              <p:nvGrpSpPr>
                <p:cNvPr id="636" name="그룹 635">
                  <a:extLst>
                    <a:ext uri="{FF2B5EF4-FFF2-40B4-BE49-F238E27FC236}">
                      <a16:creationId xmlns:a16="http://schemas.microsoft.com/office/drawing/2014/main" id="{3AC9DAA4-47E8-CD13-2FB1-A2AD7FA68E50}"/>
                    </a:ext>
                  </a:extLst>
                </p:cNvPr>
                <p:cNvGrpSpPr/>
                <p:nvPr/>
              </p:nvGrpSpPr>
              <p:grpSpPr>
                <a:xfrm>
                  <a:off x="7099353" y="2715615"/>
                  <a:ext cx="983413" cy="983414"/>
                  <a:chOff x="7107347" y="3175255"/>
                  <a:chExt cx="983413" cy="983414"/>
                </a:xfrm>
              </p:grpSpPr>
              <p:sp>
                <p:nvSpPr>
                  <p:cNvPr id="638" name="모서리가 둥근 직사각형 637">
                    <a:extLst>
                      <a:ext uri="{FF2B5EF4-FFF2-40B4-BE49-F238E27FC236}">
                        <a16:creationId xmlns:a16="http://schemas.microsoft.com/office/drawing/2014/main" id="{E52B6E72-C81E-5636-EA25-A250933DB452}"/>
                      </a:ext>
                    </a:extLst>
                  </p:cNvPr>
                  <p:cNvSpPr/>
                  <p:nvPr/>
                </p:nvSpPr>
                <p:spPr>
                  <a:xfrm>
                    <a:off x="7107347" y="3175256"/>
                    <a:ext cx="983413" cy="983413"/>
                  </a:xfrm>
                  <a:prstGeom prst="roundRect">
                    <a:avLst>
                      <a:gd name="adj" fmla="val 19801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x-none" altLang="en-US">
                      <a:solidFill>
                        <a:srgbClr val="0E1D4A"/>
                      </a:solidFill>
                    </a:endParaRPr>
                  </a:p>
                </p:txBody>
              </p:sp>
              <p:sp>
                <p:nvSpPr>
                  <p:cNvPr id="639" name="모서리가 둥근 직사각형 638">
                    <a:extLst>
                      <a:ext uri="{FF2B5EF4-FFF2-40B4-BE49-F238E27FC236}">
                        <a16:creationId xmlns:a16="http://schemas.microsoft.com/office/drawing/2014/main" id="{C65BE0B9-8384-573B-BE5E-21F8C09C2B5F}"/>
                      </a:ext>
                    </a:extLst>
                  </p:cNvPr>
                  <p:cNvSpPr/>
                  <p:nvPr/>
                </p:nvSpPr>
                <p:spPr>
                  <a:xfrm>
                    <a:off x="7107347" y="3175255"/>
                    <a:ext cx="983413" cy="983413"/>
                  </a:xfrm>
                  <a:prstGeom prst="roundRect">
                    <a:avLst>
                      <a:gd name="adj" fmla="val 19801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x-none" altLang="en-US">
                      <a:solidFill>
                        <a:srgbClr val="0E1D4A"/>
                      </a:solidFill>
                    </a:endParaRPr>
                  </a:p>
                </p:txBody>
              </p:sp>
            </p:grpSp>
            <p:sp>
              <p:nvSpPr>
                <p:cNvPr id="637" name="모서리가 둥근 직사각형 636">
                  <a:extLst>
                    <a:ext uri="{FF2B5EF4-FFF2-40B4-BE49-F238E27FC236}">
                      <a16:creationId xmlns:a16="http://schemas.microsoft.com/office/drawing/2014/main" id="{D3544FF3-831A-C23F-21CF-E9B3E36F2092}"/>
                    </a:ext>
                  </a:extLst>
                </p:cNvPr>
                <p:cNvSpPr/>
                <p:nvPr/>
              </p:nvSpPr>
              <p:spPr>
                <a:xfrm>
                  <a:off x="7099352" y="2715615"/>
                  <a:ext cx="983413" cy="983413"/>
                </a:xfrm>
                <a:prstGeom prst="roundRect">
                  <a:avLst>
                    <a:gd name="adj" fmla="val 19801"/>
                  </a:avLst>
                </a:prstGeom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x-none" altLang="en-US">
                    <a:solidFill>
                      <a:srgbClr val="0E1D4A"/>
                    </a:solidFill>
                  </a:endParaRPr>
                </a:p>
              </p:txBody>
            </p:sp>
          </p:grpSp>
          <p:sp>
            <p:nvSpPr>
              <p:cNvPr id="635" name="TextBox 634">
                <a:extLst>
                  <a:ext uri="{FF2B5EF4-FFF2-40B4-BE49-F238E27FC236}">
                    <a16:creationId xmlns:a16="http://schemas.microsoft.com/office/drawing/2014/main" id="{E7431886-D69F-9468-ECA2-6E631DDF280A}"/>
                  </a:ext>
                </a:extLst>
              </p:cNvPr>
              <p:cNvSpPr txBox="1"/>
              <p:nvPr/>
            </p:nvSpPr>
            <p:spPr>
              <a:xfrm>
                <a:off x="7730704" y="3233768"/>
                <a:ext cx="470491" cy="2626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00" dirty="0" err="1">
                    <a:solidFill>
                      <a:srgbClr val="0E1D4A"/>
                    </a:solidFill>
                    <a:ea typeface="Malgun Gothic" panose="020B0503020000020004" pitchFamily="34" charset="-127"/>
                  </a:rPr>
                  <a:t>프립</a:t>
                </a:r>
                <a:endParaRPr kumimoji="1" lang="en-US" altLang="ko-KR" sz="1000" dirty="0">
                  <a:solidFill>
                    <a:srgbClr val="0E1D4A"/>
                  </a:solidFill>
                  <a:ea typeface="Malgun Gothic" panose="020B0503020000020004" pitchFamily="34" charset="-127"/>
                </a:endParaRPr>
              </a:p>
            </p:txBody>
          </p:sp>
        </p:grpSp>
        <p:grpSp>
          <p:nvGrpSpPr>
            <p:cNvPr id="599" name="그룹 598">
              <a:extLst>
                <a:ext uri="{FF2B5EF4-FFF2-40B4-BE49-F238E27FC236}">
                  <a16:creationId xmlns:a16="http://schemas.microsoft.com/office/drawing/2014/main" id="{272309F9-B308-4567-7EE5-98238B68C675}"/>
                </a:ext>
              </a:extLst>
            </p:cNvPr>
            <p:cNvGrpSpPr/>
            <p:nvPr/>
          </p:nvGrpSpPr>
          <p:grpSpPr>
            <a:xfrm>
              <a:off x="4030367" y="2301773"/>
              <a:ext cx="949328" cy="1226814"/>
              <a:chOff x="9228334" y="2217967"/>
              <a:chExt cx="983414" cy="1270863"/>
            </a:xfrm>
          </p:grpSpPr>
          <p:grpSp>
            <p:nvGrpSpPr>
              <p:cNvPr id="628" name="그룹 627">
                <a:extLst>
                  <a:ext uri="{FF2B5EF4-FFF2-40B4-BE49-F238E27FC236}">
                    <a16:creationId xmlns:a16="http://schemas.microsoft.com/office/drawing/2014/main" id="{65B3A0E6-2659-1D6B-2D5D-9DC5130C1F3F}"/>
                  </a:ext>
                </a:extLst>
              </p:cNvPr>
              <p:cNvGrpSpPr/>
              <p:nvPr/>
            </p:nvGrpSpPr>
            <p:grpSpPr>
              <a:xfrm>
                <a:off x="9228334" y="2217967"/>
                <a:ext cx="983414" cy="983415"/>
                <a:chOff x="8581789" y="3403599"/>
                <a:chExt cx="983414" cy="983415"/>
              </a:xfrm>
            </p:grpSpPr>
            <p:grpSp>
              <p:nvGrpSpPr>
                <p:cNvPr id="630" name="그룹 629">
                  <a:extLst>
                    <a:ext uri="{FF2B5EF4-FFF2-40B4-BE49-F238E27FC236}">
                      <a16:creationId xmlns:a16="http://schemas.microsoft.com/office/drawing/2014/main" id="{18EBAFE1-F276-6B15-B387-6FDFCB8AEC40}"/>
                    </a:ext>
                  </a:extLst>
                </p:cNvPr>
                <p:cNvGrpSpPr/>
                <p:nvPr/>
              </p:nvGrpSpPr>
              <p:grpSpPr>
                <a:xfrm>
                  <a:off x="8581790" y="3403600"/>
                  <a:ext cx="983413" cy="983414"/>
                  <a:chOff x="7107347" y="3175255"/>
                  <a:chExt cx="983413" cy="983414"/>
                </a:xfrm>
              </p:grpSpPr>
              <p:sp>
                <p:nvSpPr>
                  <p:cNvPr id="632" name="모서리가 둥근 직사각형 631">
                    <a:extLst>
                      <a:ext uri="{FF2B5EF4-FFF2-40B4-BE49-F238E27FC236}">
                        <a16:creationId xmlns:a16="http://schemas.microsoft.com/office/drawing/2014/main" id="{C70FB385-84F9-487A-E924-08C64DA28F8F}"/>
                      </a:ext>
                    </a:extLst>
                  </p:cNvPr>
                  <p:cNvSpPr/>
                  <p:nvPr/>
                </p:nvSpPr>
                <p:spPr>
                  <a:xfrm>
                    <a:off x="7107347" y="3175256"/>
                    <a:ext cx="983413" cy="983413"/>
                  </a:xfrm>
                  <a:prstGeom prst="roundRect">
                    <a:avLst>
                      <a:gd name="adj" fmla="val 19801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x-none" altLang="en-US">
                      <a:solidFill>
                        <a:srgbClr val="0E1D4A"/>
                      </a:solidFill>
                    </a:endParaRPr>
                  </a:p>
                </p:txBody>
              </p:sp>
              <p:sp>
                <p:nvSpPr>
                  <p:cNvPr id="633" name="모서리가 둥근 직사각형 632">
                    <a:extLst>
                      <a:ext uri="{FF2B5EF4-FFF2-40B4-BE49-F238E27FC236}">
                        <a16:creationId xmlns:a16="http://schemas.microsoft.com/office/drawing/2014/main" id="{D74F4BD5-7FBC-EBED-159E-D2B1D30A2E68}"/>
                      </a:ext>
                    </a:extLst>
                  </p:cNvPr>
                  <p:cNvSpPr/>
                  <p:nvPr/>
                </p:nvSpPr>
                <p:spPr>
                  <a:xfrm>
                    <a:off x="7107347" y="3175255"/>
                    <a:ext cx="983413" cy="983413"/>
                  </a:xfrm>
                  <a:prstGeom prst="roundRect">
                    <a:avLst>
                      <a:gd name="adj" fmla="val 19801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x-none" altLang="en-US">
                      <a:solidFill>
                        <a:srgbClr val="0E1D4A"/>
                      </a:solidFill>
                    </a:endParaRPr>
                  </a:p>
                </p:txBody>
              </p:sp>
            </p:grpSp>
            <p:sp>
              <p:nvSpPr>
                <p:cNvPr id="631" name="모서리가 둥근 직사각형 630">
                  <a:extLst>
                    <a:ext uri="{FF2B5EF4-FFF2-40B4-BE49-F238E27FC236}">
                      <a16:creationId xmlns:a16="http://schemas.microsoft.com/office/drawing/2014/main" id="{9907D9F3-51B9-4D2C-EB01-3F1AF67AAD04}"/>
                    </a:ext>
                  </a:extLst>
                </p:cNvPr>
                <p:cNvSpPr/>
                <p:nvPr/>
              </p:nvSpPr>
              <p:spPr>
                <a:xfrm>
                  <a:off x="8581789" y="3403599"/>
                  <a:ext cx="983413" cy="983413"/>
                </a:xfrm>
                <a:prstGeom prst="roundRect">
                  <a:avLst>
                    <a:gd name="adj" fmla="val 19801"/>
                  </a:avLst>
                </a:prstGeom>
                <a:blipFill dpi="0"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x-none" altLang="en-US">
                    <a:solidFill>
                      <a:srgbClr val="0E1D4A"/>
                    </a:solidFill>
                  </a:endParaRPr>
                </a:p>
              </p:txBody>
            </p:sp>
          </p:grpSp>
          <p:sp>
            <p:nvSpPr>
              <p:cNvPr id="629" name="TextBox 628">
                <a:extLst>
                  <a:ext uri="{FF2B5EF4-FFF2-40B4-BE49-F238E27FC236}">
                    <a16:creationId xmlns:a16="http://schemas.microsoft.com/office/drawing/2014/main" id="{57B60E2A-4391-9FE9-7F05-C92543E004E9}"/>
                  </a:ext>
                </a:extLst>
              </p:cNvPr>
              <p:cNvSpPr txBox="1"/>
              <p:nvPr/>
            </p:nvSpPr>
            <p:spPr>
              <a:xfrm>
                <a:off x="9387256" y="3233768"/>
                <a:ext cx="722676" cy="2550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00" dirty="0">
                    <a:solidFill>
                      <a:srgbClr val="0E1D4A"/>
                    </a:solidFill>
                    <a:ea typeface="Malgun Gothic" panose="020B0503020000020004" pitchFamily="34" charset="-127"/>
                  </a:rPr>
                  <a:t>카카오톡</a:t>
                </a:r>
                <a:endParaRPr kumimoji="1" lang="en-US" altLang="ko-KR" sz="1000" dirty="0">
                  <a:solidFill>
                    <a:srgbClr val="0E1D4A"/>
                  </a:solidFill>
                  <a:ea typeface="Malgun Gothic" panose="020B0503020000020004" pitchFamily="34" charset="-127"/>
                </a:endParaRPr>
              </a:p>
            </p:txBody>
          </p:sp>
        </p:grpSp>
        <p:grpSp>
          <p:nvGrpSpPr>
            <p:cNvPr id="600" name="그룹 599">
              <a:extLst>
                <a:ext uri="{FF2B5EF4-FFF2-40B4-BE49-F238E27FC236}">
                  <a16:creationId xmlns:a16="http://schemas.microsoft.com/office/drawing/2014/main" id="{74E22A7B-DB25-B9C1-4826-AF5CB6FD85D5}"/>
                </a:ext>
              </a:extLst>
            </p:cNvPr>
            <p:cNvGrpSpPr/>
            <p:nvPr/>
          </p:nvGrpSpPr>
          <p:grpSpPr>
            <a:xfrm>
              <a:off x="765808" y="2290989"/>
              <a:ext cx="951732" cy="1240051"/>
              <a:chOff x="1859768" y="2206855"/>
              <a:chExt cx="983413" cy="1281330"/>
            </a:xfrm>
          </p:grpSpPr>
          <p:grpSp>
            <p:nvGrpSpPr>
              <p:cNvPr id="622" name="그룹 621">
                <a:extLst>
                  <a:ext uri="{FF2B5EF4-FFF2-40B4-BE49-F238E27FC236}">
                    <a16:creationId xmlns:a16="http://schemas.microsoft.com/office/drawing/2014/main" id="{94147C9F-D4BE-DAEA-9F0A-E222F9A1C4F3}"/>
                  </a:ext>
                </a:extLst>
              </p:cNvPr>
              <p:cNvGrpSpPr/>
              <p:nvPr/>
            </p:nvGrpSpPr>
            <p:grpSpPr>
              <a:xfrm>
                <a:off x="1859768" y="2206855"/>
                <a:ext cx="983413" cy="1000469"/>
                <a:chOff x="1527259" y="1680382"/>
                <a:chExt cx="983413" cy="1000469"/>
              </a:xfrm>
            </p:grpSpPr>
            <p:grpSp>
              <p:nvGrpSpPr>
                <p:cNvPr id="624" name="그룹 623">
                  <a:extLst>
                    <a:ext uri="{FF2B5EF4-FFF2-40B4-BE49-F238E27FC236}">
                      <a16:creationId xmlns:a16="http://schemas.microsoft.com/office/drawing/2014/main" id="{07FD1D25-17C1-843E-7852-B4197AB5290C}"/>
                    </a:ext>
                  </a:extLst>
                </p:cNvPr>
                <p:cNvGrpSpPr/>
                <p:nvPr/>
              </p:nvGrpSpPr>
              <p:grpSpPr>
                <a:xfrm>
                  <a:off x="1527259" y="1691494"/>
                  <a:ext cx="983413" cy="989357"/>
                  <a:chOff x="7107347" y="3169312"/>
                  <a:chExt cx="983413" cy="989357"/>
                </a:xfrm>
              </p:grpSpPr>
              <p:sp>
                <p:nvSpPr>
                  <p:cNvPr id="626" name="모서리가 둥근 직사각형 625">
                    <a:extLst>
                      <a:ext uri="{FF2B5EF4-FFF2-40B4-BE49-F238E27FC236}">
                        <a16:creationId xmlns:a16="http://schemas.microsoft.com/office/drawing/2014/main" id="{F90B60B2-E81B-0E43-0911-9595AEF897D2}"/>
                      </a:ext>
                    </a:extLst>
                  </p:cNvPr>
                  <p:cNvSpPr/>
                  <p:nvPr/>
                </p:nvSpPr>
                <p:spPr>
                  <a:xfrm>
                    <a:off x="7107347" y="3175256"/>
                    <a:ext cx="983413" cy="983413"/>
                  </a:xfrm>
                  <a:prstGeom prst="roundRect">
                    <a:avLst>
                      <a:gd name="adj" fmla="val 19801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x-none" altLang="en-US">
                      <a:solidFill>
                        <a:srgbClr val="0E1D4A"/>
                      </a:solidFill>
                    </a:endParaRPr>
                  </a:p>
                </p:txBody>
              </p:sp>
              <p:sp>
                <p:nvSpPr>
                  <p:cNvPr id="627" name="모서리가 둥근 직사각형 626">
                    <a:extLst>
                      <a:ext uri="{FF2B5EF4-FFF2-40B4-BE49-F238E27FC236}">
                        <a16:creationId xmlns:a16="http://schemas.microsoft.com/office/drawing/2014/main" id="{43497139-D168-2738-043B-B99FBEF2A8A6}"/>
                      </a:ext>
                    </a:extLst>
                  </p:cNvPr>
                  <p:cNvSpPr/>
                  <p:nvPr/>
                </p:nvSpPr>
                <p:spPr>
                  <a:xfrm>
                    <a:off x="7107347" y="3169312"/>
                    <a:ext cx="983413" cy="983413"/>
                  </a:xfrm>
                  <a:prstGeom prst="roundRect">
                    <a:avLst>
                      <a:gd name="adj" fmla="val 19801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x-none" altLang="en-US">
                      <a:solidFill>
                        <a:srgbClr val="0E1D4A"/>
                      </a:solidFill>
                    </a:endParaRPr>
                  </a:p>
                </p:txBody>
              </p:sp>
            </p:grpSp>
            <p:sp>
              <p:nvSpPr>
                <p:cNvPr id="625" name="모서리가 둥근 직사각형 624">
                  <a:extLst>
                    <a:ext uri="{FF2B5EF4-FFF2-40B4-BE49-F238E27FC236}">
                      <a16:creationId xmlns:a16="http://schemas.microsoft.com/office/drawing/2014/main" id="{55C8A806-57ED-058B-E796-65EAE0E3D196}"/>
                    </a:ext>
                  </a:extLst>
                </p:cNvPr>
                <p:cNvSpPr/>
                <p:nvPr/>
              </p:nvSpPr>
              <p:spPr>
                <a:xfrm>
                  <a:off x="1527259" y="1680382"/>
                  <a:ext cx="983413" cy="983413"/>
                </a:xfrm>
                <a:prstGeom prst="roundRect">
                  <a:avLst>
                    <a:gd name="adj" fmla="val 19801"/>
                  </a:avLst>
                </a:prstGeom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x-none" altLang="en-US">
                    <a:solidFill>
                      <a:srgbClr val="0E1D4A"/>
                    </a:solidFill>
                  </a:endParaRPr>
                </a:p>
              </p:txBody>
            </p:sp>
          </p:grpSp>
          <p:sp>
            <p:nvSpPr>
              <p:cNvPr id="623" name="TextBox 622">
                <a:extLst>
                  <a:ext uri="{FF2B5EF4-FFF2-40B4-BE49-F238E27FC236}">
                    <a16:creationId xmlns:a16="http://schemas.microsoft.com/office/drawing/2014/main" id="{2C13EC68-4B0D-0F88-2201-7413A44E8E83}"/>
                  </a:ext>
                </a:extLst>
              </p:cNvPr>
              <p:cNvSpPr txBox="1"/>
              <p:nvPr/>
            </p:nvSpPr>
            <p:spPr>
              <a:xfrm>
                <a:off x="2066779" y="3233768"/>
                <a:ext cx="588341" cy="254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x-none" altLang="en-US" sz="1000" dirty="0">
                    <a:solidFill>
                      <a:srgbClr val="0E1D4A"/>
                    </a:solidFill>
                    <a:ea typeface="Malgun Gothic" panose="020B0503020000020004" pitchFamily="34" charset="-127"/>
                  </a:rPr>
                  <a:t>소모임</a:t>
                </a:r>
              </a:p>
            </p:txBody>
          </p:sp>
        </p:grpSp>
        <p:grpSp>
          <p:nvGrpSpPr>
            <p:cNvPr id="601" name="그룹 600">
              <a:extLst>
                <a:ext uri="{FF2B5EF4-FFF2-40B4-BE49-F238E27FC236}">
                  <a16:creationId xmlns:a16="http://schemas.microsoft.com/office/drawing/2014/main" id="{AE1F64EA-074C-7CD3-4E9F-1951BB2CF4D7}"/>
                </a:ext>
              </a:extLst>
            </p:cNvPr>
            <p:cNvGrpSpPr/>
            <p:nvPr/>
          </p:nvGrpSpPr>
          <p:grpSpPr>
            <a:xfrm>
              <a:off x="2362939" y="3907682"/>
              <a:ext cx="931637" cy="1225357"/>
              <a:chOff x="3496146" y="2217967"/>
              <a:chExt cx="993609" cy="1306866"/>
            </a:xfrm>
          </p:grpSpPr>
          <p:grpSp>
            <p:nvGrpSpPr>
              <p:cNvPr id="616" name="그룹 615">
                <a:extLst>
                  <a:ext uri="{FF2B5EF4-FFF2-40B4-BE49-F238E27FC236}">
                    <a16:creationId xmlns:a16="http://schemas.microsoft.com/office/drawing/2014/main" id="{F0859732-7470-2AEE-3A0C-E123A3DF26D8}"/>
                  </a:ext>
                </a:extLst>
              </p:cNvPr>
              <p:cNvGrpSpPr/>
              <p:nvPr/>
            </p:nvGrpSpPr>
            <p:grpSpPr>
              <a:xfrm>
                <a:off x="3496146" y="2217967"/>
                <a:ext cx="983413" cy="983414"/>
                <a:chOff x="3480750" y="2454946"/>
                <a:chExt cx="983413" cy="983414"/>
              </a:xfrm>
            </p:grpSpPr>
            <p:grpSp>
              <p:nvGrpSpPr>
                <p:cNvPr id="618" name="그룹 617">
                  <a:extLst>
                    <a:ext uri="{FF2B5EF4-FFF2-40B4-BE49-F238E27FC236}">
                      <a16:creationId xmlns:a16="http://schemas.microsoft.com/office/drawing/2014/main" id="{FB478D7A-861B-5965-0DE5-EA5E6C748928}"/>
                    </a:ext>
                  </a:extLst>
                </p:cNvPr>
                <p:cNvGrpSpPr/>
                <p:nvPr/>
              </p:nvGrpSpPr>
              <p:grpSpPr>
                <a:xfrm>
                  <a:off x="3480750" y="2454946"/>
                  <a:ext cx="983413" cy="983414"/>
                  <a:chOff x="7107347" y="3175255"/>
                  <a:chExt cx="983413" cy="983414"/>
                </a:xfrm>
              </p:grpSpPr>
              <p:sp>
                <p:nvSpPr>
                  <p:cNvPr id="620" name="모서리가 둥근 직사각형 619">
                    <a:extLst>
                      <a:ext uri="{FF2B5EF4-FFF2-40B4-BE49-F238E27FC236}">
                        <a16:creationId xmlns:a16="http://schemas.microsoft.com/office/drawing/2014/main" id="{37D5DD3A-551E-EEBD-9104-19B108C84730}"/>
                      </a:ext>
                    </a:extLst>
                  </p:cNvPr>
                  <p:cNvSpPr/>
                  <p:nvPr/>
                </p:nvSpPr>
                <p:spPr>
                  <a:xfrm>
                    <a:off x="7107347" y="3175256"/>
                    <a:ext cx="983413" cy="983413"/>
                  </a:xfrm>
                  <a:prstGeom prst="roundRect">
                    <a:avLst>
                      <a:gd name="adj" fmla="val 19801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x-none" altLang="en-US">
                      <a:solidFill>
                        <a:srgbClr val="0E1D4A"/>
                      </a:solidFill>
                    </a:endParaRPr>
                  </a:p>
                </p:txBody>
              </p:sp>
              <p:sp>
                <p:nvSpPr>
                  <p:cNvPr id="621" name="모서리가 둥근 직사각형 620">
                    <a:extLst>
                      <a:ext uri="{FF2B5EF4-FFF2-40B4-BE49-F238E27FC236}">
                        <a16:creationId xmlns:a16="http://schemas.microsoft.com/office/drawing/2014/main" id="{D3967921-04B4-07BC-360F-B93928C938DD}"/>
                      </a:ext>
                    </a:extLst>
                  </p:cNvPr>
                  <p:cNvSpPr/>
                  <p:nvPr/>
                </p:nvSpPr>
                <p:spPr>
                  <a:xfrm>
                    <a:off x="7107347" y="3175255"/>
                    <a:ext cx="983413" cy="983413"/>
                  </a:xfrm>
                  <a:prstGeom prst="roundRect">
                    <a:avLst>
                      <a:gd name="adj" fmla="val 19801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x-none" altLang="en-US">
                      <a:solidFill>
                        <a:srgbClr val="0E1D4A"/>
                      </a:solidFill>
                    </a:endParaRPr>
                  </a:p>
                </p:txBody>
              </p:sp>
            </p:grpSp>
            <p:sp>
              <p:nvSpPr>
                <p:cNvPr id="619" name="모서리가 둥근 직사각형 618">
                  <a:extLst>
                    <a:ext uri="{FF2B5EF4-FFF2-40B4-BE49-F238E27FC236}">
                      <a16:creationId xmlns:a16="http://schemas.microsoft.com/office/drawing/2014/main" id="{9CDA7D7B-D2CA-AA04-2FFB-BA9AB8B54666}"/>
                    </a:ext>
                  </a:extLst>
                </p:cNvPr>
                <p:cNvSpPr/>
                <p:nvPr/>
              </p:nvSpPr>
              <p:spPr>
                <a:xfrm>
                  <a:off x="3480750" y="2454946"/>
                  <a:ext cx="983413" cy="983413"/>
                </a:xfrm>
                <a:prstGeom prst="roundRect">
                  <a:avLst>
                    <a:gd name="adj" fmla="val 19801"/>
                  </a:avLst>
                </a:prstGeom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x-none" altLang="en-US">
                    <a:solidFill>
                      <a:srgbClr val="0E1D4A"/>
                    </a:solidFill>
                  </a:endParaRPr>
                </a:p>
              </p:txBody>
            </p:sp>
          </p:grpSp>
          <p:sp>
            <p:nvSpPr>
              <p:cNvPr id="617" name="TextBox 616">
                <a:extLst>
                  <a:ext uri="{FF2B5EF4-FFF2-40B4-BE49-F238E27FC236}">
                    <a16:creationId xmlns:a16="http://schemas.microsoft.com/office/drawing/2014/main" id="{B021371B-0C4B-651B-0A78-D03DA2041396}"/>
                  </a:ext>
                </a:extLst>
              </p:cNvPr>
              <p:cNvSpPr txBox="1"/>
              <p:nvPr/>
            </p:nvSpPr>
            <p:spPr>
              <a:xfrm>
                <a:off x="3562791" y="3262234"/>
                <a:ext cx="926964" cy="2625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x-none" altLang="en-US" sz="1000" dirty="0">
                    <a:solidFill>
                      <a:srgbClr val="0E1D4A"/>
                    </a:solidFill>
                    <a:ea typeface="Malgun Gothic" panose="020B0503020000020004" pitchFamily="34" charset="-127"/>
                  </a:rPr>
                  <a:t>네이버</a:t>
                </a:r>
                <a:r>
                  <a:rPr kumimoji="1" lang="ko-KR" altLang="en-US" sz="1000" dirty="0">
                    <a:solidFill>
                      <a:srgbClr val="0E1D4A"/>
                    </a:solidFill>
                    <a:ea typeface="Malgun Gothic" panose="020B0503020000020004" pitchFamily="34" charset="-127"/>
                  </a:rPr>
                  <a:t> 밴드</a:t>
                </a:r>
                <a:endParaRPr kumimoji="1" lang="en-US" altLang="ko-KR" sz="1000" dirty="0">
                  <a:solidFill>
                    <a:srgbClr val="0E1D4A"/>
                  </a:solidFill>
                  <a:ea typeface="Malgun Gothic" panose="020B0503020000020004" pitchFamily="34" charset="-127"/>
                </a:endParaRPr>
              </a:p>
            </p:txBody>
          </p:sp>
        </p:grpSp>
        <p:grpSp>
          <p:nvGrpSpPr>
            <p:cNvPr id="602" name="그룹 601">
              <a:extLst>
                <a:ext uri="{FF2B5EF4-FFF2-40B4-BE49-F238E27FC236}">
                  <a16:creationId xmlns:a16="http://schemas.microsoft.com/office/drawing/2014/main" id="{3836865B-E242-7D3D-581D-CF4774B41807}"/>
                </a:ext>
              </a:extLst>
            </p:cNvPr>
            <p:cNvGrpSpPr/>
            <p:nvPr/>
          </p:nvGrpSpPr>
          <p:grpSpPr>
            <a:xfrm>
              <a:off x="765809" y="3907680"/>
              <a:ext cx="951731" cy="1229296"/>
              <a:chOff x="5264908" y="2217965"/>
              <a:chExt cx="983414" cy="1270219"/>
            </a:xfrm>
          </p:grpSpPr>
          <p:grpSp>
            <p:nvGrpSpPr>
              <p:cNvPr id="610" name="그룹 609">
                <a:extLst>
                  <a:ext uri="{FF2B5EF4-FFF2-40B4-BE49-F238E27FC236}">
                    <a16:creationId xmlns:a16="http://schemas.microsoft.com/office/drawing/2014/main" id="{F0949B14-B3AC-5D84-A9CD-C814008D1F60}"/>
                  </a:ext>
                </a:extLst>
              </p:cNvPr>
              <p:cNvGrpSpPr/>
              <p:nvPr/>
            </p:nvGrpSpPr>
            <p:grpSpPr>
              <a:xfrm>
                <a:off x="5264908" y="2217965"/>
                <a:ext cx="983414" cy="983415"/>
                <a:chOff x="6796603" y="2680849"/>
                <a:chExt cx="983414" cy="983415"/>
              </a:xfrm>
            </p:grpSpPr>
            <p:grpSp>
              <p:nvGrpSpPr>
                <p:cNvPr id="612" name="그룹 611">
                  <a:extLst>
                    <a:ext uri="{FF2B5EF4-FFF2-40B4-BE49-F238E27FC236}">
                      <a16:creationId xmlns:a16="http://schemas.microsoft.com/office/drawing/2014/main" id="{BD479CE5-84CA-EACD-4443-CD81465B5F1F}"/>
                    </a:ext>
                  </a:extLst>
                </p:cNvPr>
                <p:cNvGrpSpPr/>
                <p:nvPr/>
              </p:nvGrpSpPr>
              <p:grpSpPr>
                <a:xfrm>
                  <a:off x="6796604" y="2680850"/>
                  <a:ext cx="983413" cy="983414"/>
                  <a:chOff x="7107347" y="3175255"/>
                  <a:chExt cx="983413" cy="983414"/>
                </a:xfrm>
              </p:grpSpPr>
              <p:sp>
                <p:nvSpPr>
                  <p:cNvPr id="614" name="모서리가 둥근 직사각형 613">
                    <a:extLst>
                      <a:ext uri="{FF2B5EF4-FFF2-40B4-BE49-F238E27FC236}">
                        <a16:creationId xmlns:a16="http://schemas.microsoft.com/office/drawing/2014/main" id="{5AB22B04-5B7F-F576-11C4-1C262FA33206}"/>
                      </a:ext>
                    </a:extLst>
                  </p:cNvPr>
                  <p:cNvSpPr/>
                  <p:nvPr/>
                </p:nvSpPr>
                <p:spPr>
                  <a:xfrm>
                    <a:off x="7107347" y="3175256"/>
                    <a:ext cx="983413" cy="983413"/>
                  </a:xfrm>
                  <a:prstGeom prst="roundRect">
                    <a:avLst>
                      <a:gd name="adj" fmla="val 19801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x-none" altLang="en-US">
                      <a:solidFill>
                        <a:srgbClr val="0E1D4A"/>
                      </a:solidFill>
                    </a:endParaRPr>
                  </a:p>
                </p:txBody>
              </p:sp>
              <p:sp>
                <p:nvSpPr>
                  <p:cNvPr id="615" name="모서리가 둥근 직사각형 614">
                    <a:extLst>
                      <a:ext uri="{FF2B5EF4-FFF2-40B4-BE49-F238E27FC236}">
                        <a16:creationId xmlns:a16="http://schemas.microsoft.com/office/drawing/2014/main" id="{84086335-B9D1-F337-7BB0-248D87022A4A}"/>
                      </a:ext>
                    </a:extLst>
                  </p:cNvPr>
                  <p:cNvSpPr/>
                  <p:nvPr/>
                </p:nvSpPr>
                <p:spPr>
                  <a:xfrm>
                    <a:off x="7107347" y="3175255"/>
                    <a:ext cx="983413" cy="983413"/>
                  </a:xfrm>
                  <a:prstGeom prst="roundRect">
                    <a:avLst>
                      <a:gd name="adj" fmla="val 19801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x-none" altLang="en-US">
                      <a:solidFill>
                        <a:srgbClr val="0E1D4A"/>
                      </a:solidFill>
                    </a:endParaRPr>
                  </a:p>
                </p:txBody>
              </p:sp>
            </p:grpSp>
            <p:sp>
              <p:nvSpPr>
                <p:cNvPr id="613" name="모서리가 둥근 직사각형 612">
                  <a:extLst>
                    <a:ext uri="{FF2B5EF4-FFF2-40B4-BE49-F238E27FC236}">
                      <a16:creationId xmlns:a16="http://schemas.microsoft.com/office/drawing/2014/main" id="{2DEC6A8B-1B3E-5D54-82B5-2611778A4C83}"/>
                    </a:ext>
                  </a:extLst>
                </p:cNvPr>
                <p:cNvSpPr/>
                <p:nvPr/>
              </p:nvSpPr>
              <p:spPr>
                <a:xfrm>
                  <a:off x="6796603" y="2680849"/>
                  <a:ext cx="983413" cy="983413"/>
                </a:xfrm>
                <a:prstGeom prst="roundRect">
                  <a:avLst>
                    <a:gd name="adj" fmla="val 19801"/>
                  </a:avLst>
                </a:prstGeom>
                <a:blipFill dpi="0"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x-none" altLang="en-US">
                    <a:solidFill>
                      <a:srgbClr val="0E1D4A"/>
                    </a:solidFill>
                  </a:endParaRPr>
                </a:p>
              </p:txBody>
            </p:sp>
          </p:grpSp>
          <p:sp>
            <p:nvSpPr>
              <p:cNvPr id="611" name="TextBox 610">
                <a:extLst>
                  <a:ext uri="{FF2B5EF4-FFF2-40B4-BE49-F238E27FC236}">
                    <a16:creationId xmlns:a16="http://schemas.microsoft.com/office/drawing/2014/main" id="{F4A96A31-90FA-76A1-AE3C-733E45E68C8D}"/>
                  </a:ext>
                </a:extLst>
              </p:cNvPr>
              <p:cNvSpPr txBox="1"/>
              <p:nvPr/>
            </p:nvSpPr>
            <p:spPr>
              <a:xfrm>
                <a:off x="5536041" y="3233766"/>
                <a:ext cx="455832" cy="254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00" dirty="0" err="1">
                    <a:solidFill>
                      <a:srgbClr val="0E1D4A"/>
                    </a:solidFill>
                    <a:ea typeface="Malgun Gothic" panose="020B0503020000020004" pitchFamily="34" charset="-127"/>
                  </a:rPr>
                  <a:t>문토</a:t>
                </a:r>
                <a:endParaRPr kumimoji="1" lang="en-US" altLang="ko-KR" sz="1000" dirty="0">
                  <a:solidFill>
                    <a:srgbClr val="0E1D4A"/>
                  </a:solidFill>
                  <a:ea typeface="Malgun Gothic" panose="020B0503020000020004" pitchFamily="34" charset="-127"/>
                </a:endParaRPr>
              </a:p>
            </p:txBody>
          </p:sp>
        </p:grpSp>
        <p:grpSp>
          <p:nvGrpSpPr>
            <p:cNvPr id="603" name="그룹 602">
              <a:extLst>
                <a:ext uri="{FF2B5EF4-FFF2-40B4-BE49-F238E27FC236}">
                  <a16:creationId xmlns:a16="http://schemas.microsoft.com/office/drawing/2014/main" id="{A3BF47F2-0A4D-D3D3-743E-155F6C0F9619}"/>
                </a:ext>
              </a:extLst>
            </p:cNvPr>
            <p:cNvGrpSpPr/>
            <p:nvPr/>
          </p:nvGrpSpPr>
          <p:grpSpPr>
            <a:xfrm>
              <a:off x="2334489" y="2298686"/>
              <a:ext cx="951732" cy="1229297"/>
              <a:chOff x="549870" y="2217963"/>
              <a:chExt cx="983414" cy="1270219"/>
            </a:xfrm>
          </p:grpSpPr>
          <p:grpSp>
            <p:nvGrpSpPr>
              <p:cNvPr id="604" name="그룹 603">
                <a:extLst>
                  <a:ext uri="{FF2B5EF4-FFF2-40B4-BE49-F238E27FC236}">
                    <a16:creationId xmlns:a16="http://schemas.microsoft.com/office/drawing/2014/main" id="{5C727D3E-3E13-7202-20A1-79DFD509712A}"/>
                  </a:ext>
                </a:extLst>
              </p:cNvPr>
              <p:cNvGrpSpPr/>
              <p:nvPr/>
            </p:nvGrpSpPr>
            <p:grpSpPr>
              <a:xfrm>
                <a:off x="549870" y="2217963"/>
                <a:ext cx="983414" cy="983415"/>
                <a:chOff x="4627450" y="4205109"/>
                <a:chExt cx="983414" cy="983415"/>
              </a:xfrm>
            </p:grpSpPr>
            <p:grpSp>
              <p:nvGrpSpPr>
                <p:cNvPr id="606" name="그룹 605">
                  <a:extLst>
                    <a:ext uri="{FF2B5EF4-FFF2-40B4-BE49-F238E27FC236}">
                      <a16:creationId xmlns:a16="http://schemas.microsoft.com/office/drawing/2014/main" id="{27439839-4617-4303-DED9-C709E4C25ACB}"/>
                    </a:ext>
                  </a:extLst>
                </p:cNvPr>
                <p:cNvGrpSpPr/>
                <p:nvPr/>
              </p:nvGrpSpPr>
              <p:grpSpPr>
                <a:xfrm>
                  <a:off x="4627451" y="4205110"/>
                  <a:ext cx="983413" cy="983414"/>
                  <a:chOff x="7107347" y="3175255"/>
                  <a:chExt cx="983413" cy="983414"/>
                </a:xfrm>
              </p:grpSpPr>
              <p:sp>
                <p:nvSpPr>
                  <p:cNvPr id="608" name="모서리가 둥근 직사각형 607">
                    <a:extLst>
                      <a:ext uri="{FF2B5EF4-FFF2-40B4-BE49-F238E27FC236}">
                        <a16:creationId xmlns:a16="http://schemas.microsoft.com/office/drawing/2014/main" id="{6B45DB0F-671C-1AE3-54FD-2DCF5F760227}"/>
                      </a:ext>
                    </a:extLst>
                  </p:cNvPr>
                  <p:cNvSpPr/>
                  <p:nvPr/>
                </p:nvSpPr>
                <p:spPr>
                  <a:xfrm>
                    <a:off x="7107347" y="3175256"/>
                    <a:ext cx="983413" cy="983413"/>
                  </a:xfrm>
                  <a:prstGeom prst="roundRect">
                    <a:avLst>
                      <a:gd name="adj" fmla="val 19801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x-none" altLang="en-US">
                      <a:solidFill>
                        <a:srgbClr val="0E1D4A"/>
                      </a:solidFill>
                    </a:endParaRPr>
                  </a:p>
                </p:txBody>
              </p:sp>
              <p:sp>
                <p:nvSpPr>
                  <p:cNvPr id="609" name="모서리가 둥근 직사각형 608">
                    <a:extLst>
                      <a:ext uri="{FF2B5EF4-FFF2-40B4-BE49-F238E27FC236}">
                        <a16:creationId xmlns:a16="http://schemas.microsoft.com/office/drawing/2014/main" id="{00AB32D4-5492-0C88-D3B5-7D1200D1B370}"/>
                      </a:ext>
                    </a:extLst>
                  </p:cNvPr>
                  <p:cNvSpPr/>
                  <p:nvPr/>
                </p:nvSpPr>
                <p:spPr>
                  <a:xfrm>
                    <a:off x="7107347" y="3175255"/>
                    <a:ext cx="983413" cy="983413"/>
                  </a:xfrm>
                  <a:prstGeom prst="roundRect">
                    <a:avLst>
                      <a:gd name="adj" fmla="val 19801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x-none" altLang="en-US">
                      <a:solidFill>
                        <a:srgbClr val="0E1D4A"/>
                      </a:solidFill>
                    </a:endParaRPr>
                  </a:p>
                </p:txBody>
              </p:sp>
            </p:grpSp>
            <p:sp>
              <p:nvSpPr>
                <p:cNvPr id="607" name="모서리가 둥근 직사각형 606">
                  <a:extLst>
                    <a:ext uri="{FF2B5EF4-FFF2-40B4-BE49-F238E27FC236}">
                      <a16:creationId xmlns:a16="http://schemas.microsoft.com/office/drawing/2014/main" id="{23F05303-3D73-EBC8-4345-7B37F5DE2F7B}"/>
                    </a:ext>
                  </a:extLst>
                </p:cNvPr>
                <p:cNvSpPr/>
                <p:nvPr/>
              </p:nvSpPr>
              <p:spPr>
                <a:xfrm>
                  <a:off x="4627450" y="4205109"/>
                  <a:ext cx="983413" cy="983413"/>
                </a:xfrm>
                <a:prstGeom prst="roundRect">
                  <a:avLst>
                    <a:gd name="adj" fmla="val 19801"/>
                  </a:avLst>
                </a:prstGeom>
                <a:blipFill dpi="0" rotWithShape="1"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x-none" altLang="en-US">
                    <a:solidFill>
                      <a:srgbClr val="0E1D4A"/>
                    </a:solidFill>
                  </a:endParaRPr>
                </a:p>
              </p:txBody>
            </p:sp>
          </p:grpSp>
          <p:sp>
            <p:nvSpPr>
              <p:cNvPr id="605" name="TextBox 604">
                <a:extLst>
                  <a:ext uri="{FF2B5EF4-FFF2-40B4-BE49-F238E27FC236}">
                    <a16:creationId xmlns:a16="http://schemas.microsoft.com/office/drawing/2014/main" id="{62F6BB99-4674-5EFF-F65E-0907F7C724BA}"/>
                  </a:ext>
                </a:extLst>
              </p:cNvPr>
              <p:cNvSpPr txBox="1"/>
              <p:nvPr/>
            </p:nvSpPr>
            <p:spPr>
              <a:xfrm>
                <a:off x="750536" y="3233765"/>
                <a:ext cx="588341" cy="254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00" dirty="0">
                    <a:solidFill>
                      <a:srgbClr val="0E1D4A"/>
                    </a:solidFill>
                    <a:ea typeface="Malgun Gothic" panose="020B0503020000020004" pitchFamily="34" charset="-127"/>
                  </a:rPr>
                  <a:t>소행성</a:t>
                </a:r>
                <a:endParaRPr kumimoji="1" lang="en-US" altLang="ko-KR" sz="1000" dirty="0">
                  <a:solidFill>
                    <a:srgbClr val="0E1D4A"/>
                  </a:solidFill>
                  <a:ea typeface="Malgun Gothic" panose="020B0503020000020004" pitchFamily="34" charset="-127"/>
                </a:endParaRPr>
              </a:p>
            </p:txBody>
          </p:sp>
        </p:grpSp>
      </p:grpSp>
      <p:grpSp>
        <p:nvGrpSpPr>
          <p:cNvPr id="640" name="그룹 639">
            <a:extLst>
              <a:ext uri="{FF2B5EF4-FFF2-40B4-BE49-F238E27FC236}">
                <a16:creationId xmlns:a16="http://schemas.microsoft.com/office/drawing/2014/main" id="{443B120D-7D81-9DAF-CCDE-AB811880157B}"/>
              </a:ext>
            </a:extLst>
          </p:cNvPr>
          <p:cNvGrpSpPr/>
          <p:nvPr/>
        </p:nvGrpSpPr>
        <p:grpSpPr>
          <a:xfrm>
            <a:off x="6130996" y="2052156"/>
            <a:ext cx="5168939" cy="3112191"/>
            <a:chOff x="3304666" y="1651412"/>
            <a:chExt cx="5168939" cy="3112191"/>
          </a:xfrm>
        </p:grpSpPr>
        <p:grpSp>
          <p:nvGrpSpPr>
            <p:cNvPr id="641" name="그룹 640">
              <a:extLst>
                <a:ext uri="{FF2B5EF4-FFF2-40B4-BE49-F238E27FC236}">
                  <a16:creationId xmlns:a16="http://schemas.microsoft.com/office/drawing/2014/main" id="{8B54AE2F-95C2-803C-6DA8-AF2C4B78655D}"/>
                </a:ext>
              </a:extLst>
            </p:cNvPr>
            <p:cNvGrpSpPr/>
            <p:nvPr/>
          </p:nvGrpSpPr>
          <p:grpSpPr>
            <a:xfrm>
              <a:off x="3304666" y="1651412"/>
              <a:ext cx="5168939" cy="3112191"/>
              <a:chOff x="3857726" y="1990779"/>
              <a:chExt cx="5168939" cy="3112191"/>
            </a:xfrm>
          </p:grpSpPr>
          <p:cxnSp>
            <p:nvCxnSpPr>
              <p:cNvPr id="648" name="직선 연결선 475">
                <a:extLst>
                  <a:ext uri="{FF2B5EF4-FFF2-40B4-BE49-F238E27FC236}">
                    <a16:creationId xmlns:a16="http://schemas.microsoft.com/office/drawing/2014/main" id="{BC79B520-C112-BFA9-F11B-894D4332C6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1505" y="2557975"/>
                <a:ext cx="0" cy="1883396"/>
              </a:xfrm>
              <a:prstGeom prst="line">
                <a:avLst/>
              </a:prstGeom>
              <a:ln w="25400">
                <a:solidFill>
                  <a:schemeClr val="tx1">
                    <a:alpha val="2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직선 연결선 476">
                <a:extLst>
                  <a:ext uri="{FF2B5EF4-FFF2-40B4-BE49-F238E27FC236}">
                    <a16:creationId xmlns:a16="http://schemas.microsoft.com/office/drawing/2014/main" id="{95CF39CC-F7BD-D8F4-713E-D5C095D53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1934" y="2736396"/>
                <a:ext cx="0" cy="1704975"/>
              </a:xfrm>
              <a:prstGeom prst="line">
                <a:avLst/>
              </a:prstGeom>
              <a:ln w="25400">
                <a:solidFill>
                  <a:schemeClr val="tx1">
                    <a:alpha val="2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직선 연결선 477">
                <a:extLst>
                  <a:ext uri="{FF2B5EF4-FFF2-40B4-BE49-F238E27FC236}">
                    <a16:creationId xmlns:a16="http://schemas.microsoft.com/office/drawing/2014/main" id="{C82FF120-291D-03CE-6D8E-38BAF077A7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8555" y="2731421"/>
                <a:ext cx="0" cy="1709950"/>
              </a:xfrm>
              <a:prstGeom prst="line">
                <a:avLst/>
              </a:prstGeom>
              <a:ln w="25400">
                <a:solidFill>
                  <a:schemeClr val="tx1">
                    <a:alpha val="2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1" name="그룹 650">
                <a:extLst>
                  <a:ext uri="{FF2B5EF4-FFF2-40B4-BE49-F238E27FC236}">
                    <a16:creationId xmlns:a16="http://schemas.microsoft.com/office/drawing/2014/main" id="{3690A720-1907-E6AF-9179-E1D4EFF99BE5}"/>
                  </a:ext>
                </a:extLst>
              </p:cNvPr>
              <p:cNvGrpSpPr/>
              <p:nvPr/>
            </p:nvGrpSpPr>
            <p:grpSpPr>
              <a:xfrm>
                <a:off x="4156413" y="2372073"/>
                <a:ext cx="4449092" cy="510916"/>
                <a:chOff x="5854340" y="1152874"/>
                <a:chExt cx="4449092" cy="510916"/>
              </a:xfrm>
            </p:grpSpPr>
            <p:grpSp>
              <p:nvGrpSpPr>
                <p:cNvPr id="676" name="그룹 675">
                  <a:extLst>
                    <a:ext uri="{FF2B5EF4-FFF2-40B4-BE49-F238E27FC236}">
                      <a16:creationId xmlns:a16="http://schemas.microsoft.com/office/drawing/2014/main" id="{26CEBE79-2ECF-843D-332D-3713B52687E6}"/>
                    </a:ext>
                  </a:extLst>
                </p:cNvPr>
                <p:cNvGrpSpPr/>
                <p:nvPr/>
              </p:nvGrpSpPr>
              <p:grpSpPr>
                <a:xfrm>
                  <a:off x="5948312" y="1337212"/>
                  <a:ext cx="4306073" cy="144000"/>
                  <a:chOff x="3967064" y="3354267"/>
                  <a:chExt cx="4282212" cy="181628"/>
                </a:xfrm>
              </p:grpSpPr>
              <p:sp>
                <p:nvSpPr>
                  <p:cNvPr id="686" name="사각형: 둥근 모서리 193">
                    <a:extLst>
                      <a:ext uri="{FF2B5EF4-FFF2-40B4-BE49-F238E27FC236}">
                        <a16:creationId xmlns:a16="http://schemas.microsoft.com/office/drawing/2014/main" id="{4846CCD6-C938-B99B-B8A2-D89B274D2B6A}"/>
                      </a:ext>
                    </a:extLst>
                  </p:cNvPr>
                  <p:cNvSpPr/>
                  <p:nvPr/>
                </p:nvSpPr>
                <p:spPr>
                  <a:xfrm rot="287081">
                    <a:off x="3967064" y="3392583"/>
                    <a:ext cx="2138640" cy="14331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849F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7" name="사각형: 둥근 모서리 194">
                    <a:extLst>
                      <a:ext uri="{FF2B5EF4-FFF2-40B4-BE49-F238E27FC236}">
                        <a16:creationId xmlns:a16="http://schemas.microsoft.com/office/drawing/2014/main" id="{827D43F0-21FC-6681-A4D1-E7AA55545E1B}"/>
                      </a:ext>
                    </a:extLst>
                  </p:cNvPr>
                  <p:cNvSpPr/>
                  <p:nvPr/>
                </p:nvSpPr>
                <p:spPr>
                  <a:xfrm rot="21226794">
                    <a:off x="6006063" y="3354267"/>
                    <a:ext cx="2243213" cy="142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849F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677" name="그룹 676">
                  <a:extLst>
                    <a:ext uri="{FF2B5EF4-FFF2-40B4-BE49-F238E27FC236}">
                      <a16:creationId xmlns:a16="http://schemas.microsoft.com/office/drawing/2014/main" id="{42D566D0-157C-61E3-39AA-40A6A3B3EE29}"/>
                    </a:ext>
                  </a:extLst>
                </p:cNvPr>
                <p:cNvGrpSpPr/>
                <p:nvPr/>
              </p:nvGrpSpPr>
              <p:grpSpPr>
                <a:xfrm>
                  <a:off x="7957177" y="1375790"/>
                  <a:ext cx="288000" cy="288000"/>
                  <a:chOff x="7957177" y="1375790"/>
                  <a:chExt cx="288000" cy="288000"/>
                </a:xfrm>
              </p:grpSpPr>
              <p:sp>
                <p:nvSpPr>
                  <p:cNvPr id="684" name="타원 683">
                    <a:extLst>
                      <a:ext uri="{FF2B5EF4-FFF2-40B4-BE49-F238E27FC236}">
                        <a16:creationId xmlns:a16="http://schemas.microsoft.com/office/drawing/2014/main" id="{80D8FD7B-7B24-F02E-98D9-7A4588BAB761}"/>
                      </a:ext>
                    </a:extLst>
                  </p:cNvPr>
                  <p:cNvSpPr/>
                  <p:nvPr/>
                </p:nvSpPr>
                <p:spPr>
                  <a:xfrm>
                    <a:off x="7957177" y="1375790"/>
                    <a:ext cx="288000" cy="288000"/>
                  </a:xfrm>
                  <a:prstGeom prst="ellipse">
                    <a:avLst/>
                  </a:prstGeom>
                  <a:solidFill>
                    <a:srgbClr val="849F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5" name="타원 684">
                    <a:extLst>
                      <a:ext uri="{FF2B5EF4-FFF2-40B4-BE49-F238E27FC236}">
                        <a16:creationId xmlns:a16="http://schemas.microsoft.com/office/drawing/2014/main" id="{4AE23F23-01F7-3D68-6D73-0395691E666E}"/>
                      </a:ext>
                    </a:extLst>
                  </p:cNvPr>
                  <p:cNvSpPr/>
                  <p:nvPr/>
                </p:nvSpPr>
                <p:spPr>
                  <a:xfrm>
                    <a:off x="8012841" y="1427474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678" name="그룹 677">
                  <a:extLst>
                    <a:ext uri="{FF2B5EF4-FFF2-40B4-BE49-F238E27FC236}">
                      <a16:creationId xmlns:a16="http://schemas.microsoft.com/office/drawing/2014/main" id="{38B65ED9-BF5C-0BE2-F183-288E64DE8355}"/>
                    </a:ext>
                  </a:extLst>
                </p:cNvPr>
                <p:cNvGrpSpPr/>
                <p:nvPr/>
              </p:nvGrpSpPr>
              <p:grpSpPr>
                <a:xfrm>
                  <a:off x="10015432" y="1152874"/>
                  <a:ext cx="288000" cy="288000"/>
                  <a:chOff x="7957177" y="1375790"/>
                  <a:chExt cx="288000" cy="288000"/>
                </a:xfrm>
              </p:grpSpPr>
              <p:sp>
                <p:nvSpPr>
                  <p:cNvPr id="682" name="타원 681">
                    <a:extLst>
                      <a:ext uri="{FF2B5EF4-FFF2-40B4-BE49-F238E27FC236}">
                        <a16:creationId xmlns:a16="http://schemas.microsoft.com/office/drawing/2014/main" id="{1D3CCCF7-DA76-366F-C41B-30B9CF84937D}"/>
                      </a:ext>
                    </a:extLst>
                  </p:cNvPr>
                  <p:cNvSpPr/>
                  <p:nvPr/>
                </p:nvSpPr>
                <p:spPr>
                  <a:xfrm>
                    <a:off x="7957177" y="1375790"/>
                    <a:ext cx="288000" cy="288000"/>
                  </a:xfrm>
                  <a:prstGeom prst="ellipse">
                    <a:avLst/>
                  </a:prstGeom>
                  <a:solidFill>
                    <a:srgbClr val="849F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3" name="타원 682">
                    <a:extLst>
                      <a:ext uri="{FF2B5EF4-FFF2-40B4-BE49-F238E27FC236}">
                        <a16:creationId xmlns:a16="http://schemas.microsoft.com/office/drawing/2014/main" id="{7EA022F4-3058-7744-F11C-3DB9A1B88539}"/>
                      </a:ext>
                    </a:extLst>
                  </p:cNvPr>
                  <p:cNvSpPr/>
                  <p:nvPr/>
                </p:nvSpPr>
                <p:spPr>
                  <a:xfrm>
                    <a:off x="8012841" y="1427474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679" name="그룹 678">
                  <a:extLst>
                    <a:ext uri="{FF2B5EF4-FFF2-40B4-BE49-F238E27FC236}">
                      <a16:creationId xmlns:a16="http://schemas.microsoft.com/office/drawing/2014/main" id="{152C50A2-17E4-23A5-D61A-617AC1986B8A}"/>
                    </a:ext>
                  </a:extLst>
                </p:cNvPr>
                <p:cNvGrpSpPr/>
                <p:nvPr/>
              </p:nvGrpSpPr>
              <p:grpSpPr>
                <a:xfrm>
                  <a:off x="5854340" y="1204558"/>
                  <a:ext cx="288000" cy="288000"/>
                  <a:chOff x="7957177" y="1375790"/>
                  <a:chExt cx="288000" cy="288000"/>
                </a:xfrm>
              </p:grpSpPr>
              <p:sp>
                <p:nvSpPr>
                  <p:cNvPr id="680" name="타원 679">
                    <a:extLst>
                      <a:ext uri="{FF2B5EF4-FFF2-40B4-BE49-F238E27FC236}">
                        <a16:creationId xmlns:a16="http://schemas.microsoft.com/office/drawing/2014/main" id="{BC75106A-23FF-198C-420A-82F37F2B9EDC}"/>
                      </a:ext>
                    </a:extLst>
                  </p:cNvPr>
                  <p:cNvSpPr/>
                  <p:nvPr/>
                </p:nvSpPr>
                <p:spPr>
                  <a:xfrm>
                    <a:off x="7957177" y="1375790"/>
                    <a:ext cx="288000" cy="288000"/>
                  </a:xfrm>
                  <a:prstGeom prst="ellipse">
                    <a:avLst/>
                  </a:prstGeom>
                  <a:solidFill>
                    <a:srgbClr val="849F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1" name="타원 680">
                    <a:extLst>
                      <a:ext uri="{FF2B5EF4-FFF2-40B4-BE49-F238E27FC236}">
                        <a16:creationId xmlns:a16="http://schemas.microsoft.com/office/drawing/2014/main" id="{A191A1BD-3247-AD5B-B788-D1FC174F5A82}"/>
                      </a:ext>
                    </a:extLst>
                  </p:cNvPr>
                  <p:cNvSpPr/>
                  <p:nvPr/>
                </p:nvSpPr>
                <p:spPr>
                  <a:xfrm>
                    <a:off x="8012841" y="1427474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652" name="그룹 651">
                <a:extLst>
                  <a:ext uri="{FF2B5EF4-FFF2-40B4-BE49-F238E27FC236}">
                    <a16:creationId xmlns:a16="http://schemas.microsoft.com/office/drawing/2014/main" id="{7E2D87E2-044C-1B45-719B-0FCAC06D9041}"/>
                  </a:ext>
                </a:extLst>
              </p:cNvPr>
              <p:cNvGrpSpPr/>
              <p:nvPr/>
            </p:nvGrpSpPr>
            <p:grpSpPr>
              <a:xfrm>
                <a:off x="4114472" y="2257656"/>
                <a:ext cx="4491033" cy="1718398"/>
                <a:chOff x="5802595" y="143721"/>
                <a:chExt cx="4491033" cy="1718398"/>
              </a:xfrm>
            </p:grpSpPr>
            <p:grpSp>
              <p:nvGrpSpPr>
                <p:cNvPr id="664" name="그룹 663">
                  <a:extLst>
                    <a:ext uri="{FF2B5EF4-FFF2-40B4-BE49-F238E27FC236}">
                      <a16:creationId xmlns:a16="http://schemas.microsoft.com/office/drawing/2014/main" id="{865CBAED-B13B-1B09-4133-3C3435A21E2C}"/>
                    </a:ext>
                  </a:extLst>
                </p:cNvPr>
                <p:cNvGrpSpPr/>
                <p:nvPr/>
              </p:nvGrpSpPr>
              <p:grpSpPr>
                <a:xfrm>
                  <a:off x="5802595" y="420755"/>
                  <a:ext cx="4406644" cy="866755"/>
                  <a:chOff x="3858510" y="2891640"/>
                  <a:chExt cx="4406644" cy="866755"/>
                </a:xfrm>
              </p:grpSpPr>
              <p:sp>
                <p:nvSpPr>
                  <p:cNvPr id="674" name="사각형: 둥근 모서리 501">
                    <a:extLst>
                      <a:ext uri="{FF2B5EF4-FFF2-40B4-BE49-F238E27FC236}">
                        <a16:creationId xmlns:a16="http://schemas.microsoft.com/office/drawing/2014/main" id="{E999D47E-9CA9-8EAE-610E-0138B68B6E26}"/>
                      </a:ext>
                    </a:extLst>
                  </p:cNvPr>
                  <p:cNvSpPr/>
                  <p:nvPr/>
                </p:nvSpPr>
                <p:spPr>
                  <a:xfrm rot="20014988">
                    <a:off x="3858510" y="3616150"/>
                    <a:ext cx="2410346" cy="14224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F1D4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75" name="사각형: 둥근 모서리 502">
                    <a:extLst>
                      <a:ext uri="{FF2B5EF4-FFF2-40B4-BE49-F238E27FC236}">
                        <a16:creationId xmlns:a16="http://schemas.microsoft.com/office/drawing/2014/main" id="{42ECA5D2-53C9-676A-3580-D6439C2172BE}"/>
                      </a:ext>
                    </a:extLst>
                  </p:cNvPr>
                  <p:cNvSpPr/>
                  <p:nvPr/>
                </p:nvSpPr>
                <p:spPr>
                  <a:xfrm rot="20925523">
                    <a:off x="6021941" y="2891640"/>
                    <a:ext cx="2243213" cy="144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F1D4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665" name="그룹 664">
                  <a:extLst>
                    <a:ext uri="{FF2B5EF4-FFF2-40B4-BE49-F238E27FC236}">
                      <a16:creationId xmlns:a16="http://schemas.microsoft.com/office/drawing/2014/main" id="{0AA44F0A-D183-322D-DAE6-B339A11E9F33}"/>
                    </a:ext>
                  </a:extLst>
                </p:cNvPr>
                <p:cNvGrpSpPr/>
                <p:nvPr/>
              </p:nvGrpSpPr>
              <p:grpSpPr>
                <a:xfrm>
                  <a:off x="7931164" y="560945"/>
                  <a:ext cx="288000" cy="288000"/>
                  <a:chOff x="10462179" y="3153830"/>
                  <a:chExt cx="288000" cy="288000"/>
                </a:xfrm>
              </p:grpSpPr>
              <p:sp>
                <p:nvSpPr>
                  <p:cNvPr id="672" name="타원 671">
                    <a:extLst>
                      <a:ext uri="{FF2B5EF4-FFF2-40B4-BE49-F238E27FC236}">
                        <a16:creationId xmlns:a16="http://schemas.microsoft.com/office/drawing/2014/main" id="{96554F4A-C8C3-B9BD-02CE-7AC03C54D8B9}"/>
                      </a:ext>
                    </a:extLst>
                  </p:cNvPr>
                  <p:cNvSpPr/>
                  <p:nvPr/>
                </p:nvSpPr>
                <p:spPr>
                  <a:xfrm>
                    <a:off x="10462179" y="3153830"/>
                    <a:ext cx="288000" cy="288000"/>
                  </a:xfrm>
                  <a:prstGeom prst="ellipse">
                    <a:avLst/>
                  </a:prstGeom>
                  <a:solidFill>
                    <a:srgbClr val="0F1D4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73" name="타원 672">
                    <a:extLst>
                      <a:ext uri="{FF2B5EF4-FFF2-40B4-BE49-F238E27FC236}">
                        <a16:creationId xmlns:a16="http://schemas.microsoft.com/office/drawing/2014/main" id="{52CCE6FD-F5F7-D153-C9E7-695D3C89C9FE}"/>
                      </a:ext>
                    </a:extLst>
                  </p:cNvPr>
                  <p:cNvSpPr/>
                  <p:nvPr/>
                </p:nvSpPr>
                <p:spPr>
                  <a:xfrm>
                    <a:off x="10517843" y="3205514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666" name="그룹 665">
                  <a:extLst>
                    <a:ext uri="{FF2B5EF4-FFF2-40B4-BE49-F238E27FC236}">
                      <a16:creationId xmlns:a16="http://schemas.microsoft.com/office/drawing/2014/main" id="{8EEA1845-B9CD-1483-4D6C-F9E348F61B12}"/>
                    </a:ext>
                  </a:extLst>
                </p:cNvPr>
                <p:cNvGrpSpPr/>
                <p:nvPr/>
              </p:nvGrpSpPr>
              <p:grpSpPr>
                <a:xfrm>
                  <a:off x="10005628" y="143721"/>
                  <a:ext cx="288000" cy="288000"/>
                  <a:chOff x="10462179" y="3153830"/>
                  <a:chExt cx="288000" cy="288000"/>
                </a:xfrm>
              </p:grpSpPr>
              <p:sp>
                <p:nvSpPr>
                  <p:cNvPr id="670" name="타원 669">
                    <a:extLst>
                      <a:ext uri="{FF2B5EF4-FFF2-40B4-BE49-F238E27FC236}">
                        <a16:creationId xmlns:a16="http://schemas.microsoft.com/office/drawing/2014/main" id="{99531EFE-35CB-E6E2-B60D-7A067A74BA31}"/>
                      </a:ext>
                    </a:extLst>
                  </p:cNvPr>
                  <p:cNvSpPr/>
                  <p:nvPr/>
                </p:nvSpPr>
                <p:spPr>
                  <a:xfrm>
                    <a:off x="10462179" y="3153830"/>
                    <a:ext cx="288000" cy="288000"/>
                  </a:xfrm>
                  <a:prstGeom prst="ellipse">
                    <a:avLst/>
                  </a:prstGeom>
                  <a:solidFill>
                    <a:srgbClr val="0F1D4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71" name="타원 670">
                    <a:extLst>
                      <a:ext uri="{FF2B5EF4-FFF2-40B4-BE49-F238E27FC236}">
                        <a16:creationId xmlns:a16="http://schemas.microsoft.com/office/drawing/2014/main" id="{5F514488-FE0D-E270-8984-B74A99193F03}"/>
                      </a:ext>
                    </a:extLst>
                  </p:cNvPr>
                  <p:cNvSpPr/>
                  <p:nvPr/>
                </p:nvSpPr>
                <p:spPr>
                  <a:xfrm>
                    <a:off x="10517843" y="3205514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667" name="그룹 666">
                  <a:extLst>
                    <a:ext uri="{FF2B5EF4-FFF2-40B4-BE49-F238E27FC236}">
                      <a16:creationId xmlns:a16="http://schemas.microsoft.com/office/drawing/2014/main" id="{8B27ADC7-039D-AC6A-F5FF-DCBA3A752CCE}"/>
                    </a:ext>
                  </a:extLst>
                </p:cNvPr>
                <p:cNvGrpSpPr/>
                <p:nvPr/>
              </p:nvGrpSpPr>
              <p:grpSpPr>
                <a:xfrm>
                  <a:off x="5852987" y="1574119"/>
                  <a:ext cx="288000" cy="288000"/>
                  <a:chOff x="10462179" y="3153830"/>
                  <a:chExt cx="288000" cy="288000"/>
                </a:xfrm>
              </p:grpSpPr>
              <p:sp>
                <p:nvSpPr>
                  <p:cNvPr id="668" name="타원 667">
                    <a:extLst>
                      <a:ext uri="{FF2B5EF4-FFF2-40B4-BE49-F238E27FC236}">
                        <a16:creationId xmlns:a16="http://schemas.microsoft.com/office/drawing/2014/main" id="{A502AD35-7C33-8B43-995A-BB4BBEB051D7}"/>
                      </a:ext>
                    </a:extLst>
                  </p:cNvPr>
                  <p:cNvSpPr/>
                  <p:nvPr/>
                </p:nvSpPr>
                <p:spPr>
                  <a:xfrm>
                    <a:off x="10462179" y="3153830"/>
                    <a:ext cx="288000" cy="288000"/>
                  </a:xfrm>
                  <a:prstGeom prst="ellipse">
                    <a:avLst/>
                  </a:prstGeom>
                  <a:solidFill>
                    <a:srgbClr val="0F1D4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69" name="타원 668">
                    <a:extLst>
                      <a:ext uri="{FF2B5EF4-FFF2-40B4-BE49-F238E27FC236}">
                        <a16:creationId xmlns:a16="http://schemas.microsoft.com/office/drawing/2014/main" id="{B4382808-7A39-72BC-987E-1CDD7C91C425}"/>
                      </a:ext>
                    </a:extLst>
                  </p:cNvPr>
                  <p:cNvSpPr/>
                  <p:nvPr/>
                </p:nvSpPr>
                <p:spPr>
                  <a:xfrm>
                    <a:off x="10517843" y="3205514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653" name="TextBox 652">
                <a:extLst>
                  <a:ext uri="{FF2B5EF4-FFF2-40B4-BE49-F238E27FC236}">
                    <a16:creationId xmlns:a16="http://schemas.microsoft.com/office/drawing/2014/main" id="{3C8FCBF4-56ED-911B-2944-92DB0E9E0AD3}"/>
                  </a:ext>
                </a:extLst>
              </p:cNvPr>
              <p:cNvSpPr txBox="1"/>
              <p:nvPr/>
            </p:nvSpPr>
            <p:spPr>
              <a:xfrm>
                <a:off x="3857726" y="4421169"/>
                <a:ext cx="8775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rgbClr val="0D1D4A"/>
                    </a:solidFill>
                    <a:ea typeface="Malgun Gothic" panose="020B0503020000020004" pitchFamily="34" charset="-127"/>
                  </a:rPr>
                  <a:t>2000</a:t>
                </a:r>
                <a:r>
                  <a:rPr lang="ko-KR" altLang="en-US" sz="1400" dirty="0">
                    <a:solidFill>
                      <a:srgbClr val="0D1D4A"/>
                    </a:solidFill>
                    <a:ea typeface="Malgun Gothic" panose="020B0503020000020004" pitchFamily="34" charset="-127"/>
                  </a:rPr>
                  <a:t>년</a:t>
                </a:r>
              </a:p>
            </p:txBody>
          </p:sp>
          <p:sp>
            <p:nvSpPr>
              <p:cNvPr id="654" name="TextBox 653">
                <a:extLst>
                  <a:ext uri="{FF2B5EF4-FFF2-40B4-BE49-F238E27FC236}">
                    <a16:creationId xmlns:a16="http://schemas.microsoft.com/office/drawing/2014/main" id="{59EB0479-FE05-04D5-6AF3-15DED2FDC9FD}"/>
                  </a:ext>
                </a:extLst>
              </p:cNvPr>
              <p:cNvSpPr txBox="1"/>
              <p:nvPr/>
            </p:nvSpPr>
            <p:spPr>
              <a:xfrm>
                <a:off x="5970933" y="4421169"/>
                <a:ext cx="8775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rgbClr val="0D1D4A"/>
                    </a:solidFill>
                    <a:ea typeface="Malgun Gothic" panose="020B0503020000020004" pitchFamily="34" charset="-127"/>
                  </a:rPr>
                  <a:t>2010</a:t>
                </a:r>
                <a:r>
                  <a:rPr lang="ko-KR" altLang="en-US" sz="1400" dirty="0">
                    <a:solidFill>
                      <a:srgbClr val="0D1D4A"/>
                    </a:solidFill>
                    <a:ea typeface="Malgun Gothic" panose="020B0503020000020004" pitchFamily="34" charset="-127"/>
                  </a:rPr>
                  <a:t>년</a:t>
                </a:r>
              </a:p>
            </p:txBody>
          </p:sp>
          <p:sp>
            <p:nvSpPr>
              <p:cNvPr id="655" name="TextBox 654">
                <a:extLst>
                  <a:ext uri="{FF2B5EF4-FFF2-40B4-BE49-F238E27FC236}">
                    <a16:creationId xmlns:a16="http://schemas.microsoft.com/office/drawing/2014/main" id="{18D23A7B-A581-2D53-2B4F-D394A4ECB8C0}"/>
                  </a:ext>
                </a:extLst>
              </p:cNvPr>
              <p:cNvSpPr txBox="1"/>
              <p:nvPr/>
            </p:nvSpPr>
            <p:spPr>
              <a:xfrm>
                <a:off x="8031730" y="4421169"/>
                <a:ext cx="8775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rgbClr val="0D1D4A"/>
                    </a:solidFill>
                    <a:ea typeface="Malgun Gothic" panose="020B0503020000020004" pitchFamily="34" charset="-127"/>
                  </a:rPr>
                  <a:t>2020</a:t>
                </a:r>
                <a:r>
                  <a:rPr lang="ko-KR" altLang="en-US" sz="1400" dirty="0">
                    <a:solidFill>
                      <a:srgbClr val="0D1D4A"/>
                    </a:solidFill>
                    <a:ea typeface="Malgun Gothic" panose="020B0503020000020004" pitchFamily="34" charset="-127"/>
                  </a:rPr>
                  <a:t>년</a:t>
                </a:r>
              </a:p>
            </p:txBody>
          </p:sp>
          <p:sp>
            <p:nvSpPr>
              <p:cNvPr id="656" name="TextBox 655">
                <a:extLst>
                  <a:ext uri="{FF2B5EF4-FFF2-40B4-BE49-F238E27FC236}">
                    <a16:creationId xmlns:a16="http://schemas.microsoft.com/office/drawing/2014/main" id="{A26C06E0-FFF1-7E2C-F068-485ABBC95292}"/>
                  </a:ext>
                </a:extLst>
              </p:cNvPr>
              <p:cNvSpPr txBox="1"/>
              <p:nvPr/>
            </p:nvSpPr>
            <p:spPr>
              <a:xfrm>
                <a:off x="3901549" y="4834616"/>
                <a:ext cx="29511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>
                        <a:lumMod val="50000"/>
                      </a:schemeClr>
                    </a:solidFill>
                    <a:ea typeface="Malgun Gothic" panose="020B0503020000020004" pitchFamily="34" charset="-127"/>
                  </a:rPr>
                  <a:t>수도권</a:t>
                </a:r>
                <a:r>
                  <a:rPr lang="en-US" altLang="ko-KR" sz="1100" dirty="0">
                    <a:solidFill>
                      <a:schemeClr val="bg1">
                        <a:lumMod val="50000"/>
                      </a:schemeClr>
                    </a:solidFill>
                    <a:ea typeface="Malgun Gothic" panose="020B0503020000020004" pitchFamily="34" charset="-127"/>
                  </a:rPr>
                  <a:t>·</a:t>
                </a:r>
                <a:r>
                  <a:rPr lang="ko-KR" altLang="en-US" sz="1100" dirty="0">
                    <a:solidFill>
                      <a:schemeClr val="bg1">
                        <a:lumMod val="50000"/>
                      </a:schemeClr>
                    </a:solidFill>
                    <a:ea typeface="Malgun Gothic" panose="020B0503020000020004" pitchFamily="34" charset="-127"/>
                  </a:rPr>
                  <a:t>비수도권 총인구 추이 </a:t>
                </a:r>
                <a:r>
                  <a:rPr lang="en-US" altLang="ko-KR" sz="1100" dirty="0">
                    <a:solidFill>
                      <a:schemeClr val="bg1">
                        <a:lumMod val="50000"/>
                      </a:schemeClr>
                    </a:solidFill>
                    <a:ea typeface="Malgun Gothic" panose="020B0503020000020004" pitchFamily="34" charset="-127"/>
                  </a:rPr>
                  <a:t>(</a:t>
                </a:r>
                <a:r>
                  <a:rPr lang="ko-KR" altLang="en-US" sz="1100" dirty="0">
                    <a:solidFill>
                      <a:schemeClr val="bg1">
                        <a:lumMod val="50000"/>
                      </a:schemeClr>
                    </a:solidFill>
                    <a:ea typeface="Malgun Gothic" panose="020B0503020000020004" pitchFamily="34" charset="-127"/>
                  </a:rPr>
                  <a:t>단위 </a:t>
                </a:r>
                <a:r>
                  <a:rPr lang="en-US" altLang="ko-KR" sz="1100" dirty="0">
                    <a:solidFill>
                      <a:schemeClr val="bg1">
                        <a:lumMod val="50000"/>
                      </a:schemeClr>
                    </a:solidFill>
                    <a:ea typeface="Malgun Gothic" panose="020B0503020000020004" pitchFamily="34" charset="-127"/>
                  </a:rPr>
                  <a:t>: </a:t>
                </a:r>
                <a:r>
                  <a:rPr lang="ko-KR" altLang="en-US" sz="1100" dirty="0">
                    <a:solidFill>
                      <a:schemeClr val="bg1">
                        <a:lumMod val="50000"/>
                      </a:schemeClr>
                    </a:solidFill>
                    <a:ea typeface="Malgun Gothic" panose="020B0503020000020004" pitchFamily="34" charset="-127"/>
                  </a:rPr>
                  <a:t>만 명</a:t>
                </a:r>
                <a:r>
                  <a:rPr lang="en-US" altLang="ko-KR" sz="1100" dirty="0">
                    <a:solidFill>
                      <a:schemeClr val="bg1">
                        <a:lumMod val="50000"/>
                      </a:schemeClr>
                    </a:solidFill>
                    <a:ea typeface="Malgun Gothic" panose="020B0503020000020004" pitchFamily="34" charset="-127"/>
                  </a:rPr>
                  <a:t>)</a:t>
                </a:r>
                <a:endParaRPr lang="ko-KR" altLang="en-US" sz="1100" dirty="0">
                  <a:solidFill>
                    <a:schemeClr val="bg1">
                      <a:lumMod val="50000"/>
                    </a:schemeClr>
                  </a:solidFill>
                  <a:ea typeface="Malgun Gothic" panose="020B0503020000020004" pitchFamily="34" charset="-127"/>
                </a:endParaRPr>
              </a:p>
            </p:txBody>
          </p:sp>
          <p:sp>
            <p:nvSpPr>
              <p:cNvPr id="657" name="TextBox 656">
                <a:extLst>
                  <a:ext uri="{FF2B5EF4-FFF2-40B4-BE49-F238E27FC236}">
                    <a16:creationId xmlns:a16="http://schemas.microsoft.com/office/drawing/2014/main" id="{26E7E07B-B2B1-5F24-01CD-E187010B5E75}"/>
                  </a:ext>
                </a:extLst>
              </p:cNvPr>
              <p:cNvSpPr txBox="1"/>
              <p:nvPr/>
            </p:nvSpPr>
            <p:spPr>
              <a:xfrm>
                <a:off x="7614055" y="4856749"/>
                <a:ext cx="1297225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" altLang="x-none" sz="1000" b="1" dirty="0">
                    <a:solidFill>
                      <a:srgbClr val="838487"/>
                    </a:solidFill>
                    <a:effectLst/>
                  </a:rPr>
                  <a:t>*</a:t>
                </a:r>
                <a:r>
                  <a:rPr lang="ko-KR" altLang="en-US" sz="1000" b="1" dirty="0">
                    <a:solidFill>
                      <a:srgbClr val="838487"/>
                    </a:solidFill>
                    <a:effectLst/>
                  </a:rPr>
                  <a:t>자료 출처 </a:t>
                </a:r>
                <a:r>
                  <a:rPr lang="en-US" altLang="ko-KR" sz="1000" b="1" dirty="0">
                    <a:solidFill>
                      <a:srgbClr val="838487"/>
                    </a:solidFill>
                    <a:effectLst/>
                  </a:rPr>
                  <a:t>: </a:t>
                </a:r>
                <a:r>
                  <a:rPr lang="ko-KR" altLang="en-US" sz="1000" b="1" dirty="0">
                    <a:solidFill>
                      <a:srgbClr val="838487"/>
                    </a:solidFill>
                    <a:effectLst/>
                  </a:rPr>
                  <a:t>통계청</a:t>
                </a:r>
                <a:endParaRPr lang="en" altLang="x-none" sz="1000" b="1" dirty="0">
                  <a:solidFill>
                    <a:srgbClr val="838487"/>
                  </a:solidFill>
                  <a:effectLst/>
                </a:endParaRPr>
              </a:p>
            </p:txBody>
          </p:sp>
          <p:sp>
            <p:nvSpPr>
              <p:cNvPr id="658" name="TextBox 657">
                <a:extLst>
                  <a:ext uri="{FF2B5EF4-FFF2-40B4-BE49-F238E27FC236}">
                    <a16:creationId xmlns:a16="http://schemas.microsoft.com/office/drawing/2014/main" id="{3ECC3867-CFB3-1C68-4DFA-F1408A6B238C}"/>
                  </a:ext>
                </a:extLst>
              </p:cNvPr>
              <p:cNvSpPr txBox="1"/>
              <p:nvPr/>
            </p:nvSpPr>
            <p:spPr>
              <a:xfrm>
                <a:off x="4014875" y="2157542"/>
                <a:ext cx="567360" cy="276999"/>
              </a:xfrm>
              <a:prstGeom prst="rect">
                <a:avLst/>
              </a:prstGeom>
              <a:noFill/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849FFB"/>
                    </a:solidFill>
                    <a:ea typeface="Malgun Gothic" panose="020B0503020000020004" pitchFamily="34" charset="-127"/>
                  </a:rPr>
                  <a:t>2527</a:t>
                </a:r>
                <a:endParaRPr lang="ko-KR" altLang="en-US" sz="1200" dirty="0">
                  <a:solidFill>
                    <a:srgbClr val="849FFB"/>
                  </a:solidFill>
                  <a:ea typeface="Malgun Gothic" panose="020B0503020000020004" pitchFamily="34" charset="-127"/>
                </a:endParaRPr>
              </a:p>
            </p:txBody>
          </p:sp>
          <p:sp>
            <p:nvSpPr>
              <p:cNvPr id="659" name="TextBox 658">
                <a:extLst>
                  <a:ext uri="{FF2B5EF4-FFF2-40B4-BE49-F238E27FC236}">
                    <a16:creationId xmlns:a16="http://schemas.microsoft.com/office/drawing/2014/main" id="{9D5251DF-AACA-B604-36FB-B8375F47683C}"/>
                  </a:ext>
                </a:extLst>
              </p:cNvPr>
              <p:cNvSpPr txBox="1"/>
              <p:nvPr/>
            </p:nvSpPr>
            <p:spPr>
              <a:xfrm>
                <a:off x="4385087" y="3810388"/>
                <a:ext cx="56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0F1D4A"/>
                    </a:solidFill>
                    <a:ea typeface="Malgun Gothic" panose="020B0503020000020004" pitchFamily="34" charset="-127"/>
                  </a:rPr>
                  <a:t>2175</a:t>
                </a:r>
                <a:endParaRPr lang="ko-KR" altLang="en-US" sz="1200" dirty="0">
                  <a:solidFill>
                    <a:srgbClr val="0F1D4A"/>
                  </a:solidFill>
                  <a:ea typeface="Malgun Gothic" panose="020B0503020000020004" pitchFamily="34" charset="-127"/>
                </a:endParaRPr>
              </a:p>
            </p:txBody>
          </p:sp>
          <p:sp>
            <p:nvSpPr>
              <p:cNvPr id="660" name="TextBox 659">
                <a:extLst>
                  <a:ext uri="{FF2B5EF4-FFF2-40B4-BE49-F238E27FC236}">
                    <a16:creationId xmlns:a16="http://schemas.microsoft.com/office/drawing/2014/main" id="{D23D7824-8631-ADF8-5CFC-5A786E5F215E}"/>
                  </a:ext>
                </a:extLst>
              </p:cNvPr>
              <p:cNvSpPr txBox="1"/>
              <p:nvPr/>
            </p:nvSpPr>
            <p:spPr>
              <a:xfrm>
                <a:off x="6103360" y="2306816"/>
                <a:ext cx="56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849FFB"/>
                    </a:solidFill>
                    <a:ea typeface="Malgun Gothic" panose="020B0503020000020004" pitchFamily="34" charset="-127"/>
                  </a:rPr>
                  <a:t>2512</a:t>
                </a:r>
                <a:endParaRPr lang="ko-KR" altLang="en-US" sz="1200" dirty="0">
                  <a:solidFill>
                    <a:srgbClr val="849FFB"/>
                  </a:solidFill>
                  <a:ea typeface="Malgun Gothic" panose="020B0503020000020004" pitchFamily="34" charset="-127"/>
                </a:endParaRPr>
              </a:p>
            </p:txBody>
          </p:sp>
          <p:sp>
            <p:nvSpPr>
              <p:cNvPr id="661" name="TextBox 660">
                <a:extLst>
                  <a:ext uri="{FF2B5EF4-FFF2-40B4-BE49-F238E27FC236}">
                    <a16:creationId xmlns:a16="http://schemas.microsoft.com/office/drawing/2014/main" id="{95B9FD6B-B94F-84E5-2EDC-228EF958D567}"/>
                  </a:ext>
                </a:extLst>
              </p:cNvPr>
              <p:cNvSpPr txBox="1"/>
              <p:nvPr/>
            </p:nvSpPr>
            <p:spPr>
              <a:xfrm>
                <a:off x="8459305" y="2613643"/>
                <a:ext cx="56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849FFB"/>
                    </a:solidFill>
                    <a:ea typeface="Malgun Gothic" panose="020B0503020000020004" pitchFamily="34" charset="-127"/>
                  </a:rPr>
                  <a:t>2582</a:t>
                </a:r>
                <a:endParaRPr lang="ko-KR" altLang="en-US" sz="1200" dirty="0">
                  <a:solidFill>
                    <a:srgbClr val="849FFB"/>
                  </a:solidFill>
                  <a:ea typeface="Malgun Gothic" panose="020B0503020000020004" pitchFamily="34" charset="-127"/>
                </a:endParaRPr>
              </a:p>
            </p:txBody>
          </p:sp>
          <p:sp>
            <p:nvSpPr>
              <p:cNvPr id="662" name="TextBox 661">
                <a:extLst>
                  <a:ext uri="{FF2B5EF4-FFF2-40B4-BE49-F238E27FC236}">
                    <a16:creationId xmlns:a16="http://schemas.microsoft.com/office/drawing/2014/main" id="{1D76BED1-490C-8628-DC62-B5F860D4ECF0}"/>
                  </a:ext>
                </a:extLst>
              </p:cNvPr>
              <p:cNvSpPr txBox="1"/>
              <p:nvPr/>
            </p:nvSpPr>
            <p:spPr>
              <a:xfrm>
                <a:off x="6456226" y="2835554"/>
                <a:ext cx="56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0F1D4A"/>
                    </a:solidFill>
                    <a:ea typeface="Malgun Gothic" panose="020B0503020000020004" pitchFamily="34" charset="-127"/>
                  </a:rPr>
                  <a:t>2443</a:t>
                </a:r>
                <a:endParaRPr lang="ko-KR" altLang="en-US" sz="1200" dirty="0">
                  <a:solidFill>
                    <a:srgbClr val="0F1D4A"/>
                  </a:solidFill>
                  <a:ea typeface="Malgun Gothic" panose="020B0503020000020004" pitchFamily="34" charset="-127"/>
                </a:endParaRPr>
              </a:p>
            </p:txBody>
          </p:sp>
          <p:sp>
            <p:nvSpPr>
              <p:cNvPr id="663" name="TextBox 662">
                <a:extLst>
                  <a:ext uri="{FF2B5EF4-FFF2-40B4-BE49-F238E27FC236}">
                    <a16:creationId xmlns:a16="http://schemas.microsoft.com/office/drawing/2014/main" id="{F589FEC2-4B5B-FC89-14F1-72EE17D39A56}"/>
                  </a:ext>
                </a:extLst>
              </p:cNvPr>
              <p:cNvSpPr txBox="1"/>
              <p:nvPr/>
            </p:nvSpPr>
            <p:spPr>
              <a:xfrm>
                <a:off x="8207735" y="1990779"/>
                <a:ext cx="56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0F1D4A"/>
                    </a:solidFill>
                    <a:ea typeface="Malgun Gothic" panose="020B0503020000020004" pitchFamily="34" charset="-127"/>
                  </a:rPr>
                  <a:t>2596</a:t>
                </a:r>
                <a:endParaRPr lang="ko-KR" altLang="en-US" sz="1200" dirty="0">
                  <a:solidFill>
                    <a:srgbClr val="0F1D4A"/>
                  </a:solidFill>
                  <a:ea typeface="Malgun Gothic" panose="020B0503020000020004" pitchFamily="34" charset="-127"/>
                </a:endParaRPr>
              </a:p>
            </p:txBody>
          </p:sp>
        </p:grpSp>
        <p:grpSp>
          <p:nvGrpSpPr>
            <p:cNvPr id="642" name="그룹 641">
              <a:extLst>
                <a:ext uri="{FF2B5EF4-FFF2-40B4-BE49-F238E27FC236}">
                  <a16:creationId xmlns:a16="http://schemas.microsoft.com/office/drawing/2014/main" id="{5C7D24EA-402A-3228-6908-C59B16E70E5A}"/>
                </a:ext>
              </a:extLst>
            </p:cNvPr>
            <p:cNvGrpSpPr/>
            <p:nvPr/>
          </p:nvGrpSpPr>
          <p:grpSpPr>
            <a:xfrm>
              <a:off x="6743753" y="3258672"/>
              <a:ext cx="842636" cy="276999"/>
              <a:chOff x="6266719" y="1524370"/>
              <a:chExt cx="842636" cy="276999"/>
            </a:xfrm>
          </p:grpSpPr>
          <p:sp>
            <p:nvSpPr>
              <p:cNvPr id="646" name="타원 645">
                <a:extLst>
                  <a:ext uri="{FF2B5EF4-FFF2-40B4-BE49-F238E27FC236}">
                    <a16:creationId xmlns:a16="http://schemas.microsoft.com/office/drawing/2014/main" id="{F6854BD4-D063-6656-6C9D-44BA0CE4E236}"/>
                  </a:ext>
                </a:extLst>
              </p:cNvPr>
              <p:cNvSpPr/>
              <p:nvPr/>
            </p:nvSpPr>
            <p:spPr>
              <a:xfrm>
                <a:off x="6266719" y="1591723"/>
                <a:ext cx="180000" cy="180000"/>
              </a:xfrm>
              <a:prstGeom prst="ellipse">
                <a:avLst/>
              </a:prstGeom>
              <a:solidFill>
                <a:srgbClr val="0F1D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TextBox 646">
                <a:extLst>
                  <a:ext uri="{FF2B5EF4-FFF2-40B4-BE49-F238E27FC236}">
                    <a16:creationId xmlns:a16="http://schemas.microsoft.com/office/drawing/2014/main" id="{932E328A-E8CE-A06B-F5CA-F220DC0D8D62}"/>
                  </a:ext>
                </a:extLst>
              </p:cNvPr>
              <p:cNvSpPr txBox="1"/>
              <p:nvPr/>
            </p:nvSpPr>
            <p:spPr>
              <a:xfrm>
                <a:off x="6437121" y="1524370"/>
                <a:ext cx="672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rgbClr val="0D1D4A"/>
                    </a:solidFill>
                    <a:ea typeface="Malgun Gothic" panose="020B0503020000020004" pitchFamily="34" charset="-127"/>
                  </a:rPr>
                  <a:t>수도권</a:t>
                </a:r>
              </a:p>
            </p:txBody>
          </p:sp>
        </p:grpSp>
        <p:grpSp>
          <p:nvGrpSpPr>
            <p:cNvPr id="643" name="그룹 642">
              <a:extLst>
                <a:ext uri="{FF2B5EF4-FFF2-40B4-BE49-F238E27FC236}">
                  <a16:creationId xmlns:a16="http://schemas.microsoft.com/office/drawing/2014/main" id="{E40B8831-EFBB-09BF-B19C-F5D6986B4FED}"/>
                </a:ext>
              </a:extLst>
            </p:cNvPr>
            <p:cNvGrpSpPr/>
            <p:nvPr/>
          </p:nvGrpSpPr>
          <p:grpSpPr>
            <a:xfrm>
              <a:off x="6743753" y="3538300"/>
              <a:ext cx="1019377" cy="276999"/>
              <a:chOff x="4531365" y="1524370"/>
              <a:chExt cx="1019377" cy="276999"/>
            </a:xfrm>
          </p:grpSpPr>
          <p:sp>
            <p:nvSpPr>
              <p:cNvPr id="644" name="타원 643">
                <a:extLst>
                  <a:ext uri="{FF2B5EF4-FFF2-40B4-BE49-F238E27FC236}">
                    <a16:creationId xmlns:a16="http://schemas.microsoft.com/office/drawing/2014/main" id="{BD0710F1-4C84-DF7D-E4F5-EBAAE568189C}"/>
                  </a:ext>
                </a:extLst>
              </p:cNvPr>
              <p:cNvSpPr/>
              <p:nvPr/>
            </p:nvSpPr>
            <p:spPr>
              <a:xfrm>
                <a:off x="4531365" y="1595395"/>
                <a:ext cx="180000" cy="180000"/>
              </a:xfrm>
              <a:prstGeom prst="ellipse">
                <a:avLst/>
              </a:prstGeom>
              <a:solidFill>
                <a:srgbClr val="849F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5" name="TextBox 644">
                <a:extLst>
                  <a:ext uri="{FF2B5EF4-FFF2-40B4-BE49-F238E27FC236}">
                    <a16:creationId xmlns:a16="http://schemas.microsoft.com/office/drawing/2014/main" id="{EADBFAD7-9E0D-0959-25DB-19B64F6A5402}"/>
                  </a:ext>
                </a:extLst>
              </p:cNvPr>
              <p:cNvSpPr txBox="1"/>
              <p:nvPr/>
            </p:nvSpPr>
            <p:spPr>
              <a:xfrm>
                <a:off x="4712256" y="1524370"/>
                <a:ext cx="8384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rgbClr val="0D1D4A"/>
                    </a:solidFill>
                    <a:ea typeface="Malgun Gothic" panose="020B0503020000020004" pitchFamily="34" charset="-127"/>
                  </a:rPr>
                  <a:t>비수도권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069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자유형: 도형 19">
            <a:extLst>
              <a:ext uri="{FF2B5EF4-FFF2-40B4-BE49-F238E27FC236}">
                <a16:creationId xmlns:a16="http://schemas.microsoft.com/office/drawing/2014/main" id="{ACA49054-B9E8-FDBE-0CB9-6F71E5472C2B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1" name="왼쪽 화살표[L] 470">
            <a:extLst>
              <a:ext uri="{FF2B5EF4-FFF2-40B4-BE49-F238E27FC236}">
                <a16:creationId xmlns:a16="http://schemas.microsoft.com/office/drawing/2014/main" id="{71AD2D49-59F2-F7E7-B566-DE1229BF5EBD}"/>
              </a:ext>
            </a:extLst>
          </p:cNvPr>
          <p:cNvSpPr/>
          <p:nvPr/>
        </p:nvSpPr>
        <p:spPr>
          <a:xfrm flipH="1">
            <a:off x="7022592" y="2086762"/>
            <a:ext cx="5733288" cy="4071215"/>
          </a:xfrm>
          <a:prstGeom prst="leftArrow">
            <a:avLst>
              <a:gd name="adj1" fmla="val 100000"/>
              <a:gd name="adj2" fmla="val 31137"/>
            </a:avLst>
          </a:prstGeom>
          <a:solidFill>
            <a:srgbClr val="E3EBFF"/>
          </a:solidFill>
          <a:ln>
            <a:noFill/>
          </a:ln>
          <a:effectLst>
            <a:outerShdw blurRad="127000" dist="63500" algn="l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70" name="왼쪽 화살표[L] 469">
            <a:extLst>
              <a:ext uri="{FF2B5EF4-FFF2-40B4-BE49-F238E27FC236}">
                <a16:creationId xmlns:a16="http://schemas.microsoft.com/office/drawing/2014/main" id="{033E1ED9-1378-74CA-57DE-6C1D441084B7}"/>
              </a:ext>
            </a:extLst>
          </p:cNvPr>
          <p:cNvSpPr/>
          <p:nvPr/>
        </p:nvSpPr>
        <p:spPr>
          <a:xfrm flipH="1">
            <a:off x="3267506" y="2093433"/>
            <a:ext cx="5044389" cy="4071215"/>
          </a:xfrm>
          <a:prstGeom prst="leftArrow">
            <a:avLst>
              <a:gd name="adj1" fmla="val 100000"/>
              <a:gd name="adj2" fmla="val 31137"/>
            </a:avLst>
          </a:prstGeom>
          <a:solidFill>
            <a:srgbClr val="E3EBFF"/>
          </a:solidFill>
          <a:ln>
            <a:noFill/>
          </a:ln>
          <a:effectLst>
            <a:outerShdw blurRad="127000" dist="63500" algn="l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dirty="0">
              <a:ea typeface="Malgun Gothic" panose="020B0503020000020004" pitchFamily="34" charset="-127"/>
            </a:endParaRPr>
          </a:p>
        </p:txBody>
      </p:sp>
      <p:sp>
        <p:nvSpPr>
          <p:cNvPr id="477" name="톱니 모양의 오른쪽 화살표[N] 476">
            <a:extLst>
              <a:ext uri="{FF2B5EF4-FFF2-40B4-BE49-F238E27FC236}">
                <a16:creationId xmlns:a16="http://schemas.microsoft.com/office/drawing/2014/main" id="{9FEF5A5C-25EC-A73A-332C-68F51907FF05}"/>
              </a:ext>
            </a:extLst>
          </p:cNvPr>
          <p:cNvSpPr/>
          <p:nvPr/>
        </p:nvSpPr>
        <p:spPr>
          <a:xfrm>
            <a:off x="-557784" y="2093433"/>
            <a:ext cx="5093208" cy="4071213"/>
          </a:xfrm>
          <a:prstGeom prst="notchedRightArrow">
            <a:avLst>
              <a:gd name="adj1" fmla="val 100000"/>
              <a:gd name="adj2" fmla="val 31177"/>
            </a:avLst>
          </a:prstGeom>
          <a:solidFill>
            <a:srgbClr val="E3EBFF"/>
          </a:solidFill>
          <a:ln>
            <a:noFill/>
          </a:ln>
          <a:effectLst>
            <a:outerShdw blurRad="127000" dist="635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6FBA219-2C3B-A48C-4754-A8B4621E87DA}"/>
              </a:ext>
            </a:extLst>
          </p:cNvPr>
          <p:cNvGrpSpPr/>
          <p:nvPr/>
        </p:nvGrpSpPr>
        <p:grpSpPr>
          <a:xfrm>
            <a:off x="1434475" y="2844665"/>
            <a:ext cx="1703663" cy="2336954"/>
            <a:chOff x="8060199" y="1739997"/>
            <a:chExt cx="2489775" cy="3415284"/>
          </a:xfrm>
        </p:grpSpPr>
        <p:sp>
          <p:nvSpPr>
            <p:cNvPr id="3" name="자유형 2">
              <a:extLst>
                <a:ext uri="{FF2B5EF4-FFF2-40B4-BE49-F238E27FC236}">
                  <a16:creationId xmlns:a16="http://schemas.microsoft.com/office/drawing/2014/main" id="{FCF0D22C-9398-3FC5-2352-69E8DA36D5DE}"/>
                </a:ext>
              </a:extLst>
            </p:cNvPr>
            <p:cNvSpPr/>
            <p:nvPr/>
          </p:nvSpPr>
          <p:spPr>
            <a:xfrm>
              <a:off x="8060199" y="1739997"/>
              <a:ext cx="1720695" cy="3415284"/>
            </a:xfrm>
            <a:custGeom>
              <a:avLst/>
              <a:gdLst>
                <a:gd name="connsiteX0" fmla="*/ 1708919 w 1720695"/>
                <a:gd name="connsiteY0" fmla="*/ 774607 h 3415284"/>
                <a:gd name="connsiteX1" fmla="*/ 1697420 w 1720695"/>
                <a:gd name="connsiteY1" fmla="*/ 774607 h 3415284"/>
                <a:gd name="connsiteX2" fmla="*/ 1697420 w 1720695"/>
                <a:gd name="connsiteY2" fmla="*/ 197382 h 3415284"/>
                <a:gd name="connsiteX3" fmla="*/ 1499911 w 1720695"/>
                <a:gd name="connsiteY3" fmla="*/ -109 h 3415284"/>
                <a:gd name="connsiteX4" fmla="*/ 214303 w 1720695"/>
                <a:gd name="connsiteY4" fmla="*/ -109 h 3415284"/>
                <a:gd name="connsiteX5" fmla="*/ 16793 w 1720695"/>
                <a:gd name="connsiteY5" fmla="*/ 197382 h 3415284"/>
                <a:gd name="connsiteX6" fmla="*/ 16793 w 1720695"/>
                <a:gd name="connsiteY6" fmla="*/ 450285 h 3415284"/>
                <a:gd name="connsiteX7" fmla="*/ 12437 w 1720695"/>
                <a:gd name="connsiteY7" fmla="*/ 450285 h 3415284"/>
                <a:gd name="connsiteX8" fmla="*/ 836 w 1720695"/>
                <a:gd name="connsiteY8" fmla="*/ 461884 h 3415284"/>
                <a:gd name="connsiteX9" fmla="*/ 836 w 1720695"/>
                <a:gd name="connsiteY9" fmla="*/ 574989 h 3415284"/>
                <a:gd name="connsiteX10" fmla="*/ 12437 w 1720695"/>
                <a:gd name="connsiteY10" fmla="*/ 586589 h 3415284"/>
                <a:gd name="connsiteX11" fmla="*/ 16793 w 1720695"/>
                <a:gd name="connsiteY11" fmla="*/ 586589 h 3415284"/>
                <a:gd name="connsiteX12" fmla="*/ 16793 w 1720695"/>
                <a:gd name="connsiteY12" fmla="*/ 699795 h 3415284"/>
                <a:gd name="connsiteX13" fmla="*/ 11424 w 1720695"/>
                <a:gd name="connsiteY13" fmla="*/ 699795 h 3415284"/>
                <a:gd name="connsiteX14" fmla="*/ -177 w 1720695"/>
                <a:gd name="connsiteY14" fmla="*/ 711394 h 3415284"/>
                <a:gd name="connsiteX15" fmla="*/ -177 w 1720695"/>
                <a:gd name="connsiteY15" fmla="*/ 711394 h 3415284"/>
                <a:gd name="connsiteX16" fmla="*/ -177 w 1720695"/>
                <a:gd name="connsiteY16" fmla="*/ 925448 h 3415284"/>
                <a:gd name="connsiteX17" fmla="*/ 11424 w 1720695"/>
                <a:gd name="connsiteY17" fmla="*/ 937047 h 3415284"/>
                <a:gd name="connsiteX18" fmla="*/ 16793 w 1720695"/>
                <a:gd name="connsiteY18" fmla="*/ 937047 h 3415284"/>
                <a:gd name="connsiteX19" fmla="*/ 16793 w 1720695"/>
                <a:gd name="connsiteY19" fmla="*/ 1020065 h 3415284"/>
                <a:gd name="connsiteX20" fmla="*/ 11930 w 1720695"/>
                <a:gd name="connsiteY20" fmla="*/ 1020065 h 3415284"/>
                <a:gd name="connsiteX21" fmla="*/ 330 w 1720695"/>
                <a:gd name="connsiteY21" fmla="*/ 1031659 h 3415284"/>
                <a:gd name="connsiteX22" fmla="*/ 330 w 1720695"/>
                <a:gd name="connsiteY22" fmla="*/ 1031664 h 3415284"/>
                <a:gd name="connsiteX23" fmla="*/ 330 w 1720695"/>
                <a:gd name="connsiteY23" fmla="*/ 1247744 h 3415284"/>
                <a:gd name="connsiteX24" fmla="*/ 11930 w 1720695"/>
                <a:gd name="connsiteY24" fmla="*/ 1259343 h 3415284"/>
                <a:gd name="connsiteX25" fmla="*/ 16793 w 1720695"/>
                <a:gd name="connsiteY25" fmla="*/ 1259343 h 3415284"/>
                <a:gd name="connsiteX26" fmla="*/ 16793 w 1720695"/>
                <a:gd name="connsiteY26" fmla="*/ 3217685 h 3415284"/>
                <a:gd name="connsiteX27" fmla="*/ 214303 w 1720695"/>
                <a:gd name="connsiteY27" fmla="*/ 3415176 h 3415284"/>
                <a:gd name="connsiteX28" fmla="*/ 1499911 w 1720695"/>
                <a:gd name="connsiteY28" fmla="*/ 3415176 h 3415284"/>
                <a:gd name="connsiteX29" fmla="*/ 1697420 w 1720695"/>
                <a:gd name="connsiteY29" fmla="*/ 3217685 h 3415284"/>
                <a:gd name="connsiteX30" fmla="*/ 1697420 w 1720695"/>
                <a:gd name="connsiteY30" fmla="*/ 1188583 h 3415284"/>
                <a:gd name="connsiteX31" fmla="*/ 1708919 w 1720695"/>
                <a:gd name="connsiteY31" fmla="*/ 1188583 h 3415284"/>
                <a:gd name="connsiteX32" fmla="*/ 1720519 w 1720695"/>
                <a:gd name="connsiteY32" fmla="*/ 1176983 h 3415284"/>
                <a:gd name="connsiteX33" fmla="*/ 1720519 w 1720695"/>
                <a:gd name="connsiteY33" fmla="*/ 786207 h 3415284"/>
                <a:gd name="connsiteX34" fmla="*/ 1708919 w 1720695"/>
                <a:gd name="connsiteY34" fmla="*/ 774607 h 341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720695" h="3415284">
                  <a:moveTo>
                    <a:pt x="1708919" y="774607"/>
                  </a:moveTo>
                  <a:lnTo>
                    <a:pt x="1697420" y="774607"/>
                  </a:lnTo>
                  <a:lnTo>
                    <a:pt x="1697420" y="197382"/>
                  </a:lnTo>
                  <a:cubicBezTo>
                    <a:pt x="1697420" y="88309"/>
                    <a:pt x="1608989" y="-109"/>
                    <a:pt x="1499911" y="-109"/>
                  </a:cubicBezTo>
                  <a:lnTo>
                    <a:pt x="214303" y="-109"/>
                  </a:lnTo>
                  <a:cubicBezTo>
                    <a:pt x="105224" y="-109"/>
                    <a:pt x="16793" y="88309"/>
                    <a:pt x="16793" y="197382"/>
                  </a:cubicBezTo>
                  <a:lnTo>
                    <a:pt x="16793" y="450285"/>
                  </a:lnTo>
                  <a:lnTo>
                    <a:pt x="12437" y="450285"/>
                  </a:lnTo>
                  <a:cubicBezTo>
                    <a:pt x="6029" y="450285"/>
                    <a:pt x="836" y="455477"/>
                    <a:pt x="836" y="461884"/>
                  </a:cubicBezTo>
                  <a:lnTo>
                    <a:pt x="836" y="574989"/>
                  </a:lnTo>
                  <a:cubicBezTo>
                    <a:pt x="836" y="581397"/>
                    <a:pt x="6029" y="586589"/>
                    <a:pt x="12437" y="586589"/>
                  </a:cubicBezTo>
                  <a:lnTo>
                    <a:pt x="16793" y="586589"/>
                  </a:lnTo>
                  <a:lnTo>
                    <a:pt x="16793" y="699795"/>
                  </a:lnTo>
                  <a:lnTo>
                    <a:pt x="11424" y="699795"/>
                  </a:lnTo>
                  <a:cubicBezTo>
                    <a:pt x="5016" y="699795"/>
                    <a:pt x="-177" y="704987"/>
                    <a:pt x="-177" y="711394"/>
                  </a:cubicBezTo>
                  <a:cubicBezTo>
                    <a:pt x="-177" y="711394"/>
                    <a:pt x="-177" y="711394"/>
                    <a:pt x="-177" y="711394"/>
                  </a:cubicBezTo>
                  <a:lnTo>
                    <a:pt x="-177" y="925448"/>
                  </a:lnTo>
                  <a:cubicBezTo>
                    <a:pt x="-177" y="931855"/>
                    <a:pt x="5016" y="937047"/>
                    <a:pt x="11424" y="937047"/>
                  </a:cubicBezTo>
                  <a:lnTo>
                    <a:pt x="16793" y="937047"/>
                  </a:lnTo>
                  <a:lnTo>
                    <a:pt x="16793" y="1020065"/>
                  </a:lnTo>
                  <a:lnTo>
                    <a:pt x="11930" y="1020065"/>
                  </a:lnTo>
                  <a:cubicBezTo>
                    <a:pt x="5522" y="1020065"/>
                    <a:pt x="330" y="1025257"/>
                    <a:pt x="330" y="1031659"/>
                  </a:cubicBezTo>
                  <a:cubicBezTo>
                    <a:pt x="330" y="1031664"/>
                    <a:pt x="330" y="1031664"/>
                    <a:pt x="330" y="1031664"/>
                  </a:cubicBezTo>
                  <a:lnTo>
                    <a:pt x="330" y="1247744"/>
                  </a:lnTo>
                  <a:cubicBezTo>
                    <a:pt x="330" y="1254151"/>
                    <a:pt x="5522" y="1259343"/>
                    <a:pt x="11930" y="1259343"/>
                  </a:cubicBezTo>
                  <a:lnTo>
                    <a:pt x="16793" y="1259343"/>
                  </a:lnTo>
                  <a:lnTo>
                    <a:pt x="16793" y="3217685"/>
                  </a:lnTo>
                  <a:cubicBezTo>
                    <a:pt x="16793" y="3326758"/>
                    <a:pt x="105219" y="3415176"/>
                    <a:pt x="214303" y="3415176"/>
                  </a:cubicBezTo>
                  <a:lnTo>
                    <a:pt x="1499911" y="3415176"/>
                  </a:lnTo>
                  <a:cubicBezTo>
                    <a:pt x="1608994" y="3415176"/>
                    <a:pt x="1697420" y="3326758"/>
                    <a:pt x="1697420" y="3217685"/>
                  </a:cubicBezTo>
                  <a:lnTo>
                    <a:pt x="1697420" y="1188583"/>
                  </a:lnTo>
                  <a:lnTo>
                    <a:pt x="1708919" y="1188583"/>
                  </a:lnTo>
                  <a:cubicBezTo>
                    <a:pt x="1715327" y="1188583"/>
                    <a:pt x="1720519" y="1183391"/>
                    <a:pt x="1720519" y="1176983"/>
                  </a:cubicBezTo>
                  <a:lnTo>
                    <a:pt x="1720519" y="786207"/>
                  </a:lnTo>
                  <a:cubicBezTo>
                    <a:pt x="1720519" y="779799"/>
                    <a:pt x="1715327" y="774607"/>
                    <a:pt x="1708919" y="774607"/>
                  </a:cubicBezTo>
                  <a:close/>
                </a:path>
              </a:pathLst>
            </a:custGeom>
            <a:solidFill>
              <a:srgbClr val="3F3D56"/>
            </a:solidFill>
            <a:ln w="5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4" name="자유형 3">
              <a:extLst>
                <a:ext uri="{FF2B5EF4-FFF2-40B4-BE49-F238E27FC236}">
                  <a16:creationId xmlns:a16="http://schemas.microsoft.com/office/drawing/2014/main" id="{5DE0FC3F-9F00-3CE7-CC14-EA05CD282A62}"/>
                </a:ext>
              </a:extLst>
            </p:cNvPr>
            <p:cNvSpPr/>
            <p:nvPr/>
          </p:nvSpPr>
          <p:spPr>
            <a:xfrm>
              <a:off x="8752823" y="1839431"/>
              <a:ext cx="239756" cy="52723"/>
            </a:xfrm>
            <a:custGeom>
              <a:avLst/>
              <a:gdLst>
                <a:gd name="connsiteX0" fmla="*/ 217443 w 239756"/>
                <a:gd name="connsiteY0" fmla="*/ 52615 h 52723"/>
                <a:gd name="connsiteX1" fmla="*/ 21960 w 239756"/>
                <a:gd name="connsiteY1" fmla="*/ 52615 h 52723"/>
                <a:gd name="connsiteX2" fmla="*/ -177 w 239756"/>
                <a:gd name="connsiteY2" fmla="*/ 30485 h 52723"/>
                <a:gd name="connsiteX3" fmla="*/ -177 w 239756"/>
                <a:gd name="connsiteY3" fmla="*/ 22021 h 52723"/>
                <a:gd name="connsiteX4" fmla="*/ 21960 w 239756"/>
                <a:gd name="connsiteY4" fmla="*/ -109 h 52723"/>
                <a:gd name="connsiteX5" fmla="*/ 217443 w 239756"/>
                <a:gd name="connsiteY5" fmla="*/ -109 h 52723"/>
                <a:gd name="connsiteX6" fmla="*/ 239580 w 239756"/>
                <a:gd name="connsiteY6" fmla="*/ 22021 h 52723"/>
                <a:gd name="connsiteX7" fmla="*/ 239580 w 239756"/>
                <a:gd name="connsiteY7" fmla="*/ 30485 h 52723"/>
                <a:gd name="connsiteX8" fmla="*/ 217443 w 239756"/>
                <a:gd name="connsiteY8" fmla="*/ 52615 h 52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9756" h="52723">
                  <a:moveTo>
                    <a:pt x="217443" y="52615"/>
                  </a:moveTo>
                  <a:lnTo>
                    <a:pt x="21960" y="52615"/>
                  </a:lnTo>
                  <a:cubicBezTo>
                    <a:pt x="9742" y="52599"/>
                    <a:pt x="-161" y="42702"/>
                    <a:pt x="-177" y="30485"/>
                  </a:cubicBezTo>
                  <a:lnTo>
                    <a:pt x="-177" y="22021"/>
                  </a:lnTo>
                  <a:cubicBezTo>
                    <a:pt x="-161" y="9804"/>
                    <a:pt x="9742" y="-99"/>
                    <a:pt x="21960" y="-109"/>
                  </a:cubicBezTo>
                  <a:lnTo>
                    <a:pt x="217443" y="-109"/>
                  </a:lnTo>
                  <a:cubicBezTo>
                    <a:pt x="229661" y="-99"/>
                    <a:pt x="239565" y="9799"/>
                    <a:pt x="239580" y="22021"/>
                  </a:cubicBezTo>
                  <a:lnTo>
                    <a:pt x="239580" y="30485"/>
                  </a:lnTo>
                  <a:cubicBezTo>
                    <a:pt x="239565" y="42702"/>
                    <a:pt x="229661" y="52599"/>
                    <a:pt x="217443" y="52615"/>
                  </a:cubicBezTo>
                  <a:close/>
                </a:path>
              </a:pathLst>
            </a:custGeom>
            <a:solidFill>
              <a:srgbClr val="FFFFFF"/>
            </a:solidFill>
            <a:ln w="5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CABFB3EE-0E73-B383-36EB-173B38164714}"/>
                </a:ext>
              </a:extLst>
            </p:cNvPr>
            <p:cNvSpPr/>
            <p:nvPr/>
          </p:nvSpPr>
          <p:spPr>
            <a:xfrm>
              <a:off x="9025507" y="1838767"/>
              <a:ext cx="54101" cy="54095"/>
            </a:xfrm>
            <a:custGeom>
              <a:avLst/>
              <a:gdLst>
                <a:gd name="connsiteX0" fmla="*/ 54101 w 54101"/>
                <a:gd name="connsiteY0" fmla="*/ 27048 h 54095"/>
                <a:gd name="connsiteX1" fmla="*/ 27051 w 54101"/>
                <a:gd name="connsiteY1" fmla="*/ 54096 h 54095"/>
                <a:gd name="connsiteX2" fmla="*/ 0 w 54101"/>
                <a:gd name="connsiteY2" fmla="*/ 27048 h 54095"/>
                <a:gd name="connsiteX3" fmla="*/ 27051 w 54101"/>
                <a:gd name="connsiteY3" fmla="*/ 0 h 54095"/>
                <a:gd name="connsiteX4" fmla="*/ 54101 w 54101"/>
                <a:gd name="connsiteY4" fmla="*/ 27048 h 54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01" h="54095">
                  <a:moveTo>
                    <a:pt x="54101" y="27048"/>
                  </a:moveTo>
                  <a:cubicBezTo>
                    <a:pt x="54101" y="41986"/>
                    <a:pt x="41990" y="54096"/>
                    <a:pt x="27051" y="54096"/>
                  </a:cubicBezTo>
                  <a:cubicBezTo>
                    <a:pt x="12111" y="54096"/>
                    <a:pt x="0" y="41986"/>
                    <a:pt x="0" y="27048"/>
                  </a:cubicBezTo>
                  <a:cubicBezTo>
                    <a:pt x="0" y="12110"/>
                    <a:pt x="12111" y="0"/>
                    <a:pt x="27051" y="0"/>
                  </a:cubicBezTo>
                  <a:cubicBezTo>
                    <a:pt x="41990" y="0"/>
                    <a:pt x="54101" y="12110"/>
                    <a:pt x="54101" y="27048"/>
                  </a:cubicBezTo>
                  <a:close/>
                </a:path>
              </a:pathLst>
            </a:custGeom>
            <a:solidFill>
              <a:srgbClr val="FFFFFF"/>
            </a:solidFill>
            <a:ln w="5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12" name="자유형 11">
              <a:extLst>
                <a:ext uri="{FF2B5EF4-FFF2-40B4-BE49-F238E27FC236}">
                  <a16:creationId xmlns:a16="http://schemas.microsoft.com/office/drawing/2014/main" id="{BFC3F7B7-477D-29C6-4441-0B0B39C159FF}"/>
                </a:ext>
              </a:extLst>
            </p:cNvPr>
            <p:cNvSpPr/>
            <p:nvPr/>
          </p:nvSpPr>
          <p:spPr>
            <a:xfrm>
              <a:off x="8180964" y="1828941"/>
              <a:ext cx="1472986" cy="3237345"/>
            </a:xfrm>
            <a:custGeom>
              <a:avLst/>
              <a:gdLst>
                <a:gd name="connsiteX0" fmla="*/ 1339381 w 1472986"/>
                <a:gd name="connsiteY0" fmla="*/ -109 h 3237345"/>
                <a:gd name="connsiteX1" fmla="*/ 1146886 w 1472986"/>
                <a:gd name="connsiteY1" fmla="*/ -109 h 3237345"/>
                <a:gd name="connsiteX2" fmla="*/ 1146886 w 1472986"/>
                <a:gd name="connsiteY2" fmla="*/ 23039 h 3237345"/>
                <a:gd name="connsiteX3" fmla="*/ 1036962 w 1472986"/>
                <a:gd name="connsiteY3" fmla="*/ 132953 h 3237345"/>
                <a:gd name="connsiteX4" fmla="*/ 423716 w 1472986"/>
                <a:gd name="connsiteY4" fmla="*/ 132953 h 3237345"/>
                <a:gd name="connsiteX5" fmla="*/ 313792 w 1472986"/>
                <a:gd name="connsiteY5" fmla="*/ 23140 h 3237345"/>
                <a:gd name="connsiteX6" fmla="*/ 313792 w 1472986"/>
                <a:gd name="connsiteY6" fmla="*/ -109 h 3237345"/>
                <a:gd name="connsiteX7" fmla="*/ 133303 w 1472986"/>
                <a:gd name="connsiteY7" fmla="*/ -109 h 3237345"/>
                <a:gd name="connsiteX8" fmla="*/ -177 w 1472986"/>
                <a:gd name="connsiteY8" fmla="*/ 133358 h 3237345"/>
                <a:gd name="connsiteX9" fmla="*/ -177 w 1472986"/>
                <a:gd name="connsiteY9" fmla="*/ 133358 h 3237345"/>
                <a:gd name="connsiteX10" fmla="*/ -177 w 1472986"/>
                <a:gd name="connsiteY10" fmla="*/ 3103770 h 3237345"/>
                <a:gd name="connsiteX11" fmla="*/ 133303 w 1472986"/>
                <a:gd name="connsiteY11" fmla="*/ 3237237 h 3237345"/>
                <a:gd name="connsiteX12" fmla="*/ 1339381 w 1472986"/>
                <a:gd name="connsiteY12" fmla="*/ 3237237 h 3237345"/>
                <a:gd name="connsiteX13" fmla="*/ 1472809 w 1472986"/>
                <a:gd name="connsiteY13" fmla="*/ 3103820 h 3237345"/>
                <a:gd name="connsiteX14" fmla="*/ 1472809 w 1472986"/>
                <a:gd name="connsiteY14" fmla="*/ 133358 h 3237345"/>
                <a:gd name="connsiteX15" fmla="*/ 1339431 w 1472986"/>
                <a:gd name="connsiteY15" fmla="*/ -109 h 323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72986" h="3237345">
                  <a:moveTo>
                    <a:pt x="1339381" y="-109"/>
                  </a:moveTo>
                  <a:lnTo>
                    <a:pt x="1146886" y="-109"/>
                  </a:lnTo>
                  <a:lnTo>
                    <a:pt x="1146886" y="23039"/>
                  </a:lnTo>
                  <a:cubicBezTo>
                    <a:pt x="1146886" y="83745"/>
                    <a:pt x="1097674" y="132953"/>
                    <a:pt x="1036962" y="132953"/>
                  </a:cubicBezTo>
                  <a:lnTo>
                    <a:pt x="423716" y="132953"/>
                  </a:lnTo>
                  <a:cubicBezTo>
                    <a:pt x="363035" y="132983"/>
                    <a:pt x="313822" y="83816"/>
                    <a:pt x="313792" y="23140"/>
                  </a:cubicBezTo>
                  <a:lnTo>
                    <a:pt x="313792" y="-109"/>
                  </a:lnTo>
                  <a:lnTo>
                    <a:pt x="133303" y="-109"/>
                  </a:lnTo>
                  <a:cubicBezTo>
                    <a:pt x="59583" y="-109"/>
                    <a:pt x="-177" y="59645"/>
                    <a:pt x="-177" y="133358"/>
                  </a:cubicBezTo>
                  <a:lnTo>
                    <a:pt x="-177" y="133358"/>
                  </a:lnTo>
                  <a:lnTo>
                    <a:pt x="-177" y="3103770"/>
                  </a:lnTo>
                  <a:cubicBezTo>
                    <a:pt x="-177" y="3177483"/>
                    <a:pt x="59583" y="3237237"/>
                    <a:pt x="133303" y="3237237"/>
                  </a:cubicBezTo>
                  <a:lnTo>
                    <a:pt x="1339381" y="3237237"/>
                  </a:lnTo>
                  <a:cubicBezTo>
                    <a:pt x="1413071" y="3237237"/>
                    <a:pt x="1472809" y="3177503"/>
                    <a:pt x="1472809" y="3103820"/>
                  </a:cubicBezTo>
                  <a:lnTo>
                    <a:pt x="1472809" y="133358"/>
                  </a:lnTo>
                  <a:cubicBezTo>
                    <a:pt x="1472840" y="59675"/>
                    <a:pt x="1413121" y="-78"/>
                    <a:pt x="1339431" y="-109"/>
                  </a:cubicBezTo>
                  <a:close/>
                </a:path>
              </a:pathLst>
            </a:custGeom>
            <a:solidFill>
              <a:schemeClr val="bg1"/>
            </a:solidFill>
            <a:ln w="5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13" name="자유형 12">
              <a:extLst>
                <a:ext uri="{FF2B5EF4-FFF2-40B4-BE49-F238E27FC236}">
                  <a16:creationId xmlns:a16="http://schemas.microsoft.com/office/drawing/2014/main" id="{6379D80C-7211-FF5D-04C8-7C5D718C5EDD}"/>
                </a:ext>
              </a:extLst>
            </p:cNvPr>
            <p:cNvSpPr/>
            <p:nvPr/>
          </p:nvSpPr>
          <p:spPr>
            <a:xfrm>
              <a:off x="8519804" y="4427261"/>
              <a:ext cx="795310" cy="278583"/>
            </a:xfrm>
            <a:custGeom>
              <a:avLst/>
              <a:gdLst>
                <a:gd name="connsiteX0" fmla="*/ 655829 w 795310"/>
                <a:gd name="connsiteY0" fmla="*/ 278475 h 278583"/>
                <a:gd name="connsiteX1" fmla="*/ 139128 w 795310"/>
                <a:gd name="connsiteY1" fmla="*/ 278475 h 278583"/>
                <a:gd name="connsiteX2" fmla="*/ -177 w 795310"/>
                <a:gd name="connsiteY2" fmla="*/ 139183 h 278583"/>
                <a:gd name="connsiteX3" fmla="*/ 139128 w 795310"/>
                <a:gd name="connsiteY3" fmla="*/ -109 h 278583"/>
                <a:gd name="connsiteX4" fmla="*/ 655829 w 795310"/>
                <a:gd name="connsiteY4" fmla="*/ -109 h 278583"/>
                <a:gd name="connsiteX5" fmla="*/ 795134 w 795310"/>
                <a:gd name="connsiteY5" fmla="*/ 139183 h 278583"/>
                <a:gd name="connsiteX6" fmla="*/ 655829 w 795310"/>
                <a:gd name="connsiteY6" fmla="*/ 278475 h 27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10" h="278583">
                  <a:moveTo>
                    <a:pt x="655829" y="278475"/>
                  </a:moveTo>
                  <a:lnTo>
                    <a:pt x="139128" y="278475"/>
                  </a:lnTo>
                  <a:cubicBezTo>
                    <a:pt x="62191" y="278475"/>
                    <a:pt x="-177" y="216113"/>
                    <a:pt x="-177" y="139183"/>
                  </a:cubicBezTo>
                  <a:cubicBezTo>
                    <a:pt x="-177" y="62254"/>
                    <a:pt x="62191" y="-109"/>
                    <a:pt x="139128" y="-109"/>
                  </a:cubicBezTo>
                  <a:lnTo>
                    <a:pt x="655829" y="-109"/>
                  </a:lnTo>
                  <a:cubicBezTo>
                    <a:pt x="732761" y="-109"/>
                    <a:pt x="795134" y="62254"/>
                    <a:pt x="795134" y="139183"/>
                  </a:cubicBezTo>
                  <a:cubicBezTo>
                    <a:pt x="795134" y="216113"/>
                    <a:pt x="732761" y="278475"/>
                    <a:pt x="655829" y="278475"/>
                  </a:cubicBezTo>
                  <a:close/>
                </a:path>
              </a:pathLst>
            </a:custGeom>
            <a:solidFill>
              <a:srgbClr val="6C63FF"/>
            </a:solidFill>
            <a:ln w="5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14" name="자유형 13">
              <a:extLst>
                <a:ext uri="{FF2B5EF4-FFF2-40B4-BE49-F238E27FC236}">
                  <a16:creationId xmlns:a16="http://schemas.microsoft.com/office/drawing/2014/main" id="{CE6C2D57-D9F1-6505-6856-FC9C7F81CD3D}"/>
                </a:ext>
              </a:extLst>
            </p:cNvPr>
            <p:cNvSpPr/>
            <p:nvPr/>
          </p:nvSpPr>
          <p:spPr>
            <a:xfrm>
              <a:off x="8408360" y="3465443"/>
              <a:ext cx="1018198" cy="96238"/>
            </a:xfrm>
            <a:custGeom>
              <a:avLst/>
              <a:gdLst>
                <a:gd name="connsiteX0" fmla="*/ 969898 w 1018198"/>
                <a:gd name="connsiteY0" fmla="*/ 96129 h 96238"/>
                <a:gd name="connsiteX1" fmla="*/ 47947 w 1018198"/>
                <a:gd name="connsiteY1" fmla="*/ 96129 h 96238"/>
                <a:gd name="connsiteX2" fmla="*/ -177 w 1018198"/>
                <a:gd name="connsiteY2" fmla="*/ 48010 h 96238"/>
                <a:gd name="connsiteX3" fmla="*/ 47947 w 1018198"/>
                <a:gd name="connsiteY3" fmla="*/ -109 h 96238"/>
                <a:gd name="connsiteX4" fmla="*/ 969898 w 1018198"/>
                <a:gd name="connsiteY4" fmla="*/ -109 h 96238"/>
                <a:gd name="connsiteX5" fmla="*/ 1018022 w 1018198"/>
                <a:gd name="connsiteY5" fmla="*/ 48010 h 96238"/>
                <a:gd name="connsiteX6" fmla="*/ 969898 w 1018198"/>
                <a:gd name="connsiteY6" fmla="*/ 96129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8198" h="96238">
                  <a:moveTo>
                    <a:pt x="969898" y="96129"/>
                  </a:moveTo>
                  <a:lnTo>
                    <a:pt x="47947" y="96129"/>
                  </a:lnTo>
                  <a:cubicBezTo>
                    <a:pt x="21368" y="96129"/>
                    <a:pt x="-177" y="74587"/>
                    <a:pt x="-177" y="48010"/>
                  </a:cubicBezTo>
                  <a:cubicBezTo>
                    <a:pt x="-177" y="21433"/>
                    <a:pt x="21368" y="-109"/>
                    <a:pt x="47947" y="-109"/>
                  </a:cubicBezTo>
                  <a:lnTo>
                    <a:pt x="969898" y="-109"/>
                  </a:lnTo>
                  <a:cubicBezTo>
                    <a:pt x="996472" y="-109"/>
                    <a:pt x="1018022" y="21433"/>
                    <a:pt x="1018022" y="48010"/>
                  </a:cubicBezTo>
                  <a:cubicBezTo>
                    <a:pt x="1018022" y="74587"/>
                    <a:pt x="996472" y="96129"/>
                    <a:pt x="969898" y="96129"/>
                  </a:cubicBezTo>
                  <a:close/>
                </a:path>
              </a:pathLst>
            </a:custGeom>
            <a:solidFill>
              <a:srgbClr val="E6E6E6"/>
            </a:solidFill>
            <a:ln w="5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id="{CDBE2F66-609B-5D9B-F6B9-89453E3C13B4}"/>
                </a:ext>
              </a:extLst>
            </p:cNvPr>
            <p:cNvSpPr/>
            <p:nvPr/>
          </p:nvSpPr>
          <p:spPr>
            <a:xfrm>
              <a:off x="8408360" y="3607267"/>
              <a:ext cx="1018198" cy="96238"/>
            </a:xfrm>
            <a:custGeom>
              <a:avLst/>
              <a:gdLst>
                <a:gd name="connsiteX0" fmla="*/ 969898 w 1018198"/>
                <a:gd name="connsiteY0" fmla="*/ 96129 h 96238"/>
                <a:gd name="connsiteX1" fmla="*/ 47947 w 1018198"/>
                <a:gd name="connsiteY1" fmla="*/ 96129 h 96238"/>
                <a:gd name="connsiteX2" fmla="*/ -177 w 1018198"/>
                <a:gd name="connsiteY2" fmla="*/ 48010 h 96238"/>
                <a:gd name="connsiteX3" fmla="*/ 47947 w 1018198"/>
                <a:gd name="connsiteY3" fmla="*/ -109 h 96238"/>
                <a:gd name="connsiteX4" fmla="*/ 969898 w 1018198"/>
                <a:gd name="connsiteY4" fmla="*/ -109 h 96238"/>
                <a:gd name="connsiteX5" fmla="*/ 1018022 w 1018198"/>
                <a:gd name="connsiteY5" fmla="*/ 48010 h 96238"/>
                <a:gd name="connsiteX6" fmla="*/ 969898 w 1018198"/>
                <a:gd name="connsiteY6" fmla="*/ 96129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8198" h="96238">
                  <a:moveTo>
                    <a:pt x="969898" y="96129"/>
                  </a:moveTo>
                  <a:lnTo>
                    <a:pt x="47947" y="96129"/>
                  </a:lnTo>
                  <a:cubicBezTo>
                    <a:pt x="21368" y="96129"/>
                    <a:pt x="-177" y="74587"/>
                    <a:pt x="-177" y="48010"/>
                  </a:cubicBezTo>
                  <a:cubicBezTo>
                    <a:pt x="-177" y="21433"/>
                    <a:pt x="21368" y="-109"/>
                    <a:pt x="47947" y="-109"/>
                  </a:cubicBezTo>
                  <a:lnTo>
                    <a:pt x="969898" y="-109"/>
                  </a:lnTo>
                  <a:cubicBezTo>
                    <a:pt x="996472" y="-109"/>
                    <a:pt x="1018022" y="21433"/>
                    <a:pt x="1018022" y="48010"/>
                  </a:cubicBezTo>
                  <a:cubicBezTo>
                    <a:pt x="1018022" y="74587"/>
                    <a:pt x="996472" y="96129"/>
                    <a:pt x="969898" y="96129"/>
                  </a:cubicBezTo>
                  <a:close/>
                </a:path>
              </a:pathLst>
            </a:custGeom>
            <a:solidFill>
              <a:srgbClr val="E6E6E6"/>
            </a:solidFill>
            <a:ln w="5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2B2CB637-292B-8556-4E2B-0A349E6E352D}"/>
                </a:ext>
              </a:extLst>
            </p:cNvPr>
            <p:cNvSpPr/>
            <p:nvPr/>
          </p:nvSpPr>
          <p:spPr>
            <a:xfrm>
              <a:off x="8408360" y="3749092"/>
              <a:ext cx="1018198" cy="96238"/>
            </a:xfrm>
            <a:custGeom>
              <a:avLst/>
              <a:gdLst>
                <a:gd name="connsiteX0" fmla="*/ 969898 w 1018198"/>
                <a:gd name="connsiteY0" fmla="*/ 96129 h 96238"/>
                <a:gd name="connsiteX1" fmla="*/ 47947 w 1018198"/>
                <a:gd name="connsiteY1" fmla="*/ 96129 h 96238"/>
                <a:gd name="connsiteX2" fmla="*/ -177 w 1018198"/>
                <a:gd name="connsiteY2" fmla="*/ 48010 h 96238"/>
                <a:gd name="connsiteX3" fmla="*/ 47947 w 1018198"/>
                <a:gd name="connsiteY3" fmla="*/ -109 h 96238"/>
                <a:gd name="connsiteX4" fmla="*/ 969898 w 1018198"/>
                <a:gd name="connsiteY4" fmla="*/ -109 h 96238"/>
                <a:gd name="connsiteX5" fmla="*/ 1018022 w 1018198"/>
                <a:gd name="connsiteY5" fmla="*/ 48010 h 96238"/>
                <a:gd name="connsiteX6" fmla="*/ 969898 w 1018198"/>
                <a:gd name="connsiteY6" fmla="*/ 96129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8198" h="96238">
                  <a:moveTo>
                    <a:pt x="969898" y="96129"/>
                  </a:moveTo>
                  <a:lnTo>
                    <a:pt x="47947" y="96129"/>
                  </a:lnTo>
                  <a:cubicBezTo>
                    <a:pt x="21368" y="96129"/>
                    <a:pt x="-177" y="74587"/>
                    <a:pt x="-177" y="48010"/>
                  </a:cubicBezTo>
                  <a:cubicBezTo>
                    <a:pt x="-177" y="21433"/>
                    <a:pt x="21368" y="-109"/>
                    <a:pt x="47947" y="-109"/>
                  </a:cubicBezTo>
                  <a:lnTo>
                    <a:pt x="969898" y="-109"/>
                  </a:lnTo>
                  <a:cubicBezTo>
                    <a:pt x="996472" y="-109"/>
                    <a:pt x="1018022" y="21433"/>
                    <a:pt x="1018022" y="48010"/>
                  </a:cubicBezTo>
                  <a:cubicBezTo>
                    <a:pt x="1018022" y="74587"/>
                    <a:pt x="996472" y="96129"/>
                    <a:pt x="969898" y="96129"/>
                  </a:cubicBezTo>
                  <a:close/>
                </a:path>
              </a:pathLst>
            </a:custGeom>
            <a:solidFill>
              <a:srgbClr val="E6E6E6"/>
            </a:solidFill>
            <a:ln w="5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17" name="자유형 16">
              <a:extLst>
                <a:ext uri="{FF2B5EF4-FFF2-40B4-BE49-F238E27FC236}">
                  <a16:creationId xmlns:a16="http://schemas.microsoft.com/office/drawing/2014/main" id="{F357D8B3-BB68-39F6-15FA-086BB10078A9}"/>
                </a:ext>
              </a:extLst>
            </p:cNvPr>
            <p:cNvSpPr/>
            <p:nvPr/>
          </p:nvSpPr>
          <p:spPr>
            <a:xfrm>
              <a:off x="8408360" y="3890916"/>
              <a:ext cx="1018198" cy="96238"/>
            </a:xfrm>
            <a:custGeom>
              <a:avLst/>
              <a:gdLst>
                <a:gd name="connsiteX0" fmla="*/ 969898 w 1018198"/>
                <a:gd name="connsiteY0" fmla="*/ 96129 h 96238"/>
                <a:gd name="connsiteX1" fmla="*/ 47947 w 1018198"/>
                <a:gd name="connsiteY1" fmla="*/ 96129 h 96238"/>
                <a:gd name="connsiteX2" fmla="*/ -177 w 1018198"/>
                <a:gd name="connsiteY2" fmla="*/ 48010 h 96238"/>
                <a:gd name="connsiteX3" fmla="*/ 47947 w 1018198"/>
                <a:gd name="connsiteY3" fmla="*/ -109 h 96238"/>
                <a:gd name="connsiteX4" fmla="*/ 969898 w 1018198"/>
                <a:gd name="connsiteY4" fmla="*/ -109 h 96238"/>
                <a:gd name="connsiteX5" fmla="*/ 1018022 w 1018198"/>
                <a:gd name="connsiteY5" fmla="*/ 48010 h 96238"/>
                <a:gd name="connsiteX6" fmla="*/ 969898 w 1018198"/>
                <a:gd name="connsiteY6" fmla="*/ 96129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8198" h="96238">
                  <a:moveTo>
                    <a:pt x="969898" y="96129"/>
                  </a:moveTo>
                  <a:lnTo>
                    <a:pt x="47947" y="96129"/>
                  </a:lnTo>
                  <a:cubicBezTo>
                    <a:pt x="21368" y="96129"/>
                    <a:pt x="-177" y="74587"/>
                    <a:pt x="-177" y="48010"/>
                  </a:cubicBezTo>
                  <a:cubicBezTo>
                    <a:pt x="-177" y="21433"/>
                    <a:pt x="21368" y="-109"/>
                    <a:pt x="47947" y="-109"/>
                  </a:cubicBezTo>
                  <a:lnTo>
                    <a:pt x="969898" y="-109"/>
                  </a:lnTo>
                  <a:cubicBezTo>
                    <a:pt x="996472" y="-109"/>
                    <a:pt x="1018022" y="21433"/>
                    <a:pt x="1018022" y="48010"/>
                  </a:cubicBezTo>
                  <a:cubicBezTo>
                    <a:pt x="1018022" y="74587"/>
                    <a:pt x="996472" y="96129"/>
                    <a:pt x="969898" y="96129"/>
                  </a:cubicBezTo>
                  <a:close/>
                </a:path>
              </a:pathLst>
            </a:custGeom>
            <a:solidFill>
              <a:srgbClr val="E6E6E6"/>
            </a:solidFill>
            <a:ln w="5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18" name="자유형 17">
              <a:extLst>
                <a:ext uri="{FF2B5EF4-FFF2-40B4-BE49-F238E27FC236}">
                  <a16:creationId xmlns:a16="http://schemas.microsoft.com/office/drawing/2014/main" id="{0A5E8AD4-FCEB-53D1-EF46-1C4CC23869B6}"/>
                </a:ext>
              </a:extLst>
            </p:cNvPr>
            <p:cNvSpPr/>
            <p:nvPr/>
          </p:nvSpPr>
          <p:spPr>
            <a:xfrm>
              <a:off x="8408360" y="4032741"/>
              <a:ext cx="390054" cy="96238"/>
            </a:xfrm>
            <a:custGeom>
              <a:avLst/>
              <a:gdLst>
                <a:gd name="connsiteX0" fmla="*/ 341759 w 390054"/>
                <a:gd name="connsiteY0" fmla="*/ 96129 h 96238"/>
                <a:gd name="connsiteX1" fmla="*/ 47947 w 390054"/>
                <a:gd name="connsiteY1" fmla="*/ 96129 h 96238"/>
                <a:gd name="connsiteX2" fmla="*/ -177 w 390054"/>
                <a:gd name="connsiteY2" fmla="*/ 48010 h 96238"/>
                <a:gd name="connsiteX3" fmla="*/ 47947 w 390054"/>
                <a:gd name="connsiteY3" fmla="*/ -109 h 96238"/>
                <a:gd name="connsiteX4" fmla="*/ 341754 w 390054"/>
                <a:gd name="connsiteY4" fmla="*/ -109 h 96238"/>
                <a:gd name="connsiteX5" fmla="*/ 389877 w 390054"/>
                <a:gd name="connsiteY5" fmla="*/ 48010 h 96238"/>
                <a:gd name="connsiteX6" fmla="*/ 341754 w 390054"/>
                <a:gd name="connsiteY6" fmla="*/ 96129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0054" h="96238">
                  <a:moveTo>
                    <a:pt x="341759" y="96129"/>
                  </a:moveTo>
                  <a:lnTo>
                    <a:pt x="47947" y="96129"/>
                  </a:lnTo>
                  <a:cubicBezTo>
                    <a:pt x="21368" y="96129"/>
                    <a:pt x="-177" y="74587"/>
                    <a:pt x="-177" y="48010"/>
                  </a:cubicBezTo>
                  <a:cubicBezTo>
                    <a:pt x="-177" y="21433"/>
                    <a:pt x="21368" y="-109"/>
                    <a:pt x="47947" y="-109"/>
                  </a:cubicBezTo>
                  <a:lnTo>
                    <a:pt x="341754" y="-109"/>
                  </a:lnTo>
                  <a:cubicBezTo>
                    <a:pt x="368333" y="-109"/>
                    <a:pt x="389877" y="21433"/>
                    <a:pt x="389877" y="48010"/>
                  </a:cubicBezTo>
                  <a:cubicBezTo>
                    <a:pt x="389877" y="74587"/>
                    <a:pt x="368333" y="96129"/>
                    <a:pt x="341754" y="96129"/>
                  </a:cubicBezTo>
                  <a:close/>
                </a:path>
              </a:pathLst>
            </a:custGeom>
            <a:solidFill>
              <a:srgbClr val="E6E6E6"/>
            </a:solidFill>
            <a:ln w="5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19" name="자유형 18">
              <a:extLst>
                <a:ext uri="{FF2B5EF4-FFF2-40B4-BE49-F238E27FC236}">
                  <a16:creationId xmlns:a16="http://schemas.microsoft.com/office/drawing/2014/main" id="{DEF854E7-6BF8-1C4A-9128-DD3FCC13E25B}"/>
                </a:ext>
              </a:extLst>
            </p:cNvPr>
            <p:cNvSpPr/>
            <p:nvPr/>
          </p:nvSpPr>
          <p:spPr>
            <a:xfrm>
              <a:off x="8271821" y="2188268"/>
              <a:ext cx="1291271" cy="979084"/>
            </a:xfrm>
            <a:custGeom>
              <a:avLst/>
              <a:gdLst>
                <a:gd name="connsiteX0" fmla="*/ 1250732 w 1291271"/>
                <a:gd name="connsiteY0" fmla="*/ 978976 h 979084"/>
                <a:gd name="connsiteX1" fmla="*/ 40186 w 1291271"/>
                <a:gd name="connsiteY1" fmla="*/ 978976 h 979084"/>
                <a:gd name="connsiteX2" fmla="*/ -177 w 1291271"/>
                <a:gd name="connsiteY2" fmla="*/ 938617 h 979084"/>
                <a:gd name="connsiteX3" fmla="*/ -177 w 1291271"/>
                <a:gd name="connsiteY3" fmla="*/ 40250 h 979084"/>
                <a:gd name="connsiteX4" fmla="*/ 40186 w 1291271"/>
                <a:gd name="connsiteY4" fmla="*/ -109 h 979084"/>
                <a:gd name="connsiteX5" fmla="*/ 1250732 w 1291271"/>
                <a:gd name="connsiteY5" fmla="*/ -109 h 979084"/>
                <a:gd name="connsiteX6" fmla="*/ 1291095 w 1291271"/>
                <a:gd name="connsiteY6" fmla="*/ 40250 h 979084"/>
                <a:gd name="connsiteX7" fmla="*/ 1291095 w 1291271"/>
                <a:gd name="connsiteY7" fmla="*/ 938617 h 979084"/>
                <a:gd name="connsiteX8" fmla="*/ 1250732 w 1291271"/>
                <a:gd name="connsiteY8" fmla="*/ 978976 h 979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1271" h="979084">
                  <a:moveTo>
                    <a:pt x="1250732" y="978976"/>
                  </a:moveTo>
                  <a:lnTo>
                    <a:pt x="40186" y="978976"/>
                  </a:lnTo>
                  <a:cubicBezTo>
                    <a:pt x="17908" y="978951"/>
                    <a:pt x="-151" y="960899"/>
                    <a:pt x="-177" y="938617"/>
                  </a:cubicBezTo>
                  <a:lnTo>
                    <a:pt x="-177" y="40250"/>
                  </a:lnTo>
                  <a:cubicBezTo>
                    <a:pt x="-151" y="17974"/>
                    <a:pt x="17908" y="-83"/>
                    <a:pt x="40186" y="-109"/>
                  </a:cubicBezTo>
                  <a:lnTo>
                    <a:pt x="1250732" y="-109"/>
                  </a:lnTo>
                  <a:cubicBezTo>
                    <a:pt x="1273011" y="-83"/>
                    <a:pt x="1291070" y="17974"/>
                    <a:pt x="1291095" y="40250"/>
                  </a:cubicBezTo>
                  <a:lnTo>
                    <a:pt x="1291095" y="938617"/>
                  </a:lnTo>
                  <a:cubicBezTo>
                    <a:pt x="1291070" y="960894"/>
                    <a:pt x="1273011" y="978951"/>
                    <a:pt x="1250732" y="978976"/>
                  </a:cubicBezTo>
                  <a:close/>
                </a:path>
              </a:pathLst>
            </a:custGeom>
            <a:solidFill>
              <a:srgbClr val="E6E6E6"/>
            </a:solidFill>
            <a:ln w="5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20" name="자유형 19">
              <a:extLst>
                <a:ext uri="{FF2B5EF4-FFF2-40B4-BE49-F238E27FC236}">
                  <a16:creationId xmlns:a16="http://schemas.microsoft.com/office/drawing/2014/main" id="{E2C67448-13B4-3F85-5F1F-20C108E40FC1}"/>
                </a:ext>
              </a:extLst>
            </p:cNvPr>
            <p:cNvSpPr/>
            <p:nvPr/>
          </p:nvSpPr>
          <p:spPr>
            <a:xfrm>
              <a:off x="9736939" y="2889939"/>
              <a:ext cx="208" cy="20969"/>
            </a:xfrm>
            <a:custGeom>
              <a:avLst/>
              <a:gdLst>
                <a:gd name="connsiteX0" fmla="*/ 32 w 208"/>
                <a:gd name="connsiteY0" fmla="*/ 20861 h 20969"/>
                <a:gd name="connsiteX1" fmla="*/ 32 w 208"/>
                <a:gd name="connsiteY1" fmla="*/ -109 h 20969"/>
                <a:gd name="connsiteX2" fmla="*/ 32 w 208"/>
                <a:gd name="connsiteY2" fmla="*/ 16151 h 20969"/>
                <a:gd name="connsiteX3" fmla="*/ 32 w 208"/>
                <a:gd name="connsiteY3" fmla="*/ 20861 h 20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" h="20969">
                  <a:moveTo>
                    <a:pt x="32" y="20861"/>
                  </a:moveTo>
                  <a:cubicBezTo>
                    <a:pt x="32" y="13907"/>
                    <a:pt x="32" y="6917"/>
                    <a:pt x="32" y="-109"/>
                  </a:cubicBezTo>
                  <a:cubicBezTo>
                    <a:pt x="-246" y="5306"/>
                    <a:pt x="-246" y="10736"/>
                    <a:pt x="32" y="16151"/>
                  </a:cubicBezTo>
                  <a:cubicBezTo>
                    <a:pt x="-18" y="17721"/>
                    <a:pt x="32" y="19291"/>
                    <a:pt x="32" y="20861"/>
                  </a:cubicBezTo>
                  <a:close/>
                </a:path>
              </a:pathLst>
            </a:custGeom>
            <a:solidFill>
              <a:srgbClr val="000000"/>
            </a:solidFill>
            <a:ln w="5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21" name="자유형 20">
              <a:extLst>
                <a:ext uri="{FF2B5EF4-FFF2-40B4-BE49-F238E27FC236}">
                  <a16:creationId xmlns:a16="http://schemas.microsoft.com/office/drawing/2014/main" id="{456BC669-4F1A-7A9B-C769-D1E783822760}"/>
                </a:ext>
              </a:extLst>
            </p:cNvPr>
            <p:cNvSpPr/>
            <p:nvPr/>
          </p:nvSpPr>
          <p:spPr>
            <a:xfrm>
              <a:off x="9806168" y="3043395"/>
              <a:ext cx="265832" cy="265807"/>
            </a:xfrm>
            <a:custGeom>
              <a:avLst/>
              <a:gdLst>
                <a:gd name="connsiteX0" fmla="*/ 265832 w 265832"/>
                <a:gd name="connsiteY0" fmla="*/ 132904 h 265807"/>
                <a:gd name="connsiteX1" fmla="*/ 132916 w 265832"/>
                <a:gd name="connsiteY1" fmla="*/ 265807 h 265807"/>
                <a:gd name="connsiteX2" fmla="*/ 0 w 265832"/>
                <a:gd name="connsiteY2" fmla="*/ 132904 h 265807"/>
                <a:gd name="connsiteX3" fmla="*/ 132916 w 265832"/>
                <a:gd name="connsiteY3" fmla="*/ 0 h 265807"/>
                <a:gd name="connsiteX4" fmla="*/ 265832 w 265832"/>
                <a:gd name="connsiteY4" fmla="*/ 132904 h 26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832" h="265807">
                  <a:moveTo>
                    <a:pt x="265832" y="132904"/>
                  </a:moveTo>
                  <a:cubicBezTo>
                    <a:pt x="265832" y="206304"/>
                    <a:pt x="206324" y="265807"/>
                    <a:pt x="132916" y="265807"/>
                  </a:cubicBezTo>
                  <a:cubicBezTo>
                    <a:pt x="59509" y="265807"/>
                    <a:pt x="0" y="206304"/>
                    <a:pt x="0" y="132904"/>
                  </a:cubicBezTo>
                  <a:cubicBezTo>
                    <a:pt x="0" y="59503"/>
                    <a:pt x="59509" y="0"/>
                    <a:pt x="132916" y="0"/>
                  </a:cubicBezTo>
                  <a:cubicBezTo>
                    <a:pt x="206324" y="0"/>
                    <a:pt x="265832" y="59503"/>
                    <a:pt x="265832" y="132904"/>
                  </a:cubicBezTo>
                  <a:close/>
                </a:path>
              </a:pathLst>
            </a:custGeom>
            <a:solidFill>
              <a:srgbClr val="FFB8B8"/>
            </a:solidFill>
            <a:ln w="5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22" name="자유형 21">
              <a:extLst>
                <a:ext uri="{FF2B5EF4-FFF2-40B4-BE49-F238E27FC236}">
                  <a16:creationId xmlns:a16="http://schemas.microsoft.com/office/drawing/2014/main" id="{B7A91805-CCE6-B228-892C-4D2519FB9576}"/>
                </a:ext>
              </a:extLst>
            </p:cNvPr>
            <p:cNvSpPr/>
            <p:nvPr/>
          </p:nvSpPr>
          <p:spPr>
            <a:xfrm>
              <a:off x="10162454" y="4019328"/>
              <a:ext cx="137944" cy="247575"/>
            </a:xfrm>
            <a:custGeom>
              <a:avLst/>
              <a:gdLst>
                <a:gd name="connsiteX0" fmla="*/ 122148 w 137944"/>
                <a:gd name="connsiteY0" fmla="*/ 234555 h 247575"/>
                <a:gd name="connsiteX1" fmla="*/ 125137 w 137944"/>
                <a:gd name="connsiteY1" fmla="*/ 166591 h 247575"/>
                <a:gd name="connsiteX2" fmla="*/ 118881 w 137944"/>
                <a:gd name="connsiteY2" fmla="*/ 160867 h 247575"/>
                <a:gd name="connsiteX3" fmla="*/ 100756 w 137944"/>
                <a:gd name="connsiteY3" fmla="*/ -109 h 247575"/>
                <a:gd name="connsiteX4" fmla="*/ -177 w 137944"/>
                <a:gd name="connsiteY4" fmla="*/ 27441 h 247575"/>
                <a:gd name="connsiteX5" fmla="*/ 48965 w 137944"/>
                <a:gd name="connsiteY5" fmla="*/ 172324 h 247575"/>
                <a:gd name="connsiteX6" fmla="*/ 62475 w 137944"/>
                <a:gd name="connsiteY6" fmla="*/ 239377 h 247575"/>
                <a:gd name="connsiteX7" fmla="*/ 122148 w 137944"/>
                <a:gd name="connsiteY7" fmla="*/ 234560 h 24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944" h="247575">
                  <a:moveTo>
                    <a:pt x="122148" y="234555"/>
                  </a:moveTo>
                  <a:cubicBezTo>
                    <a:pt x="141742" y="216614"/>
                    <a:pt x="143085" y="186188"/>
                    <a:pt x="125137" y="166591"/>
                  </a:cubicBezTo>
                  <a:cubicBezTo>
                    <a:pt x="123227" y="164504"/>
                    <a:pt x="121130" y="162584"/>
                    <a:pt x="118881" y="160867"/>
                  </a:cubicBezTo>
                  <a:lnTo>
                    <a:pt x="100756" y="-109"/>
                  </a:lnTo>
                  <a:lnTo>
                    <a:pt x="-177" y="27441"/>
                  </a:lnTo>
                  <a:lnTo>
                    <a:pt x="48965" y="172324"/>
                  </a:lnTo>
                  <a:cubicBezTo>
                    <a:pt x="34179" y="194571"/>
                    <a:pt x="40227" y="224592"/>
                    <a:pt x="62475" y="239377"/>
                  </a:cubicBezTo>
                  <a:cubicBezTo>
                    <a:pt x="81086" y="251751"/>
                    <a:pt x="105761" y="249761"/>
                    <a:pt x="122148" y="234560"/>
                  </a:cubicBezTo>
                  <a:close/>
                </a:path>
              </a:pathLst>
            </a:custGeom>
            <a:solidFill>
              <a:srgbClr val="FFB8B8"/>
            </a:solidFill>
            <a:ln w="5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23" name="자유형 22">
              <a:extLst>
                <a:ext uri="{FF2B5EF4-FFF2-40B4-BE49-F238E27FC236}">
                  <a16:creationId xmlns:a16="http://schemas.microsoft.com/office/drawing/2014/main" id="{CCE68313-AD95-808E-4185-622B8C6203EB}"/>
                </a:ext>
              </a:extLst>
            </p:cNvPr>
            <p:cNvSpPr/>
            <p:nvPr/>
          </p:nvSpPr>
          <p:spPr>
            <a:xfrm>
              <a:off x="10219533" y="4800973"/>
              <a:ext cx="194697" cy="268027"/>
            </a:xfrm>
            <a:custGeom>
              <a:avLst/>
              <a:gdLst>
                <a:gd name="connsiteX0" fmla="*/ 138986 w 194697"/>
                <a:gd name="connsiteY0" fmla="*/ 268028 h 268027"/>
                <a:gd name="connsiteX1" fmla="*/ 194698 w 194697"/>
                <a:gd name="connsiteY1" fmla="*/ 232000 h 268027"/>
                <a:gd name="connsiteX2" fmla="*/ 82220 w 194697"/>
                <a:gd name="connsiteY2" fmla="*/ 0 h 268027"/>
                <a:gd name="connsiteX3" fmla="*/ 0 w 194697"/>
                <a:gd name="connsiteY3" fmla="*/ 53179 h 268027"/>
                <a:gd name="connsiteX4" fmla="*/ 138986 w 194697"/>
                <a:gd name="connsiteY4" fmla="*/ 268028 h 268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697" h="268027">
                  <a:moveTo>
                    <a:pt x="138986" y="268028"/>
                  </a:moveTo>
                  <a:lnTo>
                    <a:pt x="194698" y="232000"/>
                  </a:lnTo>
                  <a:lnTo>
                    <a:pt x="82220" y="0"/>
                  </a:lnTo>
                  <a:lnTo>
                    <a:pt x="0" y="53179"/>
                  </a:lnTo>
                  <a:lnTo>
                    <a:pt x="138986" y="268028"/>
                  </a:lnTo>
                  <a:close/>
                </a:path>
              </a:pathLst>
            </a:custGeom>
            <a:solidFill>
              <a:srgbClr val="FFB8B8"/>
            </a:solidFill>
            <a:ln w="5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450" name="자유형 449">
              <a:extLst>
                <a:ext uri="{FF2B5EF4-FFF2-40B4-BE49-F238E27FC236}">
                  <a16:creationId xmlns:a16="http://schemas.microsoft.com/office/drawing/2014/main" id="{EF00FB99-1B8B-E0E3-F962-E1809C43A785}"/>
                </a:ext>
              </a:extLst>
            </p:cNvPr>
            <p:cNvSpPr/>
            <p:nvPr/>
          </p:nvSpPr>
          <p:spPr>
            <a:xfrm rot="8826247">
              <a:off x="10341458" y="4997730"/>
              <a:ext cx="208516" cy="80556"/>
            </a:xfrm>
            <a:custGeom>
              <a:avLst/>
              <a:gdLst>
                <a:gd name="connsiteX0" fmla="*/ -177 w 208516"/>
                <a:gd name="connsiteY0" fmla="*/ -109 h 80556"/>
                <a:gd name="connsiteX1" fmla="*/ 208340 w 208516"/>
                <a:gd name="connsiteY1" fmla="*/ -109 h 80556"/>
                <a:gd name="connsiteX2" fmla="*/ 208340 w 208516"/>
                <a:gd name="connsiteY2" fmla="*/ -109 h 80556"/>
                <a:gd name="connsiteX3" fmla="*/ 208340 w 208516"/>
                <a:gd name="connsiteY3" fmla="*/ 80448 h 80556"/>
                <a:gd name="connsiteX4" fmla="*/ 208340 w 208516"/>
                <a:gd name="connsiteY4" fmla="*/ 80448 h 80556"/>
                <a:gd name="connsiteX5" fmla="*/ 77378 w 208516"/>
                <a:gd name="connsiteY5" fmla="*/ 80448 h 80556"/>
                <a:gd name="connsiteX6" fmla="*/ -177 w 208516"/>
                <a:gd name="connsiteY6" fmla="*/ 2905 h 80556"/>
                <a:gd name="connsiteX7" fmla="*/ -177 w 208516"/>
                <a:gd name="connsiteY7" fmla="*/ -109 h 80556"/>
                <a:gd name="connsiteX8" fmla="*/ -177 w 208516"/>
                <a:gd name="connsiteY8" fmla="*/ -109 h 80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8516" h="80556">
                  <a:moveTo>
                    <a:pt x="-177" y="-109"/>
                  </a:moveTo>
                  <a:lnTo>
                    <a:pt x="208340" y="-109"/>
                  </a:lnTo>
                  <a:lnTo>
                    <a:pt x="208340" y="-109"/>
                  </a:lnTo>
                  <a:lnTo>
                    <a:pt x="208340" y="80448"/>
                  </a:lnTo>
                  <a:lnTo>
                    <a:pt x="208340" y="80448"/>
                  </a:lnTo>
                  <a:lnTo>
                    <a:pt x="77378" y="80448"/>
                  </a:lnTo>
                  <a:cubicBezTo>
                    <a:pt x="34548" y="80448"/>
                    <a:pt x="-177" y="45731"/>
                    <a:pt x="-177" y="2905"/>
                  </a:cubicBezTo>
                  <a:lnTo>
                    <a:pt x="-177" y="-109"/>
                  </a:lnTo>
                  <a:lnTo>
                    <a:pt x="-177" y="-109"/>
                  </a:lnTo>
                  <a:close/>
                </a:path>
              </a:pathLst>
            </a:custGeom>
            <a:solidFill>
              <a:srgbClr val="2F2E41"/>
            </a:solidFill>
            <a:ln w="5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451" name="자유형 450">
              <a:extLst>
                <a:ext uri="{FF2B5EF4-FFF2-40B4-BE49-F238E27FC236}">
                  <a16:creationId xmlns:a16="http://schemas.microsoft.com/office/drawing/2014/main" id="{D678843A-B9BB-1202-18ED-ECF2F343140F}"/>
                </a:ext>
              </a:extLst>
            </p:cNvPr>
            <p:cNvSpPr/>
            <p:nvPr/>
          </p:nvSpPr>
          <p:spPr>
            <a:xfrm>
              <a:off x="9865172" y="4836698"/>
              <a:ext cx="97918" cy="255881"/>
            </a:xfrm>
            <a:custGeom>
              <a:avLst/>
              <a:gdLst>
                <a:gd name="connsiteX0" fmla="*/ 0 w 97918"/>
                <a:gd name="connsiteY0" fmla="*/ 255881 h 255881"/>
                <a:gd name="connsiteX1" fmla="*/ 66345 w 97918"/>
                <a:gd name="connsiteY1" fmla="*/ 255881 h 255881"/>
                <a:gd name="connsiteX2" fmla="*/ 97919 w 97918"/>
                <a:gd name="connsiteY2" fmla="*/ 0 h 255881"/>
                <a:gd name="connsiteX3" fmla="*/ 0 w 97918"/>
                <a:gd name="connsiteY3" fmla="*/ 0 h 255881"/>
                <a:gd name="connsiteX4" fmla="*/ 0 w 97918"/>
                <a:gd name="connsiteY4" fmla="*/ 255881 h 25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918" h="255881">
                  <a:moveTo>
                    <a:pt x="0" y="255881"/>
                  </a:moveTo>
                  <a:lnTo>
                    <a:pt x="66345" y="255881"/>
                  </a:lnTo>
                  <a:lnTo>
                    <a:pt x="97919" y="0"/>
                  </a:lnTo>
                  <a:lnTo>
                    <a:pt x="0" y="0"/>
                  </a:lnTo>
                  <a:lnTo>
                    <a:pt x="0" y="255881"/>
                  </a:lnTo>
                  <a:close/>
                </a:path>
              </a:pathLst>
            </a:custGeom>
            <a:solidFill>
              <a:srgbClr val="FFB8B8"/>
            </a:solidFill>
            <a:ln w="5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452" name="자유형 451">
              <a:extLst>
                <a:ext uri="{FF2B5EF4-FFF2-40B4-BE49-F238E27FC236}">
                  <a16:creationId xmlns:a16="http://schemas.microsoft.com/office/drawing/2014/main" id="{428A6201-7C60-283B-F927-23B967046A16}"/>
                </a:ext>
              </a:extLst>
            </p:cNvPr>
            <p:cNvSpPr/>
            <p:nvPr/>
          </p:nvSpPr>
          <p:spPr>
            <a:xfrm rot="10800000">
              <a:off x="9850942" y="5073625"/>
              <a:ext cx="208516" cy="80556"/>
            </a:xfrm>
            <a:custGeom>
              <a:avLst/>
              <a:gdLst>
                <a:gd name="connsiteX0" fmla="*/ -177 w 208516"/>
                <a:gd name="connsiteY0" fmla="*/ -109 h 80556"/>
                <a:gd name="connsiteX1" fmla="*/ 208340 w 208516"/>
                <a:gd name="connsiteY1" fmla="*/ -109 h 80556"/>
                <a:gd name="connsiteX2" fmla="*/ 208340 w 208516"/>
                <a:gd name="connsiteY2" fmla="*/ -109 h 80556"/>
                <a:gd name="connsiteX3" fmla="*/ 208340 w 208516"/>
                <a:gd name="connsiteY3" fmla="*/ 80448 h 80556"/>
                <a:gd name="connsiteX4" fmla="*/ 208340 w 208516"/>
                <a:gd name="connsiteY4" fmla="*/ 80448 h 80556"/>
                <a:gd name="connsiteX5" fmla="*/ 77378 w 208516"/>
                <a:gd name="connsiteY5" fmla="*/ 80448 h 80556"/>
                <a:gd name="connsiteX6" fmla="*/ -177 w 208516"/>
                <a:gd name="connsiteY6" fmla="*/ 2905 h 80556"/>
                <a:gd name="connsiteX7" fmla="*/ -177 w 208516"/>
                <a:gd name="connsiteY7" fmla="*/ -109 h 80556"/>
                <a:gd name="connsiteX8" fmla="*/ -177 w 208516"/>
                <a:gd name="connsiteY8" fmla="*/ -109 h 80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8516" h="80556">
                  <a:moveTo>
                    <a:pt x="-177" y="-109"/>
                  </a:moveTo>
                  <a:lnTo>
                    <a:pt x="208340" y="-109"/>
                  </a:lnTo>
                  <a:lnTo>
                    <a:pt x="208340" y="-109"/>
                  </a:lnTo>
                  <a:lnTo>
                    <a:pt x="208340" y="80448"/>
                  </a:lnTo>
                  <a:lnTo>
                    <a:pt x="208340" y="80448"/>
                  </a:lnTo>
                  <a:lnTo>
                    <a:pt x="77378" y="80448"/>
                  </a:lnTo>
                  <a:cubicBezTo>
                    <a:pt x="34548" y="80448"/>
                    <a:pt x="-177" y="45731"/>
                    <a:pt x="-177" y="2905"/>
                  </a:cubicBezTo>
                  <a:lnTo>
                    <a:pt x="-177" y="-109"/>
                  </a:lnTo>
                  <a:lnTo>
                    <a:pt x="-177" y="-109"/>
                  </a:lnTo>
                  <a:close/>
                </a:path>
              </a:pathLst>
            </a:custGeom>
            <a:solidFill>
              <a:srgbClr val="2F2E41"/>
            </a:solidFill>
            <a:ln w="5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453" name="자유형 452">
              <a:extLst>
                <a:ext uri="{FF2B5EF4-FFF2-40B4-BE49-F238E27FC236}">
                  <a16:creationId xmlns:a16="http://schemas.microsoft.com/office/drawing/2014/main" id="{F488F0CC-3334-5671-9A86-2A05B20D09F2}"/>
                </a:ext>
              </a:extLst>
            </p:cNvPr>
            <p:cNvSpPr/>
            <p:nvPr/>
          </p:nvSpPr>
          <p:spPr>
            <a:xfrm>
              <a:off x="10129390" y="3440193"/>
              <a:ext cx="148185" cy="676715"/>
            </a:xfrm>
            <a:custGeom>
              <a:avLst/>
              <a:gdLst>
                <a:gd name="connsiteX0" fmla="*/ 1880 w 148185"/>
                <a:gd name="connsiteY0" fmla="*/ -109 h 676715"/>
                <a:gd name="connsiteX1" fmla="*/ 34427 w 148185"/>
                <a:gd name="connsiteY1" fmla="*/ 88121 h 676715"/>
                <a:gd name="connsiteX2" fmla="*/ 63565 w 148185"/>
                <a:gd name="connsiteY2" fmla="*/ 173074 h 676715"/>
                <a:gd name="connsiteX3" fmla="*/ 147867 w 148185"/>
                <a:gd name="connsiteY3" fmla="*/ 669429 h 676715"/>
                <a:gd name="connsiteX4" fmla="*/ 69557 w 148185"/>
                <a:gd name="connsiteY4" fmla="*/ 676607 h 676715"/>
                <a:gd name="connsiteX5" fmla="*/ 39802 w 148185"/>
                <a:gd name="connsiteY5" fmla="*/ 579801 h 676715"/>
                <a:gd name="connsiteX6" fmla="*/ 40379 w 148185"/>
                <a:gd name="connsiteY6" fmla="*/ 519186 h 676715"/>
                <a:gd name="connsiteX7" fmla="*/ 17437 w 148185"/>
                <a:gd name="connsiteY7" fmla="*/ 347812 h 676715"/>
                <a:gd name="connsiteX8" fmla="*/ 12756 w 148185"/>
                <a:gd name="connsiteY8" fmla="*/ 288717 h 676715"/>
                <a:gd name="connsiteX9" fmla="*/ 7382 w 148185"/>
                <a:gd name="connsiteY9" fmla="*/ 236804 h 676715"/>
                <a:gd name="connsiteX10" fmla="*/ 21581 w 148185"/>
                <a:gd name="connsiteY10" fmla="*/ 183949 h 676715"/>
                <a:gd name="connsiteX11" fmla="*/ 15507 w 148185"/>
                <a:gd name="connsiteY11" fmla="*/ 64938 h 676715"/>
                <a:gd name="connsiteX12" fmla="*/ 1880 w 148185"/>
                <a:gd name="connsiteY12" fmla="*/ -109 h 67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185" h="676715">
                  <a:moveTo>
                    <a:pt x="1880" y="-109"/>
                  </a:moveTo>
                  <a:cubicBezTo>
                    <a:pt x="-6944" y="28616"/>
                    <a:pt x="24331" y="59888"/>
                    <a:pt x="34427" y="88121"/>
                  </a:cubicBezTo>
                  <a:cubicBezTo>
                    <a:pt x="44523" y="116359"/>
                    <a:pt x="58109" y="143524"/>
                    <a:pt x="63565" y="173074"/>
                  </a:cubicBezTo>
                  <a:cubicBezTo>
                    <a:pt x="67303" y="193385"/>
                    <a:pt x="151935" y="642103"/>
                    <a:pt x="147867" y="669429"/>
                  </a:cubicBezTo>
                  <a:cubicBezTo>
                    <a:pt x="121814" y="661624"/>
                    <a:pt x="93756" y="664197"/>
                    <a:pt x="69557" y="676607"/>
                  </a:cubicBezTo>
                  <a:cubicBezTo>
                    <a:pt x="52653" y="646915"/>
                    <a:pt x="42491" y="613864"/>
                    <a:pt x="39802" y="579801"/>
                  </a:cubicBezTo>
                  <a:cubicBezTo>
                    <a:pt x="38783" y="559601"/>
                    <a:pt x="38976" y="539361"/>
                    <a:pt x="40379" y="519186"/>
                  </a:cubicBezTo>
                  <a:cubicBezTo>
                    <a:pt x="43003" y="462102"/>
                    <a:pt x="18257" y="404937"/>
                    <a:pt x="17437" y="347812"/>
                  </a:cubicBezTo>
                  <a:cubicBezTo>
                    <a:pt x="17690" y="328012"/>
                    <a:pt x="16125" y="308233"/>
                    <a:pt x="12756" y="288717"/>
                  </a:cubicBezTo>
                  <a:cubicBezTo>
                    <a:pt x="10046" y="275299"/>
                    <a:pt x="10295" y="250181"/>
                    <a:pt x="7382" y="236804"/>
                  </a:cubicBezTo>
                  <a:cubicBezTo>
                    <a:pt x="2742" y="215545"/>
                    <a:pt x="22690" y="205739"/>
                    <a:pt x="21581" y="183949"/>
                  </a:cubicBezTo>
                  <a:lnTo>
                    <a:pt x="15507" y="64938"/>
                  </a:lnTo>
                  <a:cubicBezTo>
                    <a:pt x="14235" y="44090"/>
                    <a:pt x="-6696" y="18521"/>
                    <a:pt x="1880" y="-109"/>
                  </a:cubicBezTo>
                  <a:close/>
                </a:path>
              </a:pathLst>
            </a:custGeom>
            <a:solidFill>
              <a:srgbClr val="2F2E41"/>
            </a:solidFill>
            <a:ln w="5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454" name="자유형 453">
              <a:extLst>
                <a:ext uri="{FF2B5EF4-FFF2-40B4-BE49-F238E27FC236}">
                  <a16:creationId xmlns:a16="http://schemas.microsoft.com/office/drawing/2014/main" id="{4FD4E2C2-8D78-734D-F96D-E12C7D15916C}"/>
                </a:ext>
              </a:extLst>
            </p:cNvPr>
            <p:cNvSpPr/>
            <p:nvPr/>
          </p:nvSpPr>
          <p:spPr>
            <a:xfrm>
              <a:off x="9722736" y="3870620"/>
              <a:ext cx="696494" cy="1139133"/>
            </a:xfrm>
            <a:custGeom>
              <a:avLst/>
              <a:gdLst>
                <a:gd name="connsiteX0" fmla="*/ 108451 w 696494"/>
                <a:gd name="connsiteY0" fmla="*/ 68788 h 1139133"/>
                <a:gd name="connsiteX1" fmla="*/ 10806 w 696494"/>
                <a:gd name="connsiteY1" fmla="*/ 133100 h 1139133"/>
                <a:gd name="connsiteX2" fmla="*/ 125679 w 696494"/>
                <a:gd name="connsiteY2" fmla="*/ 1139025 h 1139133"/>
                <a:gd name="connsiteX3" fmla="*/ 248339 w 696494"/>
                <a:gd name="connsiteY3" fmla="*/ 1117696 h 1139133"/>
                <a:gd name="connsiteX4" fmla="*/ 297617 w 696494"/>
                <a:gd name="connsiteY4" fmla="*/ 608070 h 1139133"/>
                <a:gd name="connsiteX5" fmla="*/ 530991 w 696494"/>
                <a:gd name="connsiteY5" fmla="*/ 1133692 h 1139133"/>
                <a:gd name="connsiteX6" fmla="*/ 696318 w 696494"/>
                <a:gd name="connsiteY6" fmla="*/ 1091033 h 1139133"/>
                <a:gd name="connsiteX7" fmla="*/ 443158 w 696494"/>
                <a:gd name="connsiteY7" fmla="*/ -109 h 1139133"/>
                <a:gd name="connsiteX8" fmla="*/ 108451 w 696494"/>
                <a:gd name="connsiteY8" fmla="*/ 68788 h 1139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6494" h="1139133">
                  <a:moveTo>
                    <a:pt x="108451" y="68788"/>
                  </a:moveTo>
                  <a:cubicBezTo>
                    <a:pt x="87120" y="102061"/>
                    <a:pt x="42218" y="109263"/>
                    <a:pt x="10806" y="133100"/>
                  </a:cubicBezTo>
                  <a:cubicBezTo>
                    <a:pt x="-37191" y="169731"/>
                    <a:pt x="85256" y="992804"/>
                    <a:pt x="125679" y="1139025"/>
                  </a:cubicBezTo>
                  <a:cubicBezTo>
                    <a:pt x="232341" y="1123024"/>
                    <a:pt x="236075" y="1123080"/>
                    <a:pt x="248339" y="1117696"/>
                  </a:cubicBezTo>
                  <a:cubicBezTo>
                    <a:pt x="260608" y="1112307"/>
                    <a:pt x="271696" y="694243"/>
                    <a:pt x="297617" y="608070"/>
                  </a:cubicBezTo>
                  <a:cubicBezTo>
                    <a:pt x="346121" y="653778"/>
                    <a:pt x="498779" y="1046611"/>
                    <a:pt x="530991" y="1133692"/>
                  </a:cubicBezTo>
                  <a:cubicBezTo>
                    <a:pt x="658985" y="1101695"/>
                    <a:pt x="530991" y="1133692"/>
                    <a:pt x="696318" y="1091033"/>
                  </a:cubicBezTo>
                  <a:cubicBezTo>
                    <a:pt x="694930" y="1060849"/>
                    <a:pt x="452008" y="77373"/>
                    <a:pt x="443158" y="-109"/>
                  </a:cubicBezTo>
                  <a:cubicBezTo>
                    <a:pt x="332013" y="22021"/>
                    <a:pt x="219277" y="46708"/>
                    <a:pt x="108451" y="68788"/>
                  </a:cubicBezTo>
                  <a:close/>
                </a:path>
              </a:pathLst>
            </a:custGeom>
            <a:solidFill>
              <a:srgbClr val="2F2E41"/>
            </a:solidFill>
            <a:ln w="5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455" name="자유형 454">
              <a:extLst>
                <a:ext uri="{FF2B5EF4-FFF2-40B4-BE49-F238E27FC236}">
                  <a16:creationId xmlns:a16="http://schemas.microsoft.com/office/drawing/2014/main" id="{B70D59F9-F001-283C-461D-78150CB86200}"/>
                </a:ext>
              </a:extLst>
            </p:cNvPr>
            <p:cNvSpPr/>
            <p:nvPr/>
          </p:nvSpPr>
          <p:spPr>
            <a:xfrm>
              <a:off x="9809618" y="3321284"/>
              <a:ext cx="337344" cy="654701"/>
            </a:xfrm>
            <a:custGeom>
              <a:avLst/>
              <a:gdLst>
                <a:gd name="connsiteX0" fmla="*/ 7187 w 337344"/>
                <a:gd name="connsiteY0" fmla="*/ 78 h 654701"/>
                <a:gd name="connsiteX1" fmla="*/ 13261 w 337344"/>
                <a:gd name="connsiteY1" fmla="*/ 225088 h 654701"/>
                <a:gd name="connsiteX2" fmla="*/ 13261 w 337344"/>
                <a:gd name="connsiteY2" fmla="*/ 318165 h 654701"/>
                <a:gd name="connsiteX3" fmla="*/ 3454 w 337344"/>
                <a:gd name="connsiteY3" fmla="*/ 478665 h 654701"/>
                <a:gd name="connsiteX4" fmla="*/ 25864 w 337344"/>
                <a:gd name="connsiteY4" fmla="*/ 581589 h 654701"/>
                <a:gd name="connsiteX5" fmla="*/ 35013 w 337344"/>
                <a:gd name="connsiteY5" fmla="*/ 654593 h 654701"/>
                <a:gd name="connsiteX6" fmla="*/ 337168 w 337344"/>
                <a:gd name="connsiteY6" fmla="*/ 575348 h 654701"/>
                <a:gd name="connsiteX7" fmla="*/ 328258 w 337344"/>
                <a:gd name="connsiteY7" fmla="*/ 387067 h 654701"/>
                <a:gd name="connsiteX8" fmla="*/ 305401 w 337344"/>
                <a:gd name="connsiteY8" fmla="*/ 280369 h 654701"/>
                <a:gd name="connsiteX9" fmla="*/ 288366 w 337344"/>
                <a:gd name="connsiteY9" fmla="*/ 147034 h 654701"/>
                <a:gd name="connsiteX10" fmla="*/ 261158 w 337344"/>
                <a:gd name="connsiteY10" fmla="*/ 83957 h 654701"/>
                <a:gd name="connsiteX11" fmla="*/ 231291 w 337344"/>
                <a:gd name="connsiteY11" fmla="*/ 42185 h 654701"/>
                <a:gd name="connsiteX12" fmla="*/ 7187 w 337344"/>
                <a:gd name="connsiteY12" fmla="*/ 78 h 65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7344" h="654701">
                  <a:moveTo>
                    <a:pt x="7187" y="78"/>
                  </a:moveTo>
                  <a:cubicBezTo>
                    <a:pt x="-5989" y="39105"/>
                    <a:pt x="11949" y="190944"/>
                    <a:pt x="13261" y="225088"/>
                  </a:cubicBezTo>
                  <a:cubicBezTo>
                    <a:pt x="15150" y="256087"/>
                    <a:pt x="15150" y="287166"/>
                    <a:pt x="13261" y="318165"/>
                  </a:cubicBezTo>
                  <a:cubicBezTo>
                    <a:pt x="8707" y="371841"/>
                    <a:pt x="-7260" y="425886"/>
                    <a:pt x="3454" y="478665"/>
                  </a:cubicBezTo>
                  <a:cubicBezTo>
                    <a:pt x="10470" y="513584"/>
                    <a:pt x="22946" y="546047"/>
                    <a:pt x="25864" y="581589"/>
                  </a:cubicBezTo>
                  <a:cubicBezTo>
                    <a:pt x="27835" y="606211"/>
                    <a:pt x="27217" y="631243"/>
                    <a:pt x="35013" y="654593"/>
                  </a:cubicBezTo>
                  <a:cubicBezTo>
                    <a:pt x="63745" y="642280"/>
                    <a:pt x="318450" y="599960"/>
                    <a:pt x="337168" y="575348"/>
                  </a:cubicBezTo>
                  <a:cubicBezTo>
                    <a:pt x="324362" y="513503"/>
                    <a:pt x="336758" y="449652"/>
                    <a:pt x="328258" y="387067"/>
                  </a:cubicBezTo>
                  <a:cubicBezTo>
                    <a:pt x="323334" y="350992"/>
                    <a:pt x="311146" y="316276"/>
                    <a:pt x="305401" y="280369"/>
                  </a:cubicBezTo>
                  <a:cubicBezTo>
                    <a:pt x="298299" y="236049"/>
                    <a:pt x="301293" y="190083"/>
                    <a:pt x="288366" y="147034"/>
                  </a:cubicBezTo>
                  <a:cubicBezTo>
                    <a:pt x="281198" y="125238"/>
                    <a:pt x="272095" y="104132"/>
                    <a:pt x="261158" y="83957"/>
                  </a:cubicBezTo>
                  <a:cubicBezTo>
                    <a:pt x="250029" y="61017"/>
                    <a:pt x="236068" y="42175"/>
                    <a:pt x="231291" y="42185"/>
                  </a:cubicBezTo>
                  <a:cubicBezTo>
                    <a:pt x="219184" y="42838"/>
                    <a:pt x="7962" y="-3402"/>
                    <a:pt x="7187" y="78"/>
                  </a:cubicBezTo>
                  <a:close/>
                </a:path>
              </a:pathLst>
            </a:custGeom>
            <a:solidFill>
              <a:srgbClr val="6C63FF"/>
            </a:solidFill>
            <a:ln w="5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456" name="자유형 455">
              <a:extLst>
                <a:ext uri="{FF2B5EF4-FFF2-40B4-BE49-F238E27FC236}">
                  <a16:creationId xmlns:a16="http://schemas.microsoft.com/office/drawing/2014/main" id="{ADD4D597-7C15-59BD-5CDB-2F49E8FB9606}"/>
                </a:ext>
              </a:extLst>
            </p:cNvPr>
            <p:cNvSpPr/>
            <p:nvPr/>
          </p:nvSpPr>
          <p:spPr>
            <a:xfrm>
              <a:off x="9593670" y="3321787"/>
              <a:ext cx="372101" cy="928867"/>
            </a:xfrm>
            <a:custGeom>
              <a:avLst/>
              <a:gdLst>
                <a:gd name="connsiteX0" fmla="*/ 174379 w 372101"/>
                <a:gd name="connsiteY0" fmla="*/ 928758 h 928867"/>
                <a:gd name="connsiteX1" fmla="*/ 220755 w 372101"/>
                <a:gd name="connsiteY1" fmla="*/ 790257 h 928867"/>
                <a:gd name="connsiteX2" fmla="*/ 293441 w 372101"/>
                <a:gd name="connsiteY2" fmla="*/ 683803 h 928867"/>
                <a:gd name="connsiteX3" fmla="*/ 367521 w 372101"/>
                <a:gd name="connsiteY3" fmla="*/ 322013 h 928867"/>
                <a:gd name="connsiteX4" fmla="*/ 231550 w 372101"/>
                <a:gd name="connsiteY4" fmla="*/ 11109 h 928867"/>
                <a:gd name="connsiteX5" fmla="*/ 224164 w 372101"/>
                <a:gd name="connsiteY5" fmla="*/ 1708 h 928867"/>
                <a:gd name="connsiteX6" fmla="*/ 194408 w 372101"/>
                <a:gd name="connsiteY6" fmla="*/ 18494 h 928867"/>
                <a:gd name="connsiteX7" fmla="*/ 90856 w 372101"/>
                <a:gd name="connsiteY7" fmla="*/ 92734 h 928867"/>
                <a:gd name="connsiteX8" fmla="*/ 3439 w 372101"/>
                <a:gd name="connsiteY8" fmla="*/ 182195 h 928867"/>
                <a:gd name="connsiteX9" fmla="*/ 7542 w 372101"/>
                <a:gd name="connsiteY9" fmla="*/ 267472 h 928867"/>
                <a:gd name="connsiteX10" fmla="*/ 48873 w 372101"/>
                <a:gd name="connsiteY10" fmla="*/ 341585 h 928867"/>
                <a:gd name="connsiteX11" fmla="*/ 112365 w 372101"/>
                <a:gd name="connsiteY11" fmla="*/ 497364 h 928867"/>
                <a:gd name="connsiteX12" fmla="*/ 103830 w 372101"/>
                <a:gd name="connsiteY12" fmla="*/ 752172 h 928867"/>
                <a:gd name="connsiteX13" fmla="*/ 92954 w 372101"/>
                <a:gd name="connsiteY13" fmla="*/ 895805 h 92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2101" h="928867">
                  <a:moveTo>
                    <a:pt x="174379" y="928758"/>
                  </a:moveTo>
                  <a:cubicBezTo>
                    <a:pt x="174379" y="928758"/>
                    <a:pt x="218541" y="840650"/>
                    <a:pt x="220755" y="790257"/>
                  </a:cubicBezTo>
                  <a:cubicBezTo>
                    <a:pt x="221535" y="772159"/>
                    <a:pt x="271117" y="700138"/>
                    <a:pt x="293441" y="683803"/>
                  </a:cubicBezTo>
                  <a:cubicBezTo>
                    <a:pt x="346388" y="645024"/>
                    <a:pt x="385418" y="385085"/>
                    <a:pt x="367521" y="322013"/>
                  </a:cubicBezTo>
                  <a:cubicBezTo>
                    <a:pt x="336575" y="212971"/>
                    <a:pt x="284455" y="111323"/>
                    <a:pt x="231550" y="11109"/>
                  </a:cubicBezTo>
                  <a:cubicBezTo>
                    <a:pt x="229974" y="7371"/>
                    <a:pt x="227421" y="4124"/>
                    <a:pt x="224164" y="1708"/>
                  </a:cubicBezTo>
                  <a:cubicBezTo>
                    <a:pt x="213410" y="-4978"/>
                    <a:pt x="201753" y="8191"/>
                    <a:pt x="194408" y="18494"/>
                  </a:cubicBezTo>
                  <a:cubicBezTo>
                    <a:pt x="169496" y="53418"/>
                    <a:pt x="128454" y="72088"/>
                    <a:pt x="90856" y="92734"/>
                  </a:cubicBezTo>
                  <a:cubicBezTo>
                    <a:pt x="53265" y="113374"/>
                    <a:pt x="14806" y="140868"/>
                    <a:pt x="3439" y="182195"/>
                  </a:cubicBezTo>
                  <a:cubicBezTo>
                    <a:pt x="-4195" y="209937"/>
                    <a:pt x="1757" y="239360"/>
                    <a:pt x="7542" y="267472"/>
                  </a:cubicBezTo>
                  <a:cubicBezTo>
                    <a:pt x="13332" y="295583"/>
                    <a:pt x="33564" y="317905"/>
                    <a:pt x="48873" y="341585"/>
                  </a:cubicBezTo>
                  <a:cubicBezTo>
                    <a:pt x="66617" y="367721"/>
                    <a:pt x="112715" y="483612"/>
                    <a:pt x="112365" y="497364"/>
                  </a:cubicBezTo>
                  <a:cubicBezTo>
                    <a:pt x="113267" y="582398"/>
                    <a:pt x="114128" y="667715"/>
                    <a:pt x="103830" y="752172"/>
                  </a:cubicBezTo>
                  <a:cubicBezTo>
                    <a:pt x="98040" y="799901"/>
                    <a:pt x="92954" y="895805"/>
                    <a:pt x="92954" y="895805"/>
                  </a:cubicBezTo>
                  <a:close/>
                </a:path>
              </a:pathLst>
            </a:custGeom>
            <a:solidFill>
              <a:srgbClr val="2F2E41"/>
            </a:solidFill>
            <a:ln w="5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457" name="자유형 456">
              <a:extLst>
                <a:ext uri="{FF2B5EF4-FFF2-40B4-BE49-F238E27FC236}">
                  <a16:creationId xmlns:a16="http://schemas.microsoft.com/office/drawing/2014/main" id="{95A83F11-6FEE-3FD6-6818-87286AB68795}"/>
                </a:ext>
              </a:extLst>
            </p:cNvPr>
            <p:cNvSpPr/>
            <p:nvPr/>
          </p:nvSpPr>
          <p:spPr>
            <a:xfrm>
              <a:off x="10008255" y="3360256"/>
              <a:ext cx="236608" cy="800146"/>
            </a:xfrm>
            <a:custGeom>
              <a:avLst/>
              <a:gdLst>
                <a:gd name="connsiteX0" fmla="*/ 160856 w 236608"/>
                <a:gd name="connsiteY0" fmla="*/ 799182 h 800146"/>
                <a:gd name="connsiteX1" fmla="*/ 32437 w 236608"/>
                <a:gd name="connsiteY1" fmla="*/ 208235 h 800146"/>
                <a:gd name="connsiteX2" fmla="*/ 260 w 236608"/>
                <a:gd name="connsiteY2" fmla="*/ 32099 h 800146"/>
                <a:gd name="connsiteX3" fmla="*/ 12118 w 236608"/>
                <a:gd name="connsiteY3" fmla="*/ 3375 h 800146"/>
                <a:gd name="connsiteX4" fmla="*/ 39660 w 236608"/>
                <a:gd name="connsiteY4" fmla="*/ 3375 h 800146"/>
                <a:gd name="connsiteX5" fmla="*/ 64285 w 236608"/>
                <a:gd name="connsiteY5" fmla="*/ 17983 h 800146"/>
                <a:gd name="connsiteX6" fmla="*/ 106724 w 236608"/>
                <a:gd name="connsiteY6" fmla="*/ 34728 h 800146"/>
                <a:gd name="connsiteX7" fmla="*/ 144646 w 236608"/>
                <a:gd name="connsiteY7" fmla="*/ 89391 h 800146"/>
                <a:gd name="connsiteX8" fmla="*/ 183058 w 236608"/>
                <a:gd name="connsiteY8" fmla="*/ 227933 h 800146"/>
                <a:gd name="connsiteX9" fmla="*/ 166276 w 236608"/>
                <a:gd name="connsiteY9" fmla="*/ 502890 h 800146"/>
                <a:gd name="connsiteX10" fmla="*/ 183018 w 236608"/>
                <a:gd name="connsiteY10" fmla="*/ 555994 h 800146"/>
                <a:gd name="connsiteX11" fmla="*/ 236374 w 236608"/>
                <a:gd name="connsiteY11" fmla="*/ 748090 h 800146"/>
                <a:gd name="connsiteX12" fmla="*/ 160856 w 236608"/>
                <a:gd name="connsiteY12" fmla="*/ 799182 h 80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608" h="800146">
                  <a:moveTo>
                    <a:pt x="160856" y="799182"/>
                  </a:moveTo>
                  <a:cubicBezTo>
                    <a:pt x="79552" y="614142"/>
                    <a:pt x="84106" y="403578"/>
                    <a:pt x="32437" y="208235"/>
                  </a:cubicBezTo>
                  <a:cubicBezTo>
                    <a:pt x="17088" y="150249"/>
                    <a:pt x="-3433" y="91974"/>
                    <a:pt x="260" y="32099"/>
                  </a:cubicBezTo>
                  <a:cubicBezTo>
                    <a:pt x="913" y="21391"/>
                    <a:pt x="3173" y="9367"/>
                    <a:pt x="12118" y="3375"/>
                  </a:cubicBezTo>
                  <a:cubicBezTo>
                    <a:pt x="20082" y="-1959"/>
                    <a:pt x="30917" y="-526"/>
                    <a:pt x="39660" y="3375"/>
                  </a:cubicBezTo>
                  <a:cubicBezTo>
                    <a:pt x="48404" y="7275"/>
                    <a:pt x="55870" y="13637"/>
                    <a:pt x="64285" y="17983"/>
                  </a:cubicBezTo>
                  <a:cubicBezTo>
                    <a:pt x="77871" y="24922"/>
                    <a:pt x="93670" y="26892"/>
                    <a:pt x="106724" y="34728"/>
                  </a:cubicBezTo>
                  <a:cubicBezTo>
                    <a:pt x="126095" y="46383"/>
                    <a:pt x="135984" y="68543"/>
                    <a:pt x="144646" y="89391"/>
                  </a:cubicBezTo>
                  <a:cubicBezTo>
                    <a:pt x="163156" y="133919"/>
                    <a:pt x="181584" y="179673"/>
                    <a:pt x="183058" y="227933"/>
                  </a:cubicBezTo>
                  <a:cubicBezTo>
                    <a:pt x="186179" y="321664"/>
                    <a:pt x="144605" y="411743"/>
                    <a:pt x="166276" y="502890"/>
                  </a:cubicBezTo>
                  <a:cubicBezTo>
                    <a:pt x="170946" y="520862"/>
                    <a:pt x="176539" y="538590"/>
                    <a:pt x="183018" y="555994"/>
                  </a:cubicBezTo>
                  <a:cubicBezTo>
                    <a:pt x="204744" y="618867"/>
                    <a:pt x="222565" y="683023"/>
                    <a:pt x="236374" y="748090"/>
                  </a:cubicBezTo>
                  <a:cubicBezTo>
                    <a:pt x="238795" y="759213"/>
                    <a:pt x="164265" y="806982"/>
                    <a:pt x="160856" y="799182"/>
                  </a:cubicBezTo>
                  <a:close/>
                </a:path>
              </a:pathLst>
            </a:custGeom>
            <a:solidFill>
              <a:srgbClr val="2F2E41"/>
            </a:solidFill>
            <a:ln w="5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458" name="자유형 457">
              <a:extLst>
                <a:ext uri="{FF2B5EF4-FFF2-40B4-BE49-F238E27FC236}">
                  <a16:creationId xmlns:a16="http://schemas.microsoft.com/office/drawing/2014/main" id="{1455D62D-9344-27C4-7933-0AB52F48EE7F}"/>
                </a:ext>
              </a:extLst>
            </p:cNvPr>
            <p:cNvSpPr/>
            <p:nvPr/>
          </p:nvSpPr>
          <p:spPr>
            <a:xfrm>
              <a:off x="9686314" y="3945792"/>
              <a:ext cx="225448" cy="211177"/>
            </a:xfrm>
            <a:custGeom>
              <a:avLst/>
              <a:gdLst>
                <a:gd name="connsiteX0" fmla="*/ 224687 w 225448"/>
                <a:gd name="connsiteY0" fmla="*/ 169863 h 211177"/>
                <a:gd name="connsiteX1" fmla="*/ 184592 w 225448"/>
                <a:gd name="connsiteY1" fmla="*/ 114901 h 211177"/>
                <a:gd name="connsiteX2" fmla="*/ 176128 w 225448"/>
                <a:gd name="connsiteY2" fmla="*/ 114333 h 211177"/>
                <a:gd name="connsiteX3" fmla="*/ 61472 w 225448"/>
                <a:gd name="connsiteY3" fmla="*/ -109 h 211177"/>
                <a:gd name="connsiteX4" fmla="*/ -177 w 225448"/>
                <a:gd name="connsiteY4" fmla="*/ 84419 h 211177"/>
                <a:gd name="connsiteX5" fmla="*/ 128663 w 225448"/>
                <a:gd name="connsiteY5" fmla="*/ 166925 h 211177"/>
                <a:gd name="connsiteX6" fmla="*/ 181082 w 225448"/>
                <a:gd name="connsiteY6" fmla="*/ 210881 h 211177"/>
                <a:gd name="connsiteX7" fmla="*/ 224687 w 225448"/>
                <a:gd name="connsiteY7" fmla="*/ 169863 h 21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5448" h="211177">
                  <a:moveTo>
                    <a:pt x="224687" y="169863"/>
                  </a:moveTo>
                  <a:cubicBezTo>
                    <a:pt x="228795" y="143615"/>
                    <a:pt x="210842" y="119009"/>
                    <a:pt x="184592" y="114901"/>
                  </a:cubicBezTo>
                  <a:cubicBezTo>
                    <a:pt x="181796" y="114465"/>
                    <a:pt x="178959" y="114273"/>
                    <a:pt x="176128" y="114333"/>
                  </a:cubicBezTo>
                  <a:lnTo>
                    <a:pt x="61472" y="-109"/>
                  </a:lnTo>
                  <a:lnTo>
                    <a:pt x="-177" y="84419"/>
                  </a:lnTo>
                  <a:lnTo>
                    <a:pt x="128663" y="166925"/>
                  </a:lnTo>
                  <a:cubicBezTo>
                    <a:pt x="131003" y="193537"/>
                    <a:pt x="154467" y="213216"/>
                    <a:pt x="181082" y="210881"/>
                  </a:cubicBezTo>
                  <a:cubicBezTo>
                    <a:pt x="203345" y="208925"/>
                    <a:pt x="221374" y="191967"/>
                    <a:pt x="224687" y="169863"/>
                  </a:cubicBezTo>
                  <a:close/>
                </a:path>
              </a:pathLst>
            </a:custGeom>
            <a:solidFill>
              <a:srgbClr val="FFB8B8"/>
            </a:solidFill>
            <a:ln w="5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459" name="자유형 458">
              <a:extLst>
                <a:ext uri="{FF2B5EF4-FFF2-40B4-BE49-F238E27FC236}">
                  <a16:creationId xmlns:a16="http://schemas.microsoft.com/office/drawing/2014/main" id="{97DCE94A-7882-98ED-8C71-6F87E5612FD3}"/>
                </a:ext>
              </a:extLst>
            </p:cNvPr>
            <p:cNvSpPr/>
            <p:nvPr/>
          </p:nvSpPr>
          <p:spPr>
            <a:xfrm>
              <a:off x="9545832" y="3459530"/>
              <a:ext cx="301726" cy="654055"/>
            </a:xfrm>
            <a:custGeom>
              <a:avLst/>
              <a:gdLst>
                <a:gd name="connsiteX0" fmla="*/ -149 w 301726"/>
                <a:gd name="connsiteY0" fmla="*/ 396226 h 654055"/>
                <a:gd name="connsiteX1" fmla="*/ 224679 w 301726"/>
                <a:gd name="connsiteY1" fmla="*/ 653947 h 654055"/>
                <a:gd name="connsiteX2" fmla="*/ 301550 w 301726"/>
                <a:gd name="connsiteY2" fmla="*/ 542528 h 654055"/>
                <a:gd name="connsiteX3" fmla="*/ 144444 w 301726"/>
                <a:gd name="connsiteY3" fmla="*/ 380838 h 654055"/>
                <a:gd name="connsiteX4" fmla="*/ 154252 w 301726"/>
                <a:gd name="connsiteY4" fmla="*/ 310746 h 654055"/>
                <a:gd name="connsiteX5" fmla="*/ 179904 w 301726"/>
                <a:gd name="connsiteY5" fmla="*/ 83189 h 654055"/>
                <a:gd name="connsiteX6" fmla="*/ 135620 w 301726"/>
                <a:gd name="connsiteY6" fmla="*/ 9324 h 654055"/>
                <a:gd name="connsiteX7" fmla="*/ 99664 w 301726"/>
                <a:gd name="connsiteY7" fmla="*/ 2344 h 654055"/>
                <a:gd name="connsiteX8" fmla="*/ 87355 w 301726"/>
                <a:gd name="connsiteY8" fmla="*/ 13386 h 654055"/>
                <a:gd name="connsiteX9" fmla="*/ -149 w 301726"/>
                <a:gd name="connsiteY9" fmla="*/ 396226 h 654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1726" h="654055">
                  <a:moveTo>
                    <a:pt x="-149" y="396226"/>
                  </a:moveTo>
                  <a:cubicBezTo>
                    <a:pt x="1740" y="413422"/>
                    <a:pt x="146187" y="594765"/>
                    <a:pt x="224679" y="653947"/>
                  </a:cubicBezTo>
                  <a:cubicBezTo>
                    <a:pt x="220125" y="630596"/>
                    <a:pt x="281647" y="554431"/>
                    <a:pt x="301550" y="542528"/>
                  </a:cubicBezTo>
                  <a:cubicBezTo>
                    <a:pt x="251810" y="495610"/>
                    <a:pt x="147879" y="386785"/>
                    <a:pt x="144444" y="380838"/>
                  </a:cubicBezTo>
                  <a:cubicBezTo>
                    <a:pt x="133199" y="359129"/>
                    <a:pt x="144444" y="333195"/>
                    <a:pt x="154252" y="310746"/>
                  </a:cubicBezTo>
                  <a:cubicBezTo>
                    <a:pt x="185157" y="239384"/>
                    <a:pt x="199726" y="158412"/>
                    <a:pt x="179904" y="83189"/>
                  </a:cubicBezTo>
                  <a:cubicBezTo>
                    <a:pt x="172432" y="54956"/>
                    <a:pt x="159383" y="26682"/>
                    <a:pt x="135620" y="9324"/>
                  </a:cubicBezTo>
                  <a:cubicBezTo>
                    <a:pt x="125235" y="1772"/>
                    <a:pt x="111199" y="-3400"/>
                    <a:pt x="99664" y="2344"/>
                  </a:cubicBezTo>
                  <a:cubicBezTo>
                    <a:pt x="94837" y="5125"/>
                    <a:pt x="90642" y="8888"/>
                    <a:pt x="87355" y="13386"/>
                  </a:cubicBezTo>
                  <a:cubicBezTo>
                    <a:pt x="50538" y="58157"/>
                    <a:pt x="-1542" y="383467"/>
                    <a:pt x="-149" y="396226"/>
                  </a:cubicBezTo>
                  <a:close/>
                </a:path>
              </a:pathLst>
            </a:custGeom>
            <a:solidFill>
              <a:srgbClr val="2F2E41"/>
            </a:solidFill>
            <a:ln w="5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460" name="자유형 459">
              <a:extLst>
                <a:ext uri="{FF2B5EF4-FFF2-40B4-BE49-F238E27FC236}">
                  <a16:creationId xmlns:a16="http://schemas.microsoft.com/office/drawing/2014/main" id="{B61992AA-78E5-3B7F-00D2-17636BBC72A9}"/>
                </a:ext>
              </a:extLst>
            </p:cNvPr>
            <p:cNvSpPr/>
            <p:nvPr/>
          </p:nvSpPr>
          <p:spPr>
            <a:xfrm>
              <a:off x="9752962" y="2958799"/>
              <a:ext cx="335549" cy="335775"/>
            </a:xfrm>
            <a:custGeom>
              <a:avLst/>
              <a:gdLst>
                <a:gd name="connsiteX0" fmla="*/ 129292 w 335549"/>
                <a:gd name="connsiteY0" fmla="*/ 333687 h 335775"/>
                <a:gd name="connsiteX1" fmla="*/ 105585 w 335549"/>
                <a:gd name="connsiteY1" fmla="*/ 196998 h 335775"/>
                <a:gd name="connsiteX2" fmla="*/ 175511 w 335549"/>
                <a:gd name="connsiteY2" fmla="*/ 170492 h 335775"/>
                <a:gd name="connsiteX3" fmla="*/ 231152 w 335549"/>
                <a:gd name="connsiteY3" fmla="*/ 135178 h 335775"/>
                <a:gd name="connsiteX4" fmla="*/ 308337 w 335549"/>
                <a:gd name="connsiteY4" fmla="*/ 145972 h 335775"/>
                <a:gd name="connsiteX5" fmla="*/ 330468 w 335549"/>
                <a:gd name="connsiteY5" fmla="*/ 78727 h 335775"/>
                <a:gd name="connsiteX6" fmla="*/ 271565 w 335549"/>
                <a:gd name="connsiteY6" fmla="*/ 27072 h 335775"/>
                <a:gd name="connsiteX7" fmla="*/ 140851 w 335549"/>
                <a:gd name="connsiteY7" fmla="*/ 5105 h 335775"/>
                <a:gd name="connsiteX8" fmla="*/ 71690 w 335549"/>
                <a:gd name="connsiteY8" fmla="*/ 48569 h 335775"/>
                <a:gd name="connsiteX9" fmla="*/ 19312 w 335549"/>
                <a:gd name="connsiteY9" fmla="*/ 101728 h 335775"/>
                <a:gd name="connsiteX10" fmla="*/ 17068 w 335549"/>
                <a:gd name="connsiteY10" fmla="*/ 241876 h 335775"/>
                <a:gd name="connsiteX11" fmla="*/ 126070 w 335549"/>
                <a:gd name="connsiteY11" fmla="*/ 335667 h 33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5549" h="335775">
                  <a:moveTo>
                    <a:pt x="129292" y="333687"/>
                  </a:moveTo>
                  <a:cubicBezTo>
                    <a:pt x="137052" y="300763"/>
                    <a:pt x="97824" y="229922"/>
                    <a:pt x="105585" y="196998"/>
                  </a:cubicBezTo>
                  <a:cubicBezTo>
                    <a:pt x="110838" y="174701"/>
                    <a:pt x="163272" y="189856"/>
                    <a:pt x="175511" y="170492"/>
                  </a:cubicBezTo>
                  <a:cubicBezTo>
                    <a:pt x="187749" y="151123"/>
                    <a:pt x="208245" y="135436"/>
                    <a:pt x="231152" y="135178"/>
                  </a:cubicBezTo>
                  <a:cubicBezTo>
                    <a:pt x="257483" y="134884"/>
                    <a:pt x="283394" y="154415"/>
                    <a:pt x="308337" y="145972"/>
                  </a:cubicBezTo>
                  <a:cubicBezTo>
                    <a:pt x="333559" y="137437"/>
                    <a:pt x="341618" y="102903"/>
                    <a:pt x="330468" y="78727"/>
                  </a:cubicBezTo>
                  <a:cubicBezTo>
                    <a:pt x="319319" y="54551"/>
                    <a:pt x="295298" y="39148"/>
                    <a:pt x="271565" y="27072"/>
                  </a:cubicBezTo>
                  <a:cubicBezTo>
                    <a:pt x="231157" y="6518"/>
                    <a:pt x="184102" y="-8495"/>
                    <a:pt x="140851" y="5105"/>
                  </a:cubicBezTo>
                  <a:cubicBezTo>
                    <a:pt x="114703" y="13331"/>
                    <a:pt x="92844" y="31145"/>
                    <a:pt x="71690" y="48569"/>
                  </a:cubicBezTo>
                  <a:cubicBezTo>
                    <a:pt x="52406" y="64448"/>
                    <a:pt x="32796" y="80692"/>
                    <a:pt x="19312" y="101728"/>
                  </a:cubicBezTo>
                  <a:cubicBezTo>
                    <a:pt x="-7096" y="142928"/>
                    <a:pt x="-5500" y="198447"/>
                    <a:pt x="17068" y="241876"/>
                  </a:cubicBezTo>
                  <a:cubicBezTo>
                    <a:pt x="39635" y="285299"/>
                    <a:pt x="80758" y="317169"/>
                    <a:pt x="126070" y="335667"/>
                  </a:cubicBezTo>
                </a:path>
              </a:pathLst>
            </a:custGeom>
            <a:solidFill>
              <a:srgbClr val="2F2E41"/>
            </a:solidFill>
            <a:ln w="5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</p:grpSp>
      <p:pic>
        <p:nvPicPr>
          <p:cNvPr id="462" name="그래픽 461">
            <a:extLst>
              <a:ext uri="{FF2B5EF4-FFF2-40B4-BE49-F238E27FC236}">
                <a16:creationId xmlns:a16="http://schemas.microsoft.com/office/drawing/2014/main" id="{E56BFCA1-B8EE-2439-1F82-F80C810C97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56781" y="2817514"/>
            <a:ext cx="2862652" cy="2391257"/>
          </a:xfrm>
          <a:prstGeom prst="rect">
            <a:avLst/>
          </a:prstGeom>
        </p:spPr>
      </p:pic>
      <p:pic>
        <p:nvPicPr>
          <p:cNvPr id="464" name="그래픽 463">
            <a:extLst>
              <a:ext uri="{FF2B5EF4-FFF2-40B4-BE49-F238E27FC236}">
                <a16:creationId xmlns:a16="http://schemas.microsoft.com/office/drawing/2014/main" id="{86C33133-033C-756E-0DD5-34A19527C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94869" y="2705416"/>
            <a:ext cx="3254243" cy="2405980"/>
          </a:xfrm>
          <a:prstGeom prst="rect">
            <a:avLst/>
          </a:prstGeom>
        </p:spPr>
      </p:pic>
      <p:sp>
        <p:nvSpPr>
          <p:cNvPr id="472" name="TextBox 471">
            <a:extLst>
              <a:ext uri="{FF2B5EF4-FFF2-40B4-BE49-F238E27FC236}">
                <a16:creationId xmlns:a16="http://schemas.microsoft.com/office/drawing/2014/main" id="{F3847A30-1C6B-5AB0-DF61-6B23BAF0E29D}"/>
              </a:ext>
            </a:extLst>
          </p:cNvPr>
          <p:cNvSpPr txBox="1"/>
          <p:nvPr/>
        </p:nvSpPr>
        <p:spPr>
          <a:xfrm>
            <a:off x="765808" y="1455137"/>
            <a:ext cx="236795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2300" b="1" spc="-300">
                <a:solidFill>
                  <a:srgbClr val="0E1D4A"/>
                </a:solidFill>
              </a:rPr>
              <a:t>다수의 플랫폼 필요</a:t>
            </a:r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45C6BF49-46BF-374B-1420-7BD62245B7F2}"/>
              </a:ext>
            </a:extLst>
          </p:cNvPr>
          <p:cNvSpPr txBox="1"/>
          <p:nvPr/>
        </p:nvSpPr>
        <p:spPr>
          <a:xfrm>
            <a:off x="1636760" y="5321186"/>
            <a:ext cx="9252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1500" spc="-150" dirty="0">
                <a:solidFill>
                  <a:srgbClr val="0E1D4A"/>
                </a:solidFill>
                <a:ea typeface="Malgun Gothic" panose="020B0503020000020004" pitchFamily="34" charset="-127"/>
              </a:rPr>
              <a:t>모임 검색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158969C7-C4C2-7348-38B6-2AAF60788DF3}"/>
              </a:ext>
            </a:extLst>
          </p:cNvPr>
          <p:cNvSpPr txBox="1"/>
          <p:nvPr/>
        </p:nvSpPr>
        <p:spPr>
          <a:xfrm>
            <a:off x="5438918" y="5321185"/>
            <a:ext cx="10983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1500" spc="-150" dirty="0">
                <a:solidFill>
                  <a:srgbClr val="0E1D4A"/>
                </a:solidFill>
                <a:ea typeface="Malgun Gothic" panose="020B0503020000020004" pitchFamily="34" charset="-127"/>
              </a:rPr>
              <a:t>채팅방 초대</a:t>
            </a: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7B3CEDFF-76B3-8C89-3F4E-348A7443B7EE}"/>
              </a:ext>
            </a:extLst>
          </p:cNvPr>
          <p:cNvSpPr txBox="1"/>
          <p:nvPr/>
        </p:nvSpPr>
        <p:spPr>
          <a:xfrm>
            <a:off x="9466440" y="5321184"/>
            <a:ext cx="13195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1500" spc="-150" dirty="0">
                <a:solidFill>
                  <a:srgbClr val="0E1D4A"/>
                </a:solidFill>
                <a:ea typeface="Malgun Gothic" panose="020B0503020000020004" pitchFamily="34" charset="-127"/>
              </a:rPr>
              <a:t>화상 통화 접속</a:t>
            </a:r>
          </a:p>
        </p:txBody>
      </p:sp>
      <p:grpSp>
        <p:nvGrpSpPr>
          <p:cNvPr id="944" name="그룹 943">
            <a:extLst>
              <a:ext uri="{FF2B5EF4-FFF2-40B4-BE49-F238E27FC236}">
                <a16:creationId xmlns:a16="http://schemas.microsoft.com/office/drawing/2014/main" id="{D5ECD865-4CF8-A1BC-98F1-3A3C63E9E0FA}"/>
              </a:ext>
            </a:extLst>
          </p:cNvPr>
          <p:cNvGrpSpPr/>
          <p:nvPr/>
        </p:nvGrpSpPr>
        <p:grpSpPr>
          <a:xfrm>
            <a:off x="180000" y="180000"/>
            <a:ext cx="3285560" cy="784830"/>
            <a:chOff x="226168" y="203275"/>
            <a:chExt cx="3285560" cy="784830"/>
          </a:xfrm>
        </p:grpSpPr>
        <p:sp>
          <p:nvSpPr>
            <p:cNvPr id="945" name="모서리가 둥근 직사각형 944">
              <a:extLst>
                <a:ext uri="{FF2B5EF4-FFF2-40B4-BE49-F238E27FC236}">
                  <a16:creationId xmlns:a16="http://schemas.microsoft.com/office/drawing/2014/main" id="{623175B1-BF66-BBB9-A14F-1F61B5FB2C16}"/>
                </a:ext>
              </a:extLst>
            </p:cNvPr>
            <p:cNvSpPr/>
            <p:nvPr/>
          </p:nvSpPr>
          <p:spPr>
            <a:xfrm rot="8100000">
              <a:off x="226168" y="346323"/>
              <a:ext cx="788400" cy="500399"/>
            </a:xfrm>
            <a:prstGeom prst="roundRect">
              <a:avLst>
                <a:gd name="adj" fmla="val 50000"/>
              </a:avLst>
            </a:prstGeom>
            <a:solidFill>
              <a:srgbClr val="0D1D4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946" name="TextBox 945">
              <a:extLst>
                <a:ext uri="{FF2B5EF4-FFF2-40B4-BE49-F238E27FC236}">
                  <a16:creationId xmlns:a16="http://schemas.microsoft.com/office/drawing/2014/main" id="{94D1AE5F-255A-5EB1-7CF5-A954B551B6CF}"/>
                </a:ext>
              </a:extLst>
            </p:cNvPr>
            <p:cNvSpPr txBox="1"/>
            <p:nvPr/>
          </p:nvSpPr>
          <p:spPr>
            <a:xfrm>
              <a:off x="237755" y="203275"/>
              <a:ext cx="819455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x-none" sz="4500">
                  <a:solidFill>
                    <a:srgbClr val="FCFEFE"/>
                  </a:solidFill>
                </a:rPr>
                <a:t>0</a:t>
              </a:r>
              <a:r>
                <a:rPr kumimoji="1" lang="en-US" altLang="ko-KR" sz="4500">
                  <a:solidFill>
                    <a:srgbClr val="FCFEFE"/>
                  </a:solidFill>
                </a:rPr>
                <a:t>1</a:t>
              </a:r>
              <a:endParaRPr kumimoji="1" lang="x-none" altLang="en-US" sz="4500">
                <a:solidFill>
                  <a:srgbClr val="FCFEFE"/>
                </a:solidFill>
              </a:endParaRPr>
            </a:p>
          </p:txBody>
        </p:sp>
        <p:cxnSp>
          <p:nvCxnSpPr>
            <p:cNvPr id="947" name="직선 연결선[R] 946">
              <a:extLst>
                <a:ext uri="{FF2B5EF4-FFF2-40B4-BE49-F238E27FC236}">
                  <a16:creationId xmlns:a16="http://schemas.microsoft.com/office/drawing/2014/main" id="{55E1672F-5909-ECCF-E5D7-CDCDB338E34A}"/>
                </a:ext>
              </a:extLst>
            </p:cNvPr>
            <p:cNvCxnSpPr>
              <a:cxnSpLocks/>
            </p:cNvCxnSpPr>
            <p:nvPr/>
          </p:nvCxnSpPr>
          <p:spPr>
            <a:xfrm>
              <a:off x="1467390" y="987360"/>
              <a:ext cx="0" cy="0"/>
            </a:xfrm>
            <a:prstGeom prst="line">
              <a:avLst/>
            </a:prstGeom>
            <a:ln w="114300">
              <a:solidFill>
                <a:srgbClr val="E9EF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8" name="TextBox 947">
              <a:extLst>
                <a:ext uri="{FF2B5EF4-FFF2-40B4-BE49-F238E27FC236}">
                  <a16:creationId xmlns:a16="http://schemas.microsoft.com/office/drawing/2014/main" id="{0019337D-4B2F-0183-31B2-D05A1049A740}"/>
                </a:ext>
              </a:extLst>
            </p:cNvPr>
            <p:cNvSpPr txBox="1"/>
            <p:nvPr/>
          </p:nvSpPr>
          <p:spPr>
            <a:xfrm>
              <a:off x="1057210" y="314941"/>
              <a:ext cx="2454518" cy="55399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ko-KR" altLang="en-US" sz="3000" b="1" spc="-300">
                  <a:solidFill>
                    <a:srgbClr val="0E1D4A"/>
                  </a:solidFill>
                </a:rPr>
                <a:t>배경 및 필요성</a:t>
              </a:r>
              <a:endParaRPr kumimoji="1" lang="x-none" altLang="en-US" sz="3000" b="1" spc="-300">
                <a:solidFill>
                  <a:srgbClr val="0E1D4A"/>
                </a:solidFill>
              </a:endParaRPr>
            </a:p>
          </p:txBody>
        </p:sp>
        <p:cxnSp>
          <p:nvCxnSpPr>
            <p:cNvPr id="949" name="직선 연결선[R] 948">
              <a:extLst>
                <a:ext uri="{FF2B5EF4-FFF2-40B4-BE49-F238E27FC236}">
                  <a16:creationId xmlns:a16="http://schemas.microsoft.com/office/drawing/2014/main" id="{5E775487-A0D7-F706-7E53-48A80BF7E19D}"/>
                </a:ext>
              </a:extLst>
            </p:cNvPr>
            <p:cNvCxnSpPr>
              <a:cxnSpLocks/>
            </p:cNvCxnSpPr>
            <p:nvPr/>
          </p:nvCxnSpPr>
          <p:spPr>
            <a:xfrm>
              <a:off x="1145771" y="868939"/>
              <a:ext cx="2365957" cy="0"/>
            </a:xfrm>
            <a:prstGeom prst="line">
              <a:avLst/>
            </a:prstGeom>
            <a:ln w="28575">
              <a:solidFill>
                <a:srgbClr val="E9EF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196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9">
            <a:extLst>
              <a:ext uri="{FF2B5EF4-FFF2-40B4-BE49-F238E27FC236}">
                <a16:creationId xmlns:a16="http://schemas.microsoft.com/office/drawing/2014/main" id="{6F97ECB3-9420-DDF9-331B-9D54708AE8C0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5" name="모서리가 둥근 직사각형 434">
            <a:extLst>
              <a:ext uri="{FF2B5EF4-FFF2-40B4-BE49-F238E27FC236}">
                <a16:creationId xmlns:a16="http://schemas.microsoft.com/office/drawing/2014/main" id="{E2D0E533-8254-81C5-D3B6-C3CE1675CFBD}"/>
              </a:ext>
            </a:extLst>
          </p:cNvPr>
          <p:cNvSpPr/>
          <p:nvPr/>
        </p:nvSpPr>
        <p:spPr>
          <a:xfrm>
            <a:off x="6355069" y="2273810"/>
            <a:ext cx="5022477" cy="2938413"/>
          </a:xfrm>
          <a:prstGeom prst="roundRect">
            <a:avLst>
              <a:gd name="adj" fmla="val 2420"/>
            </a:avLst>
          </a:prstGeom>
          <a:solidFill>
            <a:schemeClr val="accent1"/>
          </a:solidFill>
          <a:ln>
            <a:noFill/>
          </a:ln>
          <a:effectLst>
            <a:outerShdw blurRad="127000" dist="381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>
              <a:latin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D95FFD8-E9B9-56C8-11D2-09D5CA8A262C}"/>
              </a:ext>
            </a:extLst>
          </p:cNvPr>
          <p:cNvGrpSpPr/>
          <p:nvPr/>
        </p:nvGrpSpPr>
        <p:grpSpPr>
          <a:xfrm>
            <a:off x="180000" y="180000"/>
            <a:ext cx="2939311" cy="784830"/>
            <a:chOff x="226168" y="203275"/>
            <a:chExt cx="2939311" cy="784830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68037D6-7FC7-4D45-5FCD-E80CCE6819BE}"/>
                </a:ext>
              </a:extLst>
            </p:cNvPr>
            <p:cNvSpPr/>
            <p:nvPr/>
          </p:nvSpPr>
          <p:spPr>
            <a:xfrm rot="8100000">
              <a:off x="226168" y="346323"/>
              <a:ext cx="788400" cy="500399"/>
            </a:xfrm>
            <a:prstGeom prst="roundRect">
              <a:avLst>
                <a:gd name="adj" fmla="val 50000"/>
              </a:avLst>
            </a:prstGeom>
            <a:solidFill>
              <a:srgbClr val="0D1D4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FED266-A77A-6B27-A6F6-C62227AF743C}"/>
                </a:ext>
              </a:extLst>
            </p:cNvPr>
            <p:cNvSpPr txBox="1"/>
            <p:nvPr/>
          </p:nvSpPr>
          <p:spPr>
            <a:xfrm>
              <a:off x="237755" y="203275"/>
              <a:ext cx="819455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x-none" sz="4500">
                  <a:solidFill>
                    <a:srgbClr val="FCFEFE"/>
                  </a:solidFill>
                </a:rPr>
                <a:t>0</a:t>
              </a:r>
              <a:r>
                <a:rPr kumimoji="1" lang="en-US" altLang="ko-KR" sz="4500">
                  <a:solidFill>
                    <a:srgbClr val="FCFEFE"/>
                  </a:solidFill>
                </a:rPr>
                <a:t>2</a:t>
              </a:r>
              <a:endParaRPr kumimoji="1" lang="x-none" altLang="en-US" sz="4500">
                <a:solidFill>
                  <a:srgbClr val="FCFEFE"/>
                </a:solidFill>
              </a:endParaRPr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77820800-7F80-0647-DFC6-F6C0FE6CCD8F}"/>
                </a:ext>
              </a:extLst>
            </p:cNvPr>
            <p:cNvCxnSpPr>
              <a:cxnSpLocks/>
            </p:cNvCxnSpPr>
            <p:nvPr/>
          </p:nvCxnSpPr>
          <p:spPr>
            <a:xfrm>
              <a:off x="1467390" y="987360"/>
              <a:ext cx="0" cy="0"/>
            </a:xfrm>
            <a:prstGeom prst="line">
              <a:avLst/>
            </a:prstGeom>
            <a:ln w="114300">
              <a:solidFill>
                <a:srgbClr val="E9EF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9965A4-4D7E-52C3-0F5D-EB7CC36FB361}"/>
                </a:ext>
              </a:extLst>
            </p:cNvPr>
            <p:cNvSpPr txBox="1"/>
            <p:nvPr/>
          </p:nvSpPr>
          <p:spPr>
            <a:xfrm>
              <a:off x="1057210" y="314941"/>
              <a:ext cx="2108269" cy="55399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ko-KR" altLang="en-US" sz="3000" b="1" spc="-300">
                  <a:solidFill>
                    <a:srgbClr val="0E1D4A"/>
                  </a:solidFill>
                </a:rPr>
                <a:t>목표 및 비전</a:t>
              </a:r>
              <a:endParaRPr kumimoji="1" lang="x-none" altLang="en-US" sz="3000" b="1" spc="-300">
                <a:solidFill>
                  <a:srgbClr val="0E1D4A"/>
                </a:solidFill>
              </a:endParaRPr>
            </a:p>
          </p:txBody>
        </p:sp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6EC90D4F-9E91-D86A-43E7-4E5F833F98C9}"/>
                </a:ext>
              </a:extLst>
            </p:cNvPr>
            <p:cNvCxnSpPr>
              <a:cxnSpLocks/>
            </p:cNvCxnSpPr>
            <p:nvPr/>
          </p:nvCxnSpPr>
          <p:spPr>
            <a:xfrm>
              <a:off x="1145771" y="868939"/>
              <a:ext cx="2019708" cy="0"/>
            </a:xfrm>
            <a:prstGeom prst="line">
              <a:avLst/>
            </a:prstGeom>
            <a:ln w="28575">
              <a:solidFill>
                <a:srgbClr val="E9EF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1" name="TextBox 250">
            <a:extLst>
              <a:ext uri="{FF2B5EF4-FFF2-40B4-BE49-F238E27FC236}">
                <a16:creationId xmlns:a16="http://schemas.microsoft.com/office/drawing/2014/main" id="{649B6561-D71B-05FB-E4E8-7EA35EACE3EA}"/>
              </a:ext>
            </a:extLst>
          </p:cNvPr>
          <p:cNvSpPr txBox="1"/>
          <p:nvPr/>
        </p:nvSpPr>
        <p:spPr>
          <a:xfrm>
            <a:off x="765808" y="1455137"/>
            <a:ext cx="320312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2300" b="1" spc="-300">
                <a:solidFill>
                  <a:srgbClr val="0E1D4A"/>
                </a:solidFill>
              </a:rPr>
              <a:t>하나의 통합된 플랫폼 제공</a:t>
            </a:r>
          </a:p>
        </p:txBody>
      </p: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A4238E4D-3E91-AF94-9904-EAE2A15F383F}"/>
              </a:ext>
            </a:extLst>
          </p:cNvPr>
          <p:cNvGrpSpPr/>
          <p:nvPr/>
        </p:nvGrpSpPr>
        <p:grpSpPr>
          <a:xfrm>
            <a:off x="765808" y="2327643"/>
            <a:ext cx="4199731" cy="3075220"/>
            <a:chOff x="601314" y="1289306"/>
            <a:chExt cx="6637454" cy="4860223"/>
          </a:xfrm>
        </p:grpSpPr>
        <p:grpSp>
          <p:nvGrpSpPr>
            <p:cNvPr id="256" name="그룹 255">
              <a:extLst>
                <a:ext uri="{FF2B5EF4-FFF2-40B4-BE49-F238E27FC236}">
                  <a16:creationId xmlns:a16="http://schemas.microsoft.com/office/drawing/2014/main" id="{283EB79D-21ED-180E-322A-A3D39EFE8FBC}"/>
                </a:ext>
              </a:extLst>
            </p:cNvPr>
            <p:cNvGrpSpPr/>
            <p:nvPr/>
          </p:nvGrpSpPr>
          <p:grpSpPr>
            <a:xfrm>
              <a:off x="601314" y="1289306"/>
              <a:ext cx="3347224" cy="2850306"/>
              <a:chOff x="1503055" y="1028907"/>
              <a:chExt cx="5214182" cy="4440101"/>
            </a:xfrm>
          </p:grpSpPr>
          <p:grpSp>
            <p:nvGrpSpPr>
              <p:cNvPr id="291" name="그룹 290">
                <a:extLst>
                  <a:ext uri="{FF2B5EF4-FFF2-40B4-BE49-F238E27FC236}">
                    <a16:creationId xmlns:a16="http://schemas.microsoft.com/office/drawing/2014/main" id="{E956C3BF-D3AE-31E5-CE12-7DB911C3C7FC}"/>
                  </a:ext>
                </a:extLst>
              </p:cNvPr>
              <p:cNvGrpSpPr/>
              <p:nvPr/>
            </p:nvGrpSpPr>
            <p:grpSpPr>
              <a:xfrm>
                <a:off x="1503055" y="1031217"/>
                <a:ext cx="5200398" cy="4437791"/>
                <a:chOff x="5069215" y="78285"/>
                <a:chExt cx="5200398" cy="4437791"/>
              </a:xfrm>
              <a:effectLst>
                <a:outerShdw blurRad="127000" dist="63500" dir="2700000" algn="t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328" name="타원 327">
                  <a:extLst>
                    <a:ext uri="{FF2B5EF4-FFF2-40B4-BE49-F238E27FC236}">
                      <a16:creationId xmlns:a16="http://schemas.microsoft.com/office/drawing/2014/main" id="{F2D3DD93-B5D0-8DE4-8109-5FB4635158C4}"/>
                    </a:ext>
                  </a:extLst>
                </p:cNvPr>
                <p:cNvSpPr/>
                <p:nvPr/>
              </p:nvSpPr>
              <p:spPr>
                <a:xfrm>
                  <a:off x="5605325" y="78285"/>
                  <a:ext cx="4114800" cy="4114800"/>
                </a:xfrm>
                <a:prstGeom prst="ellipse">
                  <a:avLst/>
                </a:prstGeom>
                <a:solidFill>
                  <a:srgbClr val="E3EB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x-none" altLang="en-US">
                    <a:solidFill>
                      <a:srgbClr val="838487"/>
                    </a:solidFill>
                  </a:endParaRPr>
                </a:p>
              </p:txBody>
            </p:sp>
            <p:sp>
              <p:nvSpPr>
                <p:cNvPr id="329" name="타원 328">
                  <a:extLst>
                    <a:ext uri="{FF2B5EF4-FFF2-40B4-BE49-F238E27FC236}">
                      <a16:creationId xmlns:a16="http://schemas.microsoft.com/office/drawing/2014/main" id="{37EA042C-032C-78F4-897D-D12AA0E97B26}"/>
                    </a:ext>
                  </a:extLst>
                </p:cNvPr>
                <p:cNvSpPr/>
                <p:nvPr/>
              </p:nvSpPr>
              <p:spPr>
                <a:xfrm>
                  <a:off x="5069215" y="988562"/>
                  <a:ext cx="2698370" cy="2698370"/>
                </a:xfrm>
                <a:prstGeom prst="ellipse">
                  <a:avLst/>
                </a:prstGeom>
                <a:solidFill>
                  <a:srgbClr val="E3EB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x-none" altLang="en-US">
                    <a:solidFill>
                      <a:srgbClr val="838487"/>
                    </a:solidFill>
                  </a:endParaRPr>
                </a:p>
              </p:txBody>
            </p:sp>
            <p:sp>
              <p:nvSpPr>
                <p:cNvPr id="330" name="타원 329">
                  <a:extLst>
                    <a:ext uri="{FF2B5EF4-FFF2-40B4-BE49-F238E27FC236}">
                      <a16:creationId xmlns:a16="http://schemas.microsoft.com/office/drawing/2014/main" id="{3C1A4AF3-D2EC-0141-5BBD-4C073BB4CE7E}"/>
                    </a:ext>
                  </a:extLst>
                </p:cNvPr>
                <p:cNvSpPr/>
                <p:nvPr/>
              </p:nvSpPr>
              <p:spPr>
                <a:xfrm>
                  <a:off x="7489753" y="1835038"/>
                  <a:ext cx="2523034" cy="2523036"/>
                </a:xfrm>
                <a:prstGeom prst="ellipse">
                  <a:avLst/>
                </a:prstGeom>
                <a:solidFill>
                  <a:srgbClr val="E3EB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x-none" altLang="en-US">
                    <a:solidFill>
                      <a:srgbClr val="838487"/>
                    </a:solidFill>
                  </a:endParaRPr>
                </a:p>
              </p:txBody>
            </p:sp>
            <p:sp>
              <p:nvSpPr>
                <p:cNvPr id="331" name="타원 330">
                  <a:extLst>
                    <a:ext uri="{FF2B5EF4-FFF2-40B4-BE49-F238E27FC236}">
                      <a16:creationId xmlns:a16="http://schemas.microsoft.com/office/drawing/2014/main" id="{D4EBB366-C494-2652-BCE6-192EACB39013}"/>
                    </a:ext>
                  </a:extLst>
                </p:cNvPr>
                <p:cNvSpPr/>
                <p:nvPr/>
              </p:nvSpPr>
              <p:spPr>
                <a:xfrm>
                  <a:off x="9165444" y="3415732"/>
                  <a:ext cx="956788" cy="956787"/>
                </a:xfrm>
                <a:prstGeom prst="ellipse">
                  <a:avLst/>
                </a:prstGeom>
                <a:solidFill>
                  <a:srgbClr val="E3EB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x-none" altLang="en-US">
                    <a:solidFill>
                      <a:srgbClr val="838487"/>
                    </a:solidFill>
                  </a:endParaRPr>
                </a:p>
              </p:txBody>
            </p:sp>
            <p:sp>
              <p:nvSpPr>
                <p:cNvPr id="332" name="타원 331">
                  <a:extLst>
                    <a:ext uri="{FF2B5EF4-FFF2-40B4-BE49-F238E27FC236}">
                      <a16:creationId xmlns:a16="http://schemas.microsoft.com/office/drawing/2014/main" id="{27636750-3038-62A7-B75E-3735EE7A2E79}"/>
                    </a:ext>
                  </a:extLst>
                </p:cNvPr>
                <p:cNvSpPr/>
                <p:nvPr/>
              </p:nvSpPr>
              <p:spPr>
                <a:xfrm>
                  <a:off x="9720126" y="3966589"/>
                  <a:ext cx="549487" cy="549487"/>
                </a:xfrm>
                <a:prstGeom prst="ellipse">
                  <a:avLst/>
                </a:prstGeom>
                <a:solidFill>
                  <a:srgbClr val="E3EB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x-none" altLang="en-US">
                    <a:solidFill>
                      <a:srgbClr val="838487"/>
                    </a:solidFill>
                  </a:endParaRPr>
                </a:p>
              </p:txBody>
            </p:sp>
          </p:grpSp>
          <p:grpSp>
            <p:nvGrpSpPr>
              <p:cNvPr id="292" name="그룹 291">
                <a:extLst>
                  <a:ext uri="{FF2B5EF4-FFF2-40B4-BE49-F238E27FC236}">
                    <a16:creationId xmlns:a16="http://schemas.microsoft.com/office/drawing/2014/main" id="{0C7F3112-D182-A10F-4FCF-6B3D6B8A99E0}"/>
                  </a:ext>
                </a:extLst>
              </p:cNvPr>
              <p:cNvGrpSpPr/>
              <p:nvPr/>
            </p:nvGrpSpPr>
            <p:grpSpPr>
              <a:xfrm>
                <a:off x="1503055" y="1028907"/>
                <a:ext cx="5214182" cy="4440101"/>
                <a:chOff x="5069215" y="78285"/>
                <a:chExt cx="5214182" cy="4440101"/>
              </a:xfrm>
              <a:effectLst>
                <a:outerShdw blurRad="127000" dist="38100" dir="13500000" algn="br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323" name="타원 322">
                  <a:extLst>
                    <a:ext uri="{FF2B5EF4-FFF2-40B4-BE49-F238E27FC236}">
                      <a16:creationId xmlns:a16="http://schemas.microsoft.com/office/drawing/2014/main" id="{F44E36C6-812D-0715-183B-0EDE63752B85}"/>
                    </a:ext>
                  </a:extLst>
                </p:cNvPr>
                <p:cNvSpPr/>
                <p:nvPr/>
              </p:nvSpPr>
              <p:spPr>
                <a:xfrm>
                  <a:off x="5605325" y="78285"/>
                  <a:ext cx="4114800" cy="4114800"/>
                </a:xfrm>
                <a:prstGeom prst="ellipse">
                  <a:avLst/>
                </a:prstGeom>
                <a:solidFill>
                  <a:srgbClr val="E3EB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x-none" altLang="en-US">
                    <a:solidFill>
                      <a:srgbClr val="838487"/>
                    </a:solidFill>
                  </a:endParaRPr>
                </a:p>
              </p:txBody>
            </p:sp>
            <p:sp>
              <p:nvSpPr>
                <p:cNvPr id="324" name="타원 323">
                  <a:extLst>
                    <a:ext uri="{FF2B5EF4-FFF2-40B4-BE49-F238E27FC236}">
                      <a16:creationId xmlns:a16="http://schemas.microsoft.com/office/drawing/2014/main" id="{8AC9838B-4382-125F-7BC7-C3E6B30BE2E0}"/>
                    </a:ext>
                  </a:extLst>
                </p:cNvPr>
                <p:cNvSpPr/>
                <p:nvPr/>
              </p:nvSpPr>
              <p:spPr>
                <a:xfrm>
                  <a:off x="5069215" y="988562"/>
                  <a:ext cx="2698370" cy="2698370"/>
                </a:xfrm>
                <a:prstGeom prst="ellipse">
                  <a:avLst/>
                </a:prstGeom>
                <a:solidFill>
                  <a:srgbClr val="E3EB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x-none" altLang="en-US">
                    <a:solidFill>
                      <a:srgbClr val="838487"/>
                    </a:solidFill>
                  </a:endParaRPr>
                </a:p>
              </p:txBody>
            </p:sp>
            <p:sp>
              <p:nvSpPr>
                <p:cNvPr id="325" name="타원 324">
                  <a:extLst>
                    <a:ext uri="{FF2B5EF4-FFF2-40B4-BE49-F238E27FC236}">
                      <a16:creationId xmlns:a16="http://schemas.microsoft.com/office/drawing/2014/main" id="{D924039F-1D56-A366-87B9-613121844BA4}"/>
                    </a:ext>
                  </a:extLst>
                </p:cNvPr>
                <p:cNvSpPr/>
                <p:nvPr/>
              </p:nvSpPr>
              <p:spPr>
                <a:xfrm>
                  <a:off x="7481578" y="1851794"/>
                  <a:ext cx="2523034" cy="2523036"/>
                </a:xfrm>
                <a:prstGeom prst="ellipse">
                  <a:avLst/>
                </a:prstGeom>
                <a:solidFill>
                  <a:srgbClr val="E3EB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x-none" altLang="en-US">
                    <a:solidFill>
                      <a:srgbClr val="838487"/>
                    </a:solidFill>
                  </a:endParaRPr>
                </a:p>
              </p:txBody>
            </p:sp>
            <p:sp>
              <p:nvSpPr>
                <p:cNvPr id="326" name="타원 325">
                  <a:extLst>
                    <a:ext uri="{FF2B5EF4-FFF2-40B4-BE49-F238E27FC236}">
                      <a16:creationId xmlns:a16="http://schemas.microsoft.com/office/drawing/2014/main" id="{09010E52-7635-8963-EFA7-B626C65DC954}"/>
                    </a:ext>
                  </a:extLst>
                </p:cNvPr>
                <p:cNvSpPr/>
                <p:nvPr/>
              </p:nvSpPr>
              <p:spPr>
                <a:xfrm>
                  <a:off x="9183130" y="3429142"/>
                  <a:ext cx="956787" cy="956787"/>
                </a:xfrm>
                <a:prstGeom prst="ellipse">
                  <a:avLst/>
                </a:prstGeom>
                <a:solidFill>
                  <a:srgbClr val="E3EB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x-none" altLang="en-US">
                    <a:solidFill>
                      <a:srgbClr val="838487"/>
                    </a:solidFill>
                  </a:endParaRPr>
                </a:p>
              </p:txBody>
            </p:sp>
            <p:sp>
              <p:nvSpPr>
                <p:cNvPr id="327" name="타원 326">
                  <a:extLst>
                    <a:ext uri="{FF2B5EF4-FFF2-40B4-BE49-F238E27FC236}">
                      <a16:creationId xmlns:a16="http://schemas.microsoft.com/office/drawing/2014/main" id="{0F46A0EF-10F7-0C02-0E55-509DEDF95F03}"/>
                    </a:ext>
                  </a:extLst>
                </p:cNvPr>
                <p:cNvSpPr/>
                <p:nvPr/>
              </p:nvSpPr>
              <p:spPr>
                <a:xfrm>
                  <a:off x="9733910" y="3968899"/>
                  <a:ext cx="549487" cy="549487"/>
                </a:xfrm>
                <a:prstGeom prst="ellipse">
                  <a:avLst/>
                </a:prstGeom>
                <a:solidFill>
                  <a:srgbClr val="E3EB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x-none" altLang="en-US">
                    <a:solidFill>
                      <a:srgbClr val="838487"/>
                    </a:solidFill>
                  </a:endParaRPr>
                </a:p>
              </p:txBody>
            </p:sp>
          </p:grpSp>
          <p:grpSp>
            <p:nvGrpSpPr>
              <p:cNvPr id="293" name="그룹 292">
                <a:extLst>
                  <a:ext uri="{FF2B5EF4-FFF2-40B4-BE49-F238E27FC236}">
                    <a16:creationId xmlns:a16="http://schemas.microsoft.com/office/drawing/2014/main" id="{95162786-4F17-1EE7-9A97-2566F29A79C4}"/>
                  </a:ext>
                </a:extLst>
              </p:cNvPr>
              <p:cNvGrpSpPr/>
              <p:nvPr/>
            </p:nvGrpSpPr>
            <p:grpSpPr>
              <a:xfrm>
                <a:off x="2048725" y="1331900"/>
                <a:ext cx="3960123" cy="3508812"/>
                <a:chOff x="-22826" y="2397301"/>
                <a:chExt cx="3960123" cy="3508812"/>
              </a:xfrm>
            </p:grpSpPr>
            <p:grpSp>
              <p:nvGrpSpPr>
                <p:cNvPr id="294" name="그룹 293">
                  <a:extLst>
                    <a:ext uri="{FF2B5EF4-FFF2-40B4-BE49-F238E27FC236}">
                      <a16:creationId xmlns:a16="http://schemas.microsoft.com/office/drawing/2014/main" id="{942A4EAE-8C67-D2B9-5537-2F90E985DAC5}"/>
                    </a:ext>
                  </a:extLst>
                </p:cNvPr>
                <p:cNvGrpSpPr/>
                <p:nvPr/>
              </p:nvGrpSpPr>
              <p:grpSpPr>
                <a:xfrm>
                  <a:off x="-22826" y="3558331"/>
                  <a:ext cx="1212988" cy="1663883"/>
                  <a:chOff x="8060199" y="1739997"/>
                  <a:chExt cx="2489775" cy="3415284"/>
                </a:xfrm>
              </p:grpSpPr>
              <p:sp>
                <p:nvSpPr>
                  <p:cNvPr id="297" name="자유형 296">
                    <a:extLst>
                      <a:ext uri="{FF2B5EF4-FFF2-40B4-BE49-F238E27FC236}">
                        <a16:creationId xmlns:a16="http://schemas.microsoft.com/office/drawing/2014/main" id="{ED0B6AFF-8E43-E9DD-C48B-B1F78F644397}"/>
                      </a:ext>
                    </a:extLst>
                  </p:cNvPr>
                  <p:cNvSpPr/>
                  <p:nvPr/>
                </p:nvSpPr>
                <p:spPr>
                  <a:xfrm>
                    <a:off x="8060199" y="1739997"/>
                    <a:ext cx="1720695" cy="3415284"/>
                  </a:xfrm>
                  <a:custGeom>
                    <a:avLst/>
                    <a:gdLst>
                      <a:gd name="connsiteX0" fmla="*/ 1708919 w 1720695"/>
                      <a:gd name="connsiteY0" fmla="*/ 774607 h 3415284"/>
                      <a:gd name="connsiteX1" fmla="*/ 1697420 w 1720695"/>
                      <a:gd name="connsiteY1" fmla="*/ 774607 h 3415284"/>
                      <a:gd name="connsiteX2" fmla="*/ 1697420 w 1720695"/>
                      <a:gd name="connsiteY2" fmla="*/ 197382 h 3415284"/>
                      <a:gd name="connsiteX3" fmla="*/ 1499911 w 1720695"/>
                      <a:gd name="connsiteY3" fmla="*/ -109 h 3415284"/>
                      <a:gd name="connsiteX4" fmla="*/ 214303 w 1720695"/>
                      <a:gd name="connsiteY4" fmla="*/ -109 h 3415284"/>
                      <a:gd name="connsiteX5" fmla="*/ 16793 w 1720695"/>
                      <a:gd name="connsiteY5" fmla="*/ 197382 h 3415284"/>
                      <a:gd name="connsiteX6" fmla="*/ 16793 w 1720695"/>
                      <a:gd name="connsiteY6" fmla="*/ 450285 h 3415284"/>
                      <a:gd name="connsiteX7" fmla="*/ 12437 w 1720695"/>
                      <a:gd name="connsiteY7" fmla="*/ 450285 h 3415284"/>
                      <a:gd name="connsiteX8" fmla="*/ 836 w 1720695"/>
                      <a:gd name="connsiteY8" fmla="*/ 461884 h 3415284"/>
                      <a:gd name="connsiteX9" fmla="*/ 836 w 1720695"/>
                      <a:gd name="connsiteY9" fmla="*/ 574989 h 3415284"/>
                      <a:gd name="connsiteX10" fmla="*/ 12437 w 1720695"/>
                      <a:gd name="connsiteY10" fmla="*/ 586589 h 3415284"/>
                      <a:gd name="connsiteX11" fmla="*/ 16793 w 1720695"/>
                      <a:gd name="connsiteY11" fmla="*/ 586589 h 3415284"/>
                      <a:gd name="connsiteX12" fmla="*/ 16793 w 1720695"/>
                      <a:gd name="connsiteY12" fmla="*/ 699795 h 3415284"/>
                      <a:gd name="connsiteX13" fmla="*/ 11424 w 1720695"/>
                      <a:gd name="connsiteY13" fmla="*/ 699795 h 3415284"/>
                      <a:gd name="connsiteX14" fmla="*/ -177 w 1720695"/>
                      <a:gd name="connsiteY14" fmla="*/ 711394 h 3415284"/>
                      <a:gd name="connsiteX15" fmla="*/ -177 w 1720695"/>
                      <a:gd name="connsiteY15" fmla="*/ 711394 h 3415284"/>
                      <a:gd name="connsiteX16" fmla="*/ -177 w 1720695"/>
                      <a:gd name="connsiteY16" fmla="*/ 925448 h 3415284"/>
                      <a:gd name="connsiteX17" fmla="*/ 11424 w 1720695"/>
                      <a:gd name="connsiteY17" fmla="*/ 937047 h 3415284"/>
                      <a:gd name="connsiteX18" fmla="*/ 16793 w 1720695"/>
                      <a:gd name="connsiteY18" fmla="*/ 937047 h 3415284"/>
                      <a:gd name="connsiteX19" fmla="*/ 16793 w 1720695"/>
                      <a:gd name="connsiteY19" fmla="*/ 1020065 h 3415284"/>
                      <a:gd name="connsiteX20" fmla="*/ 11930 w 1720695"/>
                      <a:gd name="connsiteY20" fmla="*/ 1020065 h 3415284"/>
                      <a:gd name="connsiteX21" fmla="*/ 330 w 1720695"/>
                      <a:gd name="connsiteY21" fmla="*/ 1031659 h 3415284"/>
                      <a:gd name="connsiteX22" fmla="*/ 330 w 1720695"/>
                      <a:gd name="connsiteY22" fmla="*/ 1031664 h 3415284"/>
                      <a:gd name="connsiteX23" fmla="*/ 330 w 1720695"/>
                      <a:gd name="connsiteY23" fmla="*/ 1247744 h 3415284"/>
                      <a:gd name="connsiteX24" fmla="*/ 11930 w 1720695"/>
                      <a:gd name="connsiteY24" fmla="*/ 1259343 h 3415284"/>
                      <a:gd name="connsiteX25" fmla="*/ 16793 w 1720695"/>
                      <a:gd name="connsiteY25" fmla="*/ 1259343 h 3415284"/>
                      <a:gd name="connsiteX26" fmla="*/ 16793 w 1720695"/>
                      <a:gd name="connsiteY26" fmla="*/ 3217685 h 3415284"/>
                      <a:gd name="connsiteX27" fmla="*/ 214303 w 1720695"/>
                      <a:gd name="connsiteY27" fmla="*/ 3415176 h 3415284"/>
                      <a:gd name="connsiteX28" fmla="*/ 1499911 w 1720695"/>
                      <a:gd name="connsiteY28" fmla="*/ 3415176 h 3415284"/>
                      <a:gd name="connsiteX29" fmla="*/ 1697420 w 1720695"/>
                      <a:gd name="connsiteY29" fmla="*/ 3217685 h 3415284"/>
                      <a:gd name="connsiteX30" fmla="*/ 1697420 w 1720695"/>
                      <a:gd name="connsiteY30" fmla="*/ 1188583 h 3415284"/>
                      <a:gd name="connsiteX31" fmla="*/ 1708919 w 1720695"/>
                      <a:gd name="connsiteY31" fmla="*/ 1188583 h 3415284"/>
                      <a:gd name="connsiteX32" fmla="*/ 1720519 w 1720695"/>
                      <a:gd name="connsiteY32" fmla="*/ 1176983 h 3415284"/>
                      <a:gd name="connsiteX33" fmla="*/ 1720519 w 1720695"/>
                      <a:gd name="connsiteY33" fmla="*/ 786207 h 3415284"/>
                      <a:gd name="connsiteX34" fmla="*/ 1708919 w 1720695"/>
                      <a:gd name="connsiteY34" fmla="*/ 774607 h 34152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720695" h="3415284">
                        <a:moveTo>
                          <a:pt x="1708919" y="774607"/>
                        </a:moveTo>
                        <a:lnTo>
                          <a:pt x="1697420" y="774607"/>
                        </a:lnTo>
                        <a:lnTo>
                          <a:pt x="1697420" y="197382"/>
                        </a:lnTo>
                        <a:cubicBezTo>
                          <a:pt x="1697420" y="88309"/>
                          <a:pt x="1608989" y="-109"/>
                          <a:pt x="1499911" y="-109"/>
                        </a:cubicBezTo>
                        <a:lnTo>
                          <a:pt x="214303" y="-109"/>
                        </a:lnTo>
                        <a:cubicBezTo>
                          <a:pt x="105224" y="-109"/>
                          <a:pt x="16793" y="88309"/>
                          <a:pt x="16793" y="197382"/>
                        </a:cubicBezTo>
                        <a:lnTo>
                          <a:pt x="16793" y="450285"/>
                        </a:lnTo>
                        <a:lnTo>
                          <a:pt x="12437" y="450285"/>
                        </a:lnTo>
                        <a:cubicBezTo>
                          <a:pt x="6029" y="450285"/>
                          <a:pt x="836" y="455477"/>
                          <a:pt x="836" y="461884"/>
                        </a:cubicBezTo>
                        <a:lnTo>
                          <a:pt x="836" y="574989"/>
                        </a:lnTo>
                        <a:cubicBezTo>
                          <a:pt x="836" y="581397"/>
                          <a:pt x="6029" y="586589"/>
                          <a:pt x="12437" y="586589"/>
                        </a:cubicBezTo>
                        <a:lnTo>
                          <a:pt x="16793" y="586589"/>
                        </a:lnTo>
                        <a:lnTo>
                          <a:pt x="16793" y="699795"/>
                        </a:lnTo>
                        <a:lnTo>
                          <a:pt x="11424" y="699795"/>
                        </a:lnTo>
                        <a:cubicBezTo>
                          <a:pt x="5016" y="699795"/>
                          <a:pt x="-177" y="704987"/>
                          <a:pt x="-177" y="711394"/>
                        </a:cubicBezTo>
                        <a:cubicBezTo>
                          <a:pt x="-177" y="711394"/>
                          <a:pt x="-177" y="711394"/>
                          <a:pt x="-177" y="711394"/>
                        </a:cubicBezTo>
                        <a:lnTo>
                          <a:pt x="-177" y="925448"/>
                        </a:lnTo>
                        <a:cubicBezTo>
                          <a:pt x="-177" y="931855"/>
                          <a:pt x="5016" y="937047"/>
                          <a:pt x="11424" y="937047"/>
                        </a:cubicBezTo>
                        <a:lnTo>
                          <a:pt x="16793" y="937047"/>
                        </a:lnTo>
                        <a:lnTo>
                          <a:pt x="16793" y="1020065"/>
                        </a:lnTo>
                        <a:lnTo>
                          <a:pt x="11930" y="1020065"/>
                        </a:lnTo>
                        <a:cubicBezTo>
                          <a:pt x="5522" y="1020065"/>
                          <a:pt x="330" y="1025257"/>
                          <a:pt x="330" y="1031659"/>
                        </a:cubicBezTo>
                        <a:cubicBezTo>
                          <a:pt x="330" y="1031664"/>
                          <a:pt x="330" y="1031664"/>
                          <a:pt x="330" y="1031664"/>
                        </a:cubicBezTo>
                        <a:lnTo>
                          <a:pt x="330" y="1247744"/>
                        </a:lnTo>
                        <a:cubicBezTo>
                          <a:pt x="330" y="1254151"/>
                          <a:pt x="5522" y="1259343"/>
                          <a:pt x="11930" y="1259343"/>
                        </a:cubicBezTo>
                        <a:lnTo>
                          <a:pt x="16793" y="1259343"/>
                        </a:lnTo>
                        <a:lnTo>
                          <a:pt x="16793" y="3217685"/>
                        </a:lnTo>
                        <a:cubicBezTo>
                          <a:pt x="16793" y="3326758"/>
                          <a:pt x="105219" y="3415176"/>
                          <a:pt x="214303" y="3415176"/>
                        </a:cubicBezTo>
                        <a:lnTo>
                          <a:pt x="1499911" y="3415176"/>
                        </a:lnTo>
                        <a:cubicBezTo>
                          <a:pt x="1608994" y="3415176"/>
                          <a:pt x="1697420" y="3326758"/>
                          <a:pt x="1697420" y="3217685"/>
                        </a:cubicBezTo>
                        <a:lnTo>
                          <a:pt x="1697420" y="1188583"/>
                        </a:lnTo>
                        <a:lnTo>
                          <a:pt x="1708919" y="1188583"/>
                        </a:lnTo>
                        <a:cubicBezTo>
                          <a:pt x="1715327" y="1188583"/>
                          <a:pt x="1720519" y="1183391"/>
                          <a:pt x="1720519" y="1176983"/>
                        </a:cubicBezTo>
                        <a:lnTo>
                          <a:pt x="1720519" y="786207"/>
                        </a:lnTo>
                        <a:cubicBezTo>
                          <a:pt x="1720519" y="779799"/>
                          <a:pt x="1715327" y="774607"/>
                          <a:pt x="1708919" y="774607"/>
                        </a:cubicBezTo>
                        <a:close/>
                      </a:path>
                    </a:pathLst>
                  </a:custGeom>
                  <a:solidFill>
                    <a:srgbClr val="3F3D56"/>
                  </a:solidFill>
                  <a:ln w="506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 altLang="en-US"/>
                  </a:p>
                </p:txBody>
              </p:sp>
              <p:sp>
                <p:nvSpPr>
                  <p:cNvPr id="298" name="자유형 297">
                    <a:extLst>
                      <a:ext uri="{FF2B5EF4-FFF2-40B4-BE49-F238E27FC236}">
                        <a16:creationId xmlns:a16="http://schemas.microsoft.com/office/drawing/2014/main" id="{7B6B1E7A-9BBA-2860-E2CB-3B88C2CC10C1}"/>
                      </a:ext>
                    </a:extLst>
                  </p:cNvPr>
                  <p:cNvSpPr/>
                  <p:nvPr/>
                </p:nvSpPr>
                <p:spPr>
                  <a:xfrm>
                    <a:off x="8752823" y="1839431"/>
                    <a:ext cx="239756" cy="52723"/>
                  </a:xfrm>
                  <a:custGeom>
                    <a:avLst/>
                    <a:gdLst>
                      <a:gd name="connsiteX0" fmla="*/ 217443 w 239756"/>
                      <a:gd name="connsiteY0" fmla="*/ 52615 h 52723"/>
                      <a:gd name="connsiteX1" fmla="*/ 21960 w 239756"/>
                      <a:gd name="connsiteY1" fmla="*/ 52615 h 52723"/>
                      <a:gd name="connsiteX2" fmla="*/ -177 w 239756"/>
                      <a:gd name="connsiteY2" fmla="*/ 30485 h 52723"/>
                      <a:gd name="connsiteX3" fmla="*/ -177 w 239756"/>
                      <a:gd name="connsiteY3" fmla="*/ 22021 h 52723"/>
                      <a:gd name="connsiteX4" fmla="*/ 21960 w 239756"/>
                      <a:gd name="connsiteY4" fmla="*/ -109 h 52723"/>
                      <a:gd name="connsiteX5" fmla="*/ 217443 w 239756"/>
                      <a:gd name="connsiteY5" fmla="*/ -109 h 52723"/>
                      <a:gd name="connsiteX6" fmla="*/ 239580 w 239756"/>
                      <a:gd name="connsiteY6" fmla="*/ 22021 h 52723"/>
                      <a:gd name="connsiteX7" fmla="*/ 239580 w 239756"/>
                      <a:gd name="connsiteY7" fmla="*/ 30485 h 52723"/>
                      <a:gd name="connsiteX8" fmla="*/ 217443 w 239756"/>
                      <a:gd name="connsiteY8" fmla="*/ 52615 h 527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39756" h="52723">
                        <a:moveTo>
                          <a:pt x="217443" y="52615"/>
                        </a:moveTo>
                        <a:lnTo>
                          <a:pt x="21960" y="52615"/>
                        </a:lnTo>
                        <a:cubicBezTo>
                          <a:pt x="9742" y="52599"/>
                          <a:pt x="-161" y="42702"/>
                          <a:pt x="-177" y="30485"/>
                        </a:cubicBezTo>
                        <a:lnTo>
                          <a:pt x="-177" y="22021"/>
                        </a:lnTo>
                        <a:cubicBezTo>
                          <a:pt x="-161" y="9804"/>
                          <a:pt x="9742" y="-99"/>
                          <a:pt x="21960" y="-109"/>
                        </a:cubicBezTo>
                        <a:lnTo>
                          <a:pt x="217443" y="-109"/>
                        </a:lnTo>
                        <a:cubicBezTo>
                          <a:pt x="229661" y="-99"/>
                          <a:pt x="239565" y="9799"/>
                          <a:pt x="239580" y="22021"/>
                        </a:cubicBezTo>
                        <a:lnTo>
                          <a:pt x="239580" y="30485"/>
                        </a:lnTo>
                        <a:cubicBezTo>
                          <a:pt x="239565" y="42702"/>
                          <a:pt x="229661" y="52599"/>
                          <a:pt x="217443" y="5261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506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 altLang="en-US"/>
                  </a:p>
                </p:txBody>
              </p:sp>
              <p:sp>
                <p:nvSpPr>
                  <p:cNvPr id="299" name="자유형 298">
                    <a:extLst>
                      <a:ext uri="{FF2B5EF4-FFF2-40B4-BE49-F238E27FC236}">
                        <a16:creationId xmlns:a16="http://schemas.microsoft.com/office/drawing/2014/main" id="{3AD020F6-CE94-F1A8-6BEA-BB0D33E463AE}"/>
                      </a:ext>
                    </a:extLst>
                  </p:cNvPr>
                  <p:cNvSpPr/>
                  <p:nvPr/>
                </p:nvSpPr>
                <p:spPr>
                  <a:xfrm>
                    <a:off x="9025507" y="1838767"/>
                    <a:ext cx="54101" cy="54095"/>
                  </a:xfrm>
                  <a:custGeom>
                    <a:avLst/>
                    <a:gdLst>
                      <a:gd name="connsiteX0" fmla="*/ 54101 w 54101"/>
                      <a:gd name="connsiteY0" fmla="*/ 27048 h 54095"/>
                      <a:gd name="connsiteX1" fmla="*/ 27051 w 54101"/>
                      <a:gd name="connsiteY1" fmla="*/ 54096 h 54095"/>
                      <a:gd name="connsiteX2" fmla="*/ 0 w 54101"/>
                      <a:gd name="connsiteY2" fmla="*/ 27048 h 54095"/>
                      <a:gd name="connsiteX3" fmla="*/ 27051 w 54101"/>
                      <a:gd name="connsiteY3" fmla="*/ 0 h 54095"/>
                      <a:gd name="connsiteX4" fmla="*/ 54101 w 54101"/>
                      <a:gd name="connsiteY4" fmla="*/ 27048 h 540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101" h="54095">
                        <a:moveTo>
                          <a:pt x="54101" y="27048"/>
                        </a:moveTo>
                        <a:cubicBezTo>
                          <a:pt x="54101" y="41986"/>
                          <a:pt x="41990" y="54096"/>
                          <a:pt x="27051" y="54096"/>
                        </a:cubicBezTo>
                        <a:cubicBezTo>
                          <a:pt x="12111" y="54096"/>
                          <a:pt x="0" y="41986"/>
                          <a:pt x="0" y="27048"/>
                        </a:cubicBezTo>
                        <a:cubicBezTo>
                          <a:pt x="0" y="12110"/>
                          <a:pt x="12111" y="0"/>
                          <a:pt x="27051" y="0"/>
                        </a:cubicBezTo>
                        <a:cubicBezTo>
                          <a:pt x="41990" y="0"/>
                          <a:pt x="54101" y="12110"/>
                          <a:pt x="54101" y="2704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506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 altLang="en-US"/>
                  </a:p>
                </p:txBody>
              </p:sp>
              <p:sp>
                <p:nvSpPr>
                  <p:cNvPr id="300" name="자유형 299">
                    <a:extLst>
                      <a:ext uri="{FF2B5EF4-FFF2-40B4-BE49-F238E27FC236}">
                        <a16:creationId xmlns:a16="http://schemas.microsoft.com/office/drawing/2014/main" id="{227C9014-0B0B-A6D2-4E86-3097FBF7BAF1}"/>
                      </a:ext>
                    </a:extLst>
                  </p:cNvPr>
                  <p:cNvSpPr/>
                  <p:nvPr/>
                </p:nvSpPr>
                <p:spPr>
                  <a:xfrm>
                    <a:off x="8180964" y="1828941"/>
                    <a:ext cx="1472986" cy="3237345"/>
                  </a:xfrm>
                  <a:custGeom>
                    <a:avLst/>
                    <a:gdLst>
                      <a:gd name="connsiteX0" fmla="*/ 1339381 w 1472986"/>
                      <a:gd name="connsiteY0" fmla="*/ -109 h 3237345"/>
                      <a:gd name="connsiteX1" fmla="*/ 1146886 w 1472986"/>
                      <a:gd name="connsiteY1" fmla="*/ -109 h 3237345"/>
                      <a:gd name="connsiteX2" fmla="*/ 1146886 w 1472986"/>
                      <a:gd name="connsiteY2" fmla="*/ 23039 h 3237345"/>
                      <a:gd name="connsiteX3" fmla="*/ 1036962 w 1472986"/>
                      <a:gd name="connsiteY3" fmla="*/ 132953 h 3237345"/>
                      <a:gd name="connsiteX4" fmla="*/ 423716 w 1472986"/>
                      <a:gd name="connsiteY4" fmla="*/ 132953 h 3237345"/>
                      <a:gd name="connsiteX5" fmla="*/ 313792 w 1472986"/>
                      <a:gd name="connsiteY5" fmla="*/ 23140 h 3237345"/>
                      <a:gd name="connsiteX6" fmla="*/ 313792 w 1472986"/>
                      <a:gd name="connsiteY6" fmla="*/ -109 h 3237345"/>
                      <a:gd name="connsiteX7" fmla="*/ 133303 w 1472986"/>
                      <a:gd name="connsiteY7" fmla="*/ -109 h 3237345"/>
                      <a:gd name="connsiteX8" fmla="*/ -177 w 1472986"/>
                      <a:gd name="connsiteY8" fmla="*/ 133358 h 3237345"/>
                      <a:gd name="connsiteX9" fmla="*/ -177 w 1472986"/>
                      <a:gd name="connsiteY9" fmla="*/ 133358 h 3237345"/>
                      <a:gd name="connsiteX10" fmla="*/ -177 w 1472986"/>
                      <a:gd name="connsiteY10" fmla="*/ 3103770 h 3237345"/>
                      <a:gd name="connsiteX11" fmla="*/ 133303 w 1472986"/>
                      <a:gd name="connsiteY11" fmla="*/ 3237237 h 3237345"/>
                      <a:gd name="connsiteX12" fmla="*/ 1339381 w 1472986"/>
                      <a:gd name="connsiteY12" fmla="*/ 3237237 h 3237345"/>
                      <a:gd name="connsiteX13" fmla="*/ 1472809 w 1472986"/>
                      <a:gd name="connsiteY13" fmla="*/ 3103820 h 3237345"/>
                      <a:gd name="connsiteX14" fmla="*/ 1472809 w 1472986"/>
                      <a:gd name="connsiteY14" fmla="*/ 133358 h 3237345"/>
                      <a:gd name="connsiteX15" fmla="*/ 1339431 w 1472986"/>
                      <a:gd name="connsiteY15" fmla="*/ -109 h 32373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472986" h="3237345">
                        <a:moveTo>
                          <a:pt x="1339381" y="-109"/>
                        </a:moveTo>
                        <a:lnTo>
                          <a:pt x="1146886" y="-109"/>
                        </a:lnTo>
                        <a:lnTo>
                          <a:pt x="1146886" y="23039"/>
                        </a:lnTo>
                        <a:cubicBezTo>
                          <a:pt x="1146886" y="83745"/>
                          <a:pt x="1097674" y="132953"/>
                          <a:pt x="1036962" y="132953"/>
                        </a:cubicBezTo>
                        <a:lnTo>
                          <a:pt x="423716" y="132953"/>
                        </a:lnTo>
                        <a:cubicBezTo>
                          <a:pt x="363035" y="132983"/>
                          <a:pt x="313822" y="83816"/>
                          <a:pt x="313792" y="23140"/>
                        </a:cubicBezTo>
                        <a:lnTo>
                          <a:pt x="313792" y="-109"/>
                        </a:lnTo>
                        <a:lnTo>
                          <a:pt x="133303" y="-109"/>
                        </a:lnTo>
                        <a:cubicBezTo>
                          <a:pt x="59583" y="-109"/>
                          <a:pt x="-177" y="59645"/>
                          <a:pt x="-177" y="133358"/>
                        </a:cubicBezTo>
                        <a:lnTo>
                          <a:pt x="-177" y="133358"/>
                        </a:lnTo>
                        <a:lnTo>
                          <a:pt x="-177" y="3103770"/>
                        </a:lnTo>
                        <a:cubicBezTo>
                          <a:pt x="-177" y="3177483"/>
                          <a:pt x="59583" y="3237237"/>
                          <a:pt x="133303" y="3237237"/>
                        </a:cubicBezTo>
                        <a:lnTo>
                          <a:pt x="1339381" y="3237237"/>
                        </a:lnTo>
                        <a:cubicBezTo>
                          <a:pt x="1413071" y="3237237"/>
                          <a:pt x="1472809" y="3177503"/>
                          <a:pt x="1472809" y="3103820"/>
                        </a:cubicBezTo>
                        <a:lnTo>
                          <a:pt x="1472809" y="133358"/>
                        </a:lnTo>
                        <a:cubicBezTo>
                          <a:pt x="1472840" y="59675"/>
                          <a:pt x="1413121" y="-78"/>
                          <a:pt x="1339431" y="-10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506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 altLang="en-US"/>
                  </a:p>
                </p:txBody>
              </p:sp>
              <p:sp>
                <p:nvSpPr>
                  <p:cNvPr id="301" name="자유형 300">
                    <a:extLst>
                      <a:ext uri="{FF2B5EF4-FFF2-40B4-BE49-F238E27FC236}">
                        <a16:creationId xmlns:a16="http://schemas.microsoft.com/office/drawing/2014/main" id="{C97485B6-97ED-2A9E-65FD-5BF57E089769}"/>
                      </a:ext>
                    </a:extLst>
                  </p:cNvPr>
                  <p:cNvSpPr/>
                  <p:nvPr/>
                </p:nvSpPr>
                <p:spPr>
                  <a:xfrm>
                    <a:off x="8519804" y="4427261"/>
                    <a:ext cx="795310" cy="278583"/>
                  </a:xfrm>
                  <a:custGeom>
                    <a:avLst/>
                    <a:gdLst>
                      <a:gd name="connsiteX0" fmla="*/ 655829 w 795310"/>
                      <a:gd name="connsiteY0" fmla="*/ 278475 h 278583"/>
                      <a:gd name="connsiteX1" fmla="*/ 139128 w 795310"/>
                      <a:gd name="connsiteY1" fmla="*/ 278475 h 278583"/>
                      <a:gd name="connsiteX2" fmla="*/ -177 w 795310"/>
                      <a:gd name="connsiteY2" fmla="*/ 139183 h 278583"/>
                      <a:gd name="connsiteX3" fmla="*/ 139128 w 795310"/>
                      <a:gd name="connsiteY3" fmla="*/ -109 h 278583"/>
                      <a:gd name="connsiteX4" fmla="*/ 655829 w 795310"/>
                      <a:gd name="connsiteY4" fmla="*/ -109 h 278583"/>
                      <a:gd name="connsiteX5" fmla="*/ 795134 w 795310"/>
                      <a:gd name="connsiteY5" fmla="*/ 139183 h 278583"/>
                      <a:gd name="connsiteX6" fmla="*/ 655829 w 795310"/>
                      <a:gd name="connsiteY6" fmla="*/ 278475 h 2785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5310" h="278583">
                        <a:moveTo>
                          <a:pt x="655829" y="278475"/>
                        </a:moveTo>
                        <a:lnTo>
                          <a:pt x="139128" y="278475"/>
                        </a:lnTo>
                        <a:cubicBezTo>
                          <a:pt x="62191" y="278475"/>
                          <a:pt x="-177" y="216113"/>
                          <a:pt x="-177" y="139183"/>
                        </a:cubicBezTo>
                        <a:cubicBezTo>
                          <a:pt x="-177" y="62254"/>
                          <a:pt x="62191" y="-109"/>
                          <a:pt x="139128" y="-109"/>
                        </a:cubicBezTo>
                        <a:lnTo>
                          <a:pt x="655829" y="-109"/>
                        </a:lnTo>
                        <a:cubicBezTo>
                          <a:pt x="732761" y="-109"/>
                          <a:pt x="795134" y="62254"/>
                          <a:pt x="795134" y="139183"/>
                        </a:cubicBezTo>
                        <a:cubicBezTo>
                          <a:pt x="795134" y="216113"/>
                          <a:pt x="732761" y="278475"/>
                          <a:pt x="655829" y="278475"/>
                        </a:cubicBezTo>
                        <a:close/>
                      </a:path>
                    </a:pathLst>
                  </a:custGeom>
                  <a:solidFill>
                    <a:srgbClr val="6C63FF"/>
                  </a:solidFill>
                  <a:ln w="506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 altLang="en-US"/>
                  </a:p>
                </p:txBody>
              </p:sp>
              <p:sp>
                <p:nvSpPr>
                  <p:cNvPr id="302" name="자유형 301">
                    <a:extLst>
                      <a:ext uri="{FF2B5EF4-FFF2-40B4-BE49-F238E27FC236}">
                        <a16:creationId xmlns:a16="http://schemas.microsoft.com/office/drawing/2014/main" id="{C23E4234-BBF4-ECEF-C7C2-73A16D41C8F8}"/>
                      </a:ext>
                    </a:extLst>
                  </p:cNvPr>
                  <p:cNvSpPr/>
                  <p:nvPr/>
                </p:nvSpPr>
                <p:spPr>
                  <a:xfrm>
                    <a:off x="8408360" y="3465443"/>
                    <a:ext cx="1018198" cy="96238"/>
                  </a:xfrm>
                  <a:custGeom>
                    <a:avLst/>
                    <a:gdLst>
                      <a:gd name="connsiteX0" fmla="*/ 969898 w 1018198"/>
                      <a:gd name="connsiteY0" fmla="*/ 96129 h 96238"/>
                      <a:gd name="connsiteX1" fmla="*/ 47947 w 1018198"/>
                      <a:gd name="connsiteY1" fmla="*/ 96129 h 96238"/>
                      <a:gd name="connsiteX2" fmla="*/ -177 w 1018198"/>
                      <a:gd name="connsiteY2" fmla="*/ 48010 h 96238"/>
                      <a:gd name="connsiteX3" fmla="*/ 47947 w 1018198"/>
                      <a:gd name="connsiteY3" fmla="*/ -109 h 96238"/>
                      <a:gd name="connsiteX4" fmla="*/ 969898 w 1018198"/>
                      <a:gd name="connsiteY4" fmla="*/ -109 h 96238"/>
                      <a:gd name="connsiteX5" fmla="*/ 1018022 w 1018198"/>
                      <a:gd name="connsiteY5" fmla="*/ 48010 h 96238"/>
                      <a:gd name="connsiteX6" fmla="*/ 969898 w 1018198"/>
                      <a:gd name="connsiteY6" fmla="*/ 96129 h 962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18198" h="96238">
                        <a:moveTo>
                          <a:pt x="969898" y="96129"/>
                        </a:moveTo>
                        <a:lnTo>
                          <a:pt x="47947" y="96129"/>
                        </a:lnTo>
                        <a:cubicBezTo>
                          <a:pt x="21368" y="96129"/>
                          <a:pt x="-177" y="74587"/>
                          <a:pt x="-177" y="48010"/>
                        </a:cubicBezTo>
                        <a:cubicBezTo>
                          <a:pt x="-177" y="21433"/>
                          <a:pt x="21368" y="-109"/>
                          <a:pt x="47947" y="-109"/>
                        </a:cubicBezTo>
                        <a:lnTo>
                          <a:pt x="969898" y="-109"/>
                        </a:lnTo>
                        <a:cubicBezTo>
                          <a:pt x="996472" y="-109"/>
                          <a:pt x="1018022" y="21433"/>
                          <a:pt x="1018022" y="48010"/>
                        </a:cubicBezTo>
                        <a:cubicBezTo>
                          <a:pt x="1018022" y="74587"/>
                          <a:pt x="996472" y="96129"/>
                          <a:pt x="969898" y="96129"/>
                        </a:cubicBezTo>
                        <a:close/>
                      </a:path>
                    </a:pathLst>
                  </a:custGeom>
                  <a:solidFill>
                    <a:srgbClr val="E6E6E6"/>
                  </a:solidFill>
                  <a:ln w="506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 altLang="en-US"/>
                  </a:p>
                </p:txBody>
              </p:sp>
              <p:sp>
                <p:nvSpPr>
                  <p:cNvPr id="303" name="자유형 302">
                    <a:extLst>
                      <a:ext uri="{FF2B5EF4-FFF2-40B4-BE49-F238E27FC236}">
                        <a16:creationId xmlns:a16="http://schemas.microsoft.com/office/drawing/2014/main" id="{96AEBEB4-8E0A-95ED-FE16-35E8AB08454B}"/>
                      </a:ext>
                    </a:extLst>
                  </p:cNvPr>
                  <p:cNvSpPr/>
                  <p:nvPr/>
                </p:nvSpPr>
                <p:spPr>
                  <a:xfrm>
                    <a:off x="8408360" y="3607267"/>
                    <a:ext cx="1018198" cy="96238"/>
                  </a:xfrm>
                  <a:custGeom>
                    <a:avLst/>
                    <a:gdLst>
                      <a:gd name="connsiteX0" fmla="*/ 969898 w 1018198"/>
                      <a:gd name="connsiteY0" fmla="*/ 96129 h 96238"/>
                      <a:gd name="connsiteX1" fmla="*/ 47947 w 1018198"/>
                      <a:gd name="connsiteY1" fmla="*/ 96129 h 96238"/>
                      <a:gd name="connsiteX2" fmla="*/ -177 w 1018198"/>
                      <a:gd name="connsiteY2" fmla="*/ 48010 h 96238"/>
                      <a:gd name="connsiteX3" fmla="*/ 47947 w 1018198"/>
                      <a:gd name="connsiteY3" fmla="*/ -109 h 96238"/>
                      <a:gd name="connsiteX4" fmla="*/ 969898 w 1018198"/>
                      <a:gd name="connsiteY4" fmla="*/ -109 h 96238"/>
                      <a:gd name="connsiteX5" fmla="*/ 1018022 w 1018198"/>
                      <a:gd name="connsiteY5" fmla="*/ 48010 h 96238"/>
                      <a:gd name="connsiteX6" fmla="*/ 969898 w 1018198"/>
                      <a:gd name="connsiteY6" fmla="*/ 96129 h 962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18198" h="96238">
                        <a:moveTo>
                          <a:pt x="969898" y="96129"/>
                        </a:moveTo>
                        <a:lnTo>
                          <a:pt x="47947" y="96129"/>
                        </a:lnTo>
                        <a:cubicBezTo>
                          <a:pt x="21368" y="96129"/>
                          <a:pt x="-177" y="74587"/>
                          <a:pt x="-177" y="48010"/>
                        </a:cubicBezTo>
                        <a:cubicBezTo>
                          <a:pt x="-177" y="21433"/>
                          <a:pt x="21368" y="-109"/>
                          <a:pt x="47947" y="-109"/>
                        </a:cubicBezTo>
                        <a:lnTo>
                          <a:pt x="969898" y="-109"/>
                        </a:lnTo>
                        <a:cubicBezTo>
                          <a:pt x="996472" y="-109"/>
                          <a:pt x="1018022" y="21433"/>
                          <a:pt x="1018022" y="48010"/>
                        </a:cubicBezTo>
                        <a:cubicBezTo>
                          <a:pt x="1018022" y="74587"/>
                          <a:pt x="996472" y="96129"/>
                          <a:pt x="969898" y="96129"/>
                        </a:cubicBezTo>
                        <a:close/>
                      </a:path>
                    </a:pathLst>
                  </a:custGeom>
                  <a:solidFill>
                    <a:srgbClr val="E6E6E6"/>
                  </a:solidFill>
                  <a:ln w="506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 altLang="en-US"/>
                  </a:p>
                </p:txBody>
              </p:sp>
              <p:sp>
                <p:nvSpPr>
                  <p:cNvPr id="304" name="자유형 303">
                    <a:extLst>
                      <a:ext uri="{FF2B5EF4-FFF2-40B4-BE49-F238E27FC236}">
                        <a16:creationId xmlns:a16="http://schemas.microsoft.com/office/drawing/2014/main" id="{A3575C67-10D9-250F-3ADB-55215717F00F}"/>
                      </a:ext>
                    </a:extLst>
                  </p:cNvPr>
                  <p:cNvSpPr/>
                  <p:nvPr/>
                </p:nvSpPr>
                <p:spPr>
                  <a:xfrm>
                    <a:off x="8408360" y="3749092"/>
                    <a:ext cx="1018198" cy="96238"/>
                  </a:xfrm>
                  <a:custGeom>
                    <a:avLst/>
                    <a:gdLst>
                      <a:gd name="connsiteX0" fmla="*/ 969898 w 1018198"/>
                      <a:gd name="connsiteY0" fmla="*/ 96129 h 96238"/>
                      <a:gd name="connsiteX1" fmla="*/ 47947 w 1018198"/>
                      <a:gd name="connsiteY1" fmla="*/ 96129 h 96238"/>
                      <a:gd name="connsiteX2" fmla="*/ -177 w 1018198"/>
                      <a:gd name="connsiteY2" fmla="*/ 48010 h 96238"/>
                      <a:gd name="connsiteX3" fmla="*/ 47947 w 1018198"/>
                      <a:gd name="connsiteY3" fmla="*/ -109 h 96238"/>
                      <a:gd name="connsiteX4" fmla="*/ 969898 w 1018198"/>
                      <a:gd name="connsiteY4" fmla="*/ -109 h 96238"/>
                      <a:gd name="connsiteX5" fmla="*/ 1018022 w 1018198"/>
                      <a:gd name="connsiteY5" fmla="*/ 48010 h 96238"/>
                      <a:gd name="connsiteX6" fmla="*/ 969898 w 1018198"/>
                      <a:gd name="connsiteY6" fmla="*/ 96129 h 962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18198" h="96238">
                        <a:moveTo>
                          <a:pt x="969898" y="96129"/>
                        </a:moveTo>
                        <a:lnTo>
                          <a:pt x="47947" y="96129"/>
                        </a:lnTo>
                        <a:cubicBezTo>
                          <a:pt x="21368" y="96129"/>
                          <a:pt x="-177" y="74587"/>
                          <a:pt x="-177" y="48010"/>
                        </a:cubicBezTo>
                        <a:cubicBezTo>
                          <a:pt x="-177" y="21433"/>
                          <a:pt x="21368" y="-109"/>
                          <a:pt x="47947" y="-109"/>
                        </a:cubicBezTo>
                        <a:lnTo>
                          <a:pt x="969898" y="-109"/>
                        </a:lnTo>
                        <a:cubicBezTo>
                          <a:pt x="996472" y="-109"/>
                          <a:pt x="1018022" y="21433"/>
                          <a:pt x="1018022" y="48010"/>
                        </a:cubicBezTo>
                        <a:cubicBezTo>
                          <a:pt x="1018022" y="74587"/>
                          <a:pt x="996472" y="96129"/>
                          <a:pt x="969898" y="96129"/>
                        </a:cubicBezTo>
                        <a:close/>
                      </a:path>
                    </a:pathLst>
                  </a:custGeom>
                  <a:solidFill>
                    <a:srgbClr val="E6E6E6"/>
                  </a:solidFill>
                  <a:ln w="506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 altLang="en-US"/>
                  </a:p>
                </p:txBody>
              </p:sp>
              <p:sp>
                <p:nvSpPr>
                  <p:cNvPr id="305" name="자유형 304">
                    <a:extLst>
                      <a:ext uri="{FF2B5EF4-FFF2-40B4-BE49-F238E27FC236}">
                        <a16:creationId xmlns:a16="http://schemas.microsoft.com/office/drawing/2014/main" id="{0050C2D3-F9FD-39DD-B79C-BFF076F53E3B}"/>
                      </a:ext>
                    </a:extLst>
                  </p:cNvPr>
                  <p:cNvSpPr/>
                  <p:nvPr/>
                </p:nvSpPr>
                <p:spPr>
                  <a:xfrm>
                    <a:off x="8408360" y="3890916"/>
                    <a:ext cx="1018198" cy="96238"/>
                  </a:xfrm>
                  <a:custGeom>
                    <a:avLst/>
                    <a:gdLst>
                      <a:gd name="connsiteX0" fmla="*/ 969898 w 1018198"/>
                      <a:gd name="connsiteY0" fmla="*/ 96129 h 96238"/>
                      <a:gd name="connsiteX1" fmla="*/ 47947 w 1018198"/>
                      <a:gd name="connsiteY1" fmla="*/ 96129 h 96238"/>
                      <a:gd name="connsiteX2" fmla="*/ -177 w 1018198"/>
                      <a:gd name="connsiteY2" fmla="*/ 48010 h 96238"/>
                      <a:gd name="connsiteX3" fmla="*/ 47947 w 1018198"/>
                      <a:gd name="connsiteY3" fmla="*/ -109 h 96238"/>
                      <a:gd name="connsiteX4" fmla="*/ 969898 w 1018198"/>
                      <a:gd name="connsiteY4" fmla="*/ -109 h 96238"/>
                      <a:gd name="connsiteX5" fmla="*/ 1018022 w 1018198"/>
                      <a:gd name="connsiteY5" fmla="*/ 48010 h 96238"/>
                      <a:gd name="connsiteX6" fmla="*/ 969898 w 1018198"/>
                      <a:gd name="connsiteY6" fmla="*/ 96129 h 962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18198" h="96238">
                        <a:moveTo>
                          <a:pt x="969898" y="96129"/>
                        </a:moveTo>
                        <a:lnTo>
                          <a:pt x="47947" y="96129"/>
                        </a:lnTo>
                        <a:cubicBezTo>
                          <a:pt x="21368" y="96129"/>
                          <a:pt x="-177" y="74587"/>
                          <a:pt x="-177" y="48010"/>
                        </a:cubicBezTo>
                        <a:cubicBezTo>
                          <a:pt x="-177" y="21433"/>
                          <a:pt x="21368" y="-109"/>
                          <a:pt x="47947" y="-109"/>
                        </a:cubicBezTo>
                        <a:lnTo>
                          <a:pt x="969898" y="-109"/>
                        </a:lnTo>
                        <a:cubicBezTo>
                          <a:pt x="996472" y="-109"/>
                          <a:pt x="1018022" y="21433"/>
                          <a:pt x="1018022" y="48010"/>
                        </a:cubicBezTo>
                        <a:cubicBezTo>
                          <a:pt x="1018022" y="74587"/>
                          <a:pt x="996472" y="96129"/>
                          <a:pt x="969898" y="96129"/>
                        </a:cubicBezTo>
                        <a:close/>
                      </a:path>
                    </a:pathLst>
                  </a:custGeom>
                  <a:solidFill>
                    <a:srgbClr val="E6E6E6"/>
                  </a:solidFill>
                  <a:ln w="506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 altLang="en-US"/>
                  </a:p>
                </p:txBody>
              </p:sp>
              <p:sp>
                <p:nvSpPr>
                  <p:cNvPr id="306" name="자유형 305">
                    <a:extLst>
                      <a:ext uri="{FF2B5EF4-FFF2-40B4-BE49-F238E27FC236}">
                        <a16:creationId xmlns:a16="http://schemas.microsoft.com/office/drawing/2014/main" id="{DE42830B-BC56-CCFC-1002-542CB868CC0F}"/>
                      </a:ext>
                    </a:extLst>
                  </p:cNvPr>
                  <p:cNvSpPr/>
                  <p:nvPr/>
                </p:nvSpPr>
                <p:spPr>
                  <a:xfrm>
                    <a:off x="8408360" y="4032741"/>
                    <a:ext cx="390054" cy="96238"/>
                  </a:xfrm>
                  <a:custGeom>
                    <a:avLst/>
                    <a:gdLst>
                      <a:gd name="connsiteX0" fmla="*/ 341759 w 390054"/>
                      <a:gd name="connsiteY0" fmla="*/ 96129 h 96238"/>
                      <a:gd name="connsiteX1" fmla="*/ 47947 w 390054"/>
                      <a:gd name="connsiteY1" fmla="*/ 96129 h 96238"/>
                      <a:gd name="connsiteX2" fmla="*/ -177 w 390054"/>
                      <a:gd name="connsiteY2" fmla="*/ 48010 h 96238"/>
                      <a:gd name="connsiteX3" fmla="*/ 47947 w 390054"/>
                      <a:gd name="connsiteY3" fmla="*/ -109 h 96238"/>
                      <a:gd name="connsiteX4" fmla="*/ 341754 w 390054"/>
                      <a:gd name="connsiteY4" fmla="*/ -109 h 96238"/>
                      <a:gd name="connsiteX5" fmla="*/ 389877 w 390054"/>
                      <a:gd name="connsiteY5" fmla="*/ 48010 h 96238"/>
                      <a:gd name="connsiteX6" fmla="*/ 341754 w 390054"/>
                      <a:gd name="connsiteY6" fmla="*/ 96129 h 962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90054" h="96238">
                        <a:moveTo>
                          <a:pt x="341759" y="96129"/>
                        </a:moveTo>
                        <a:lnTo>
                          <a:pt x="47947" y="96129"/>
                        </a:lnTo>
                        <a:cubicBezTo>
                          <a:pt x="21368" y="96129"/>
                          <a:pt x="-177" y="74587"/>
                          <a:pt x="-177" y="48010"/>
                        </a:cubicBezTo>
                        <a:cubicBezTo>
                          <a:pt x="-177" y="21433"/>
                          <a:pt x="21368" y="-109"/>
                          <a:pt x="47947" y="-109"/>
                        </a:cubicBezTo>
                        <a:lnTo>
                          <a:pt x="341754" y="-109"/>
                        </a:lnTo>
                        <a:cubicBezTo>
                          <a:pt x="368333" y="-109"/>
                          <a:pt x="389877" y="21433"/>
                          <a:pt x="389877" y="48010"/>
                        </a:cubicBezTo>
                        <a:cubicBezTo>
                          <a:pt x="389877" y="74587"/>
                          <a:pt x="368333" y="96129"/>
                          <a:pt x="341754" y="96129"/>
                        </a:cubicBezTo>
                        <a:close/>
                      </a:path>
                    </a:pathLst>
                  </a:custGeom>
                  <a:solidFill>
                    <a:srgbClr val="E6E6E6"/>
                  </a:solidFill>
                  <a:ln w="506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 altLang="en-US"/>
                  </a:p>
                </p:txBody>
              </p:sp>
              <p:sp>
                <p:nvSpPr>
                  <p:cNvPr id="307" name="자유형 306">
                    <a:extLst>
                      <a:ext uri="{FF2B5EF4-FFF2-40B4-BE49-F238E27FC236}">
                        <a16:creationId xmlns:a16="http://schemas.microsoft.com/office/drawing/2014/main" id="{B5100726-3A19-2E76-51B3-539964228C9B}"/>
                      </a:ext>
                    </a:extLst>
                  </p:cNvPr>
                  <p:cNvSpPr/>
                  <p:nvPr/>
                </p:nvSpPr>
                <p:spPr>
                  <a:xfrm>
                    <a:off x="8271821" y="2188268"/>
                    <a:ext cx="1291271" cy="979084"/>
                  </a:xfrm>
                  <a:custGeom>
                    <a:avLst/>
                    <a:gdLst>
                      <a:gd name="connsiteX0" fmla="*/ 1250732 w 1291271"/>
                      <a:gd name="connsiteY0" fmla="*/ 978976 h 979084"/>
                      <a:gd name="connsiteX1" fmla="*/ 40186 w 1291271"/>
                      <a:gd name="connsiteY1" fmla="*/ 978976 h 979084"/>
                      <a:gd name="connsiteX2" fmla="*/ -177 w 1291271"/>
                      <a:gd name="connsiteY2" fmla="*/ 938617 h 979084"/>
                      <a:gd name="connsiteX3" fmla="*/ -177 w 1291271"/>
                      <a:gd name="connsiteY3" fmla="*/ 40250 h 979084"/>
                      <a:gd name="connsiteX4" fmla="*/ 40186 w 1291271"/>
                      <a:gd name="connsiteY4" fmla="*/ -109 h 979084"/>
                      <a:gd name="connsiteX5" fmla="*/ 1250732 w 1291271"/>
                      <a:gd name="connsiteY5" fmla="*/ -109 h 979084"/>
                      <a:gd name="connsiteX6" fmla="*/ 1291095 w 1291271"/>
                      <a:gd name="connsiteY6" fmla="*/ 40250 h 979084"/>
                      <a:gd name="connsiteX7" fmla="*/ 1291095 w 1291271"/>
                      <a:gd name="connsiteY7" fmla="*/ 938617 h 979084"/>
                      <a:gd name="connsiteX8" fmla="*/ 1250732 w 1291271"/>
                      <a:gd name="connsiteY8" fmla="*/ 978976 h 9790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91271" h="979084">
                        <a:moveTo>
                          <a:pt x="1250732" y="978976"/>
                        </a:moveTo>
                        <a:lnTo>
                          <a:pt x="40186" y="978976"/>
                        </a:lnTo>
                        <a:cubicBezTo>
                          <a:pt x="17908" y="978951"/>
                          <a:pt x="-151" y="960899"/>
                          <a:pt x="-177" y="938617"/>
                        </a:cubicBezTo>
                        <a:lnTo>
                          <a:pt x="-177" y="40250"/>
                        </a:lnTo>
                        <a:cubicBezTo>
                          <a:pt x="-151" y="17974"/>
                          <a:pt x="17908" y="-83"/>
                          <a:pt x="40186" y="-109"/>
                        </a:cubicBezTo>
                        <a:lnTo>
                          <a:pt x="1250732" y="-109"/>
                        </a:lnTo>
                        <a:cubicBezTo>
                          <a:pt x="1273011" y="-83"/>
                          <a:pt x="1291070" y="17974"/>
                          <a:pt x="1291095" y="40250"/>
                        </a:cubicBezTo>
                        <a:lnTo>
                          <a:pt x="1291095" y="938617"/>
                        </a:lnTo>
                        <a:cubicBezTo>
                          <a:pt x="1291070" y="960894"/>
                          <a:pt x="1273011" y="978951"/>
                          <a:pt x="1250732" y="978976"/>
                        </a:cubicBezTo>
                        <a:close/>
                      </a:path>
                    </a:pathLst>
                  </a:custGeom>
                  <a:solidFill>
                    <a:srgbClr val="E6E6E6"/>
                  </a:solidFill>
                  <a:ln w="506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 altLang="en-US"/>
                  </a:p>
                </p:txBody>
              </p:sp>
              <p:sp>
                <p:nvSpPr>
                  <p:cNvPr id="308" name="자유형 307">
                    <a:extLst>
                      <a:ext uri="{FF2B5EF4-FFF2-40B4-BE49-F238E27FC236}">
                        <a16:creationId xmlns:a16="http://schemas.microsoft.com/office/drawing/2014/main" id="{AFAD00DE-7638-17BC-9860-8FFC643C53AF}"/>
                      </a:ext>
                    </a:extLst>
                  </p:cNvPr>
                  <p:cNvSpPr/>
                  <p:nvPr/>
                </p:nvSpPr>
                <p:spPr>
                  <a:xfrm>
                    <a:off x="9736939" y="2889939"/>
                    <a:ext cx="208" cy="20969"/>
                  </a:xfrm>
                  <a:custGeom>
                    <a:avLst/>
                    <a:gdLst>
                      <a:gd name="connsiteX0" fmla="*/ 32 w 208"/>
                      <a:gd name="connsiteY0" fmla="*/ 20861 h 20969"/>
                      <a:gd name="connsiteX1" fmla="*/ 32 w 208"/>
                      <a:gd name="connsiteY1" fmla="*/ -109 h 20969"/>
                      <a:gd name="connsiteX2" fmla="*/ 32 w 208"/>
                      <a:gd name="connsiteY2" fmla="*/ 16151 h 20969"/>
                      <a:gd name="connsiteX3" fmla="*/ 32 w 208"/>
                      <a:gd name="connsiteY3" fmla="*/ 20861 h 209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8" h="20969">
                        <a:moveTo>
                          <a:pt x="32" y="20861"/>
                        </a:moveTo>
                        <a:cubicBezTo>
                          <a:pt x="32" y="13907"/>
                          <a:pt x="32" y="6917"/>
                          <a:pt x="32" y="-109"/>
                        </a:cubicBezTo>
                        <a:cubicBezTo>
                          <a:pt x="-246" y="5306"/>
                          <a:pt x="-246" y="10736"/>
                          <a:pt x="32" y="16151"/>
                        </a:cubicBezTo>
                        <a:cubicBezTo>
                          <a:pt x="-18" y="17721"/>
                          <a:pt x="32" y="19291"/>
                          <a:pt x="32" y="2086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06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 altLang="en-US"/>
                  </a:p>
                </p:txBody>
              </p:sp>
              <p:sp>
                <p:nvSpPr>
                  <p:cNvPr id="309" name="자유형 308">
                    <a:extLst>
                      <a:ext uri="{FF2B5EF4-FFF2-40B4-BE49-F238E27FC236}">
                        <a16:creationId xmlns:a16="http://schemas.microsoft.com/office/drawing/2014/main" id="{063D02FC-0FB6-245B-C18F-626DD0A4B23E}"/>
                      </a:ext>
                    </a:extLst>
                  </p:cNvPr>
                  <p:cNvSpPr/>
                  <p:nvPr/>
                </p:nvSpPr>
                <p:spPr>
                  <a:xfrm>
                    <a:off x="9806168" y="3043395"/>
                    <a:ext cx="265832" cy="265807"/>
                  </a:xfrm>
                  <a:custGeom>
                    <a:avLst/>
                    <a:gdLst>
                      <a:gd name="connsiteX0" fmla="*/ 265832 w 265832"/>
                      <a:gd name="connsiteY0" fmla="*/ 132904 h 265807"/>
                      <a:gd name="connsiteX1" fmla="*/ 132916 w 265832"/>
                      <a:gd name="connsiteY1" fmla="*/ 265807 h 265807"/>
                      <a:gd name="connsiteX2" fmla="*/ 0 w 265832"/>
                      <a:gd name="connsiteY2" fmla="*/ 132904 h 265807"/>
                      <a:gd name="connsiteX3" fmla="*/ 132916 w 265832"/>
                      <a:gd name="connsiteY3" fmla="*/ 0 h 265807"/>
                      <a:gd name="connsiteX4" fmla="*/ 265832 w 265832"/>
                      <a:gd name="connsiteY4" fmla="*/ 132904 h 265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65832" h="265807">
                        <a:moveTo>
                          <a:pt x="265832" y="132904"/>
                        </a:moveTo>
                        <a:cubicBezTo>
                          <a:pt x="265832" y="206304"/>
                          <a:pt x="206324" y="265807"/>
                          <a:pt x="132916" y="265807"/>
                        </a:cubicBezTo>
                        <a:cubicBezTo>
                          <a:pt x="59509" y="265807"/>
                          <a:pt x="0" y="206304"/>
                          <a:pt x="0" y="132904"/>
                        </a:cubicBezTo>
                        <a:cubicBezTo>
                          <a:pt x="0" y="59503"/>
                          <a:pt x="59509" y="0"/>
                          <a:pt x="132916" y="0"/>
                        </a:cubicBezTo>
                        <a:cubicBezTo>
                          <a:pt x="206324" y="0"/>
                          <a:pt x="265832" y="59503"/>
                          <a:pt x="265832" y="132904"/>
                        </a:cubicBezTo>
                        <a:close/>
                      </a:path>
                    </a:pathLst>
                  </a:custGeom>
                  <a:solidFill>
                    <a:srgbClr val="FFB8B8"/>
                  </a:solidFill>
                  <a:ln w="506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 altLang="en-US"/>
                  </a:p>
                </p:txBody>
              </p:sp>
              <p:sp>
                <p:nvSpPr>
                  <p:cNvPr id="310" name="자유형 309">
                    <a:extLst>
                      <a:ext uri="{FF2B5EF4-FFF2-40B4-BE49-F238E27FC236}">
                        <a16:creationId xmlns:a16="http://schemas.microsoft.com/office/drawing/2014/main" id="{3459B0D2-1E77-34FF-644A-254177443957}"/>
                      </a:ext>
                    </a:extLst>
                  </p:cNvPr>
                  <p:cNvSpPr/>
                  <p:nvPr/>
                </p:nvSpPr>
                <p:spPr>
                  <a:xfrm>
                    <a:off x="10162454" y="4019328"/>
                    <a:ext cx="137944" cy="247575"/>
                  </a:xfrm>
                  <a:custGeom>
                    <a:avLst/>
                    <a:gdLst>
                      <a:gd name="connsiteX0" fmla="*/ 122148 w 137944"/>
                      <a:gd name="connsiteY0" fmla="*/ 234555 h 247575"/>
                      <a:gd name="connsiteX1" fmla="*/ 125137 w 137944"/>
                      <a:gd name="connsiteY1" fmla="*/ 166591 h 247575"/>
                      <a:gd name="connsiteX2" fmla="*/ 118881 w 137944"/>
                      <a:gd name="connsiteY2" fmla="*/ 160867 h 247575"/>
                      <a:gd name="connsiteX3" fmla="*/ 100756 w 137944"/>
                      <a:gd name="connsiteY3" fmla="*/ -109 h 247575"/>
                      <a:gd name="connsiteX4" fmla="*/ -177 w 137944"/>
                      <a:gd name="connsiteY4" fmla="*/ 27441 h 247575"/>
                      <a:gd name="connsiteX5" fmla="*/ 48965 w 137944"/>
                      <a:gd name="connsiteY5" fmla="*/ 172324 h 247575"/>
                      <a:gd name="connsiteX6" fmla="*/ 62475 w 137944"/>
                      <a:gd name="connsiteY6" fmla="*/ 239377 h 247575"/>
                      <a:gd name="connsiteX7" fmla="*/ 122148 w 137944"/>
                      <a:gd name="connsiteY7" fmla="*/ 234560 h 247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7944" h="247575">
                        <a:moveTo>
                          <a:pt x="122148" y="234555"/>
                        </a:moveTo>
                        <a:cubicBezTo>
                          <a:pt x="141742" y="216614"/>
                          <a:pt x="143085" y="186188"/>
                          <a:pt x="125137" y="166591"/>
                        </a:cubicBezTo>
                        <a:cubicBezTo>
                          <a:pt x="123227" y="164504"/>
                          <a:pt x="121130" y="162584"/>
                          <a:pt x="118881" y="160867"/>
                        </a:cubicBezTo>
                        <a:lnTo>
                          <a:pt x="100756" y="-109"/>
                        </a:lnTo>
                        <a:lnTo>
                          <a:pt x="-177" y="27441"/>
                        </a:lnTo>
                        <a:lnTo>
                          <a:pt x="48965" y="172324"/>
                        </a:lnTo>
                        <a:cubicBezTo>
                          <a:pt x="34179" y="194571"/>
                          <a:pt x="40227" y="224592"/>
                          <a:pt x="62475" y="239377"/>
                        </a:cubicBezTo>
                        <a:cubicBezTo>
                          <a:pt x="81086" y="251751"/>
                          <a:pt x="105761" y="249761"/>
                          <a:pt x="122148" y="234560"/>
                        </a:cubicBezTo>
                        <a:close/>
                      </a:path>
                    </a:pathLst>
                  </a:custGeom>
                  <a:solidFill>
                    <a:srgbClr val="FFB8B8"/>
                  </a:solidFill>
                  <a:ln w="506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 altLang="en-US"/>
                  </a:p>
                </p:txBody>
              </p:sp>
              <p:sp>
                <p:nvSpPr>
                  <p:cNvPr id="311" name="자유형 310">
                    <a:extLst>
                      <a:ext uri="{FF2B5EF4-FFF2-40B4-BE49-F238E27FC236}">
                        <a16:creationId xmlns:a16="http://schemas.microsoft.com/office/drawing/2014/main" id="{3BF3CEAE-98E3-7D05-8A52-00ABA9E88609}"/>
                      </a:ext>
                    </a:extLst>
                  </p:cNvPr>
                  <p:cNvSpPr/>
                  <p:nvPr/>
                </p:nvSpPr>
                <p:spPr>
                  <a:xfrm>
                    <a:off x="10219533" y="4800973"/>
                    <a:ext cx="194697" cy="268027"/>
                  </a:xfrm>
                  <a:custGeom>
                    <a:avLst/>
                    <a:gdLst>
                      <a:gd name="connsiteX0" fmla="*/ 138986 w 194697"/>
                      <a:gd name="connsiteY0" fmla="*/ 268028 h 268027"/>
                      <a:gd name="connsiteX1" fmla="*/ 194698 w 194697"/>
                      <a:gd name="connsiteY1" fmla="*/ 232000 h 268027"/>
                      <a:gd name="connsiteX2" fmla="*/ 82220 w 194697"/>
                      <a:gd name="connsiteY2" fmla="*/ 0 h 268027"/>
                      <a:gd name="connsiteX3" fmla="*/ 0 w 194697"/>
                      <a:gd name="connsiteY3" fmla="*/ 53179 h 268027"/>
                      <a:gd name="connsiteX4" fmla="*/ 138986 w 194697"/>
                      <a:gd name="connsiteY4" fmla="*/ 268028 h 2680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697" h="268027">
                        <a:moveTo>
                          <a:pt x="138986" y="268028"/>
                        </a:moveTo>
                        <a:lnTo>
                          <a:pt x="194698" y="232000"/>
                        </a:lnTo>
                        <a:lnTo>
                          <a:pt x="82220" y="0"/>
                        </a:lnTo>
                        <a:lnTo>
                          <a:pt x="0" y="53179"/>
                        </a:lnTo>
                        <a:lnTo>
                          <a:pt x="138986" y="268028"/>
                        </a:lnTo>
                        <a:close/>
                      </a:path>
                    </a:pathLst>
                  </a:custGeom>
                  <a:solidFill>
                    <a:srgbClr val="FFB8B8"/>
                  </a:solidFill>
                  <a:ln w="506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 altLang="en-US"/>
                  </a:p>
                </p:txBody>
              </p:sp>
              <p:sp>
                <p:nvSpPr>
                  <p:cNvPr id="312" name="자유형 311">
                    <a:extLst>
                      <a:ext uri="{FF2B5EF4-FFF2-40B4-BE49-F238E27FC236}">
                        <a16:creationId xmlns:a16="http://schemas.microsoft.com/office/drawing/2014/main" id="{E2C6500B-79B2-0F10-2538-8395C8633947}"/>
                      </a:ext>
                    </a:extLst>
                  </p:cNvPr>
                  <p:cNvSpPr/>
                  <p:nvPr/>
                </p:nvSpPr>
                <p:spPr>
                  <a:xfrm rot="8826247">
                    <a:off x="10341458" y="4997730"/>
                    <a:ext cx="208516" cy="80556"/>
                  </a:xfrm>
                  <a:custGeom>
                    <a:avLst/>
                    <a:gdLst>
                      <a:gd name="connsiteX0" fmla="*/ -177 w 208516"/>
                      <a:gd name="connsiteY0" fmla="*/ -109 h 80556"/>
                      <a:gd name="connsiteX1" fmla="*/ 208340 w 208516"/>
                      <a:gd name="connsiteY1" fmla="*/ -109 h 80556"/>
                      <a:gd name="connsiteX2" fmla="*/ 208340 w 208516"/>
                      <a:gd name="connsiteY2" fmla="*/ -109 h 80556"/>
                      <a:gd name="connsiteX3" fmla="*/ 208340 w 208516"/>
                      <a:gd name="connsiteY3" fmla="*/ 80448 h 80556"/>
                      <a:gd name="connsiteX4" fmla="*/ 208340 w 208516"/>
                      <a:gd name="connsiteY4" fmla="*/ 80448 h 80556"/>
                      <a:gd name="connsiteX5" fmla="*/ 77378 w 208516"/>
                      <a:gd name="connsiteY5" fmla="*/ 80448 h 80556"/>
                      <a:gd name="connsiteX6" fmla="*/ -177 w 208516"/>
                      <a:gd name="connsiteY6" fmla="*/ 2905 h 80556"/>
                      <a:gd name="connsiteX7" fmla="*/ -177 w 208516"/>
                      <a:gd name="connsiteY7" fmla="*/ -109 h 80556"/>
                      <a:gd name="connsiteX8" fmla="*/ -177 w 208516"/>
                      <a:gd name="connsiteY8" fmla="*/ -109 h 805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8516" h="80556">
                        <a:moveTo>
                          <a:pt x="-177" y="-109"/>
                        </a:moveTo>
                        <a:lnTo>
                          <a:pt x="208340" y="-109"/>
                        </a:lnTo>
                        <a:lnTo>
                          <a:pt x="208340" y="-109"/>
                        </a:lnTo>
                        <a:lnTo>
                          <a:pt x="208340" y="80448"/>
                        </a:lnTo>
                        <a:lnTo>
                          <a:pt x="208340" y="80448"/>
                        </a:lnTo>
                        <a:lnTo>
                          <a:pt x="77378" y="80448"/>
                        </a:lnTo>
                        <a:cubicBezTo>
                          <a:pt x="34548" y="80448"/>
                          <a:pt x="-177" y="45731"/>
                          <a:pt x="-177" y="2905"/>
                        </a:cubicBezTo>
                        <a:lnTo>
                          <a:pt x="-177" y="-109"/>
                        </a:lnTo>
                        <a:lnTo>
                          <a:pt x="-177" y="-109"/>
                        </a:lnTo>
                        <a:close/>
                      </a:path>
                    </a:pathLst>
                  </a:custGeom>
                  <a:solidFill>
                    <a:srgbClr val="2F2E41"/>
                  </a:solidFill>
                  <a:ln w="506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 altLang="en-US"/>
                  </a:p>
                </p:txBody>
              </p:sp>
              <p:sp>
                <p:nvSpPr>
                  <p:cNvPr id="313" name="자유형 312">
                    <a:extLst>
                      <a:ext uri="{FF2B5EF4-FFF2-40B4-BE49-F238E27FC236}">
                        <a16:creationId xmlns:a16="http://schemas.microsoft.com/office/drawing/2014/main" id="{8F7968FB-6520-494F-5A5A-E47C0F0ABD26}"/>
                      </a:ext>
                    </a:extLst>
                  </p:cNvPr>
                  <p:cNvSpPr/>
                  <p:nvPr/>
                </p:nvSpPr>
                <p:spPr>
                  <a:xfrm>
                    <a:off x="9865172" y="4836698"/>
                    <a:ext cx="97918" cy="255881"/>
                  </a:xfrm>
                  <a:custGeom>
                    <a:avLst/>
                    <a:gdLst>
                      <a:gd name="connsiteX0" fmla="*/ 0 w 97918"/>
                      <a:gd name="connsiteY0" fmla="*/ 255881 h 255881"/>
                      <a:gd name="connsiteX1" fmla="*/ 66345 w 97918"/>
                      <a:gd name="connsiteY1" fmla="*/ 255881 h 255881"/>
                      <a:gd name="connsiteX2" fmla="*/ 97919 w 97918"/>
                      <a:gd name="connsiteY2" fmla="*/ 0 h 255881"/>
                      <a:gd name="connsiteX3" fmla="*/ 0 w 97918"/>
                      <a:gd name="connsiteY3" fmla="*/ 0 h 255881"/>
                      <a:gd name="connsiteX4" fmla="*/ 0 w 97918"/>
                      <a:gd name="connsiteY4" fmla="*/ 255881 h 2558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8" h="255881">
                        <a:moveTo>
                          <a:pt x="0" y="255881"/>
                        </a:moveTo>
                        <a:lnTo>
                          <a:pt x="66345" y="255881"/>
                        </a:lnTo>
                        <a:lnTo>
                          <a:pt x="97919" y="0"/>
                        </a:lnTo>
                        <a:lnTo>
                          <a:pt x="0" y="0"/>
                        </a:lnTo>
                        <a:lnTo>
                          <a:pt x="0" y="255881"/>
                        </a:lnTo>
                        <a:close/>
                      </a:path>
                    </a:pathLst>
                  </a:custGeom>
                  <a:solidFill>
                    <a:srgbClr val="FFB8B8"/>
                  </a:solidFill>
                  <a:ln w="506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 altLang="en-US"/>
                  </a:p>
                </p:txBody>
              </p:sp>
              <p:sp>
                <p:nvSpPr>
                  <p:cNvPr id="314" name="자유형 313">
                    <a:extLst>
                      <a:ext uri="{FF2B5EF4-FFF2-40B4-BE49-F238E27FC236}">
                        <a16:creationId xmlns:a16="http://schemas.microsoft.com/office/drawing/2014/main" id="{92B364A9-EAC7-E68D-5646-CFA2BB287EA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850942" y="5073625"/>
                    <a:ext cx="208516" cy="80556"/>
                  </a:xfrm>
                  <a:custGeom>
                    <a:avLst/>
                    <a:gdLst>
                      <a:gd name="connsiteX0" fmla="*/ -177 w 208516"/>
                      <a:gd name="connsiteY0" fmla="*/ -109 h 80556"/>
                      <a:gd name="connsiteX1" fmla="*/ 208340 w 208516"/>
                      <a:gd name="connsiteY1" fmla="*/ -109 h 80556"/>
                      <a:gd name="connsiteX2" fmla="*/ 208340 w 208516"/>
                      <a:gd name="connsiteY2" fmla="*/ -109 h 80556"/>
                      <a:gd name="connsiteX3" fmla="*/ 208340 w 208516"/>
                      <a:gd name="connsiteY3" fmla="*/ 80448 h 80556"/>
                      <a:gd name="connsiteX4" fmla="*/ 208340 w 208516"/>
                      <a:gd name="connsiteY4" fmla="*/ 80448 h 80556"/>
                      <a:gd name="connsiteX5" fmla="*/ 77378 w 208516"/>
                      <a:gd name="connsiteY5" fmla="*/ 80448 h 80556"/>
                      <a:gd name="connsiteX6" fmla="*/ -177 w 208516"/>
                      <a:gd name="connsiteY6" fmla="*/ 2905 h 80556"/>
                      <a:gd name="connsiteX7" fmla="*/ -177 w 208516"/>
                      <a:gd name="connsiteY7" fmla="*/ -109 h 80556"/>
                      <a:gd name="connsiteX8" fmla="*/ -177 w 208516"/>
                      <a:gd name="connsiteY8" fmla="*/ -109 h 805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8516" h="80556">
                        <a:moveTo>
                          <a:pt x="-177" y="-109"/>
                        </a:moveTo>
                        <a:lnTo>
                          <a:pt x="208340" y="-109"/>
                        </a:lnTo>
                        <a:lnTo>
                          <a:pt x="208340" y="-109"/>
                        </a:lnTo>
                        <a:lnTo>
                          <a:pt x="208340" y="80448"/>
                        </a:lnTo>
                        <a:lnTo>
                          <a:pt x="208340" y="80448"/>
                        </a:lnTo>
                        <a:lnTo>
                          <a:pt x="77378" y="80448"/>
                        </a:lnTo>
                        <a:cubicBezTo>
                          <a:pt x="34548" y="80448"/>
                          <a:pt x="-177" y="45731"/>
                          <a:pt x="-177" y="2905"/>
                        </a:cubicBezTo>
                        <a:lnTo>
                          <a:pt x="-177" y="-109"/>
                        </a:lnTo>
                        <a:lnTo>
                          <a:pt x="-177" y="-109"/>
                        </a:lnTo>
                        <a:close/>
                      </a:path>
                    </a:pathLst>
                  </a:custGeom>
                  <a:solidFill>
                    <a:srgbClr val="2F2E41"/>
                  </a:solidFill>
                  <a:ln w="506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 altLang="en-US"/>
                  </a:p>
                </p:txBody>
              </p:sp>
              <p:sp>
                <p:nvSpPr>
                  <p:cNvPr id="315" name="자유형 314">
                    <a:extLst>
                      <a:ext uri="{FF2B5EF4-FFF2-40B4-BE49-F238E27FC236}">
                        <a16:creationId xmlns:a16="http://schemas.microsoft.com/office/drawing/2014/main" id="{814AA5FF-96BD-74D3-6428-EB5B22253DEA}"/>
                      </a:ext>
                    </a:extLst>
                  </p:cNvPr>
                  <p:cNvSpPr/>
                  <p:nvPr/>
                </p:nvSpPr>
                <p:spPr>
                  <a:xfrm>
                    <a:off x="10129390" y="3440193"/>
                    <a:ext cx="148185" cy="676715"/>
                  </a:xfrm>
                  <a:custGeom>
                    <a:avLst/>
                    <a:gdLst>
                      <a:gd name="connsiteX0" fmla="*/ 1880 w 148185"/>
                      <a:gd name="connsiteY0" fmla="*/ -109 h 676715"/>
                      <a:gd name="connsiteX1" fmla="*/ 34427 w 148185"/>
                      <a:gd name="connsiteY1" fmla="*/ 88121 h 676715"/>
                      <a:gd name="connsiteX2" fmla="*/ 63565 w 148185"/>
                      <a:gd name="connsiteY2" fmla="*/ 173074 h 676715"/>
                      <a:gd name="connsiteX3" fmla="*/ 147867 w 148185"/>
                      <a:gd name="connsiteY3" fmla="*/ 669429 h 676715"/>
                      <a:gd name="connsiteX4" fmla="*/ 69557 w 148185"/>
                      <a:gd name="connsiteY4" fmla="*/ 676607 h 676715"/>
                      <a:gd name="connsiteX5" fmla="*/ 39802 w 148185"/>
                      <a:gd name="connsiteY5" fmla="*/ 579801 h 676715"/>
                      <a:gd name="connsiteX6" fmla="*/ 40379 w 148185"/>
                      <a:gd name="connsiteY6" fmla="*/ 519186 h 676715"/>
                      <a:gd name="connsiteX7" fmla="*/ 17437 w 148185"/>
                      <a:gd name="connsiteY7" fmla="*/ 347812 h 676715"/>
                      <a:gd name="connsiteX8" fmla="*/ 12756 w 148185"/>
                      <a:gd name="connsiteY8" fmla="*/ 288717 h 676715"/>
                      <a:gd name="connsiteX9" fmla="*/ 7382 w 148185"/>
                      <a:gd name="connsiteY9" fmla="*/ 236804 h 676715"/>
                      <a:gd name="connsiteX10" fmla="*/ 21581 w 148185"/>
                      <a:gd name="connsiteY10" fmla="*/ 183949 h 676715"/>
                      <a:gd name="connsiteX11" fmla="*/ 15507 w 148185"/>
                      <a:gd name="connsiteY11" fmla="*/ 64938 h 676715"/>
                      <a:gd name="connsiteX12" fmla="*/ 1880 w 148185"/>
                      <a:gd name="connsiteY12" fmla="*/ -109 h 676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48185" h="676715">
                        <a:moveTo>
                          <a:pt x="1880" y="-109"/>
                        </a:moveTo>
                        <a:cubicBezTo>
                          <a:pt x="-6944" y="28616"/>
                          <a:pt x="24331" y="59888"/>
                          <a:pt x="34427" y="88121"/>
                        </a:cubicBezTo>
                        <a:cubicBezTo>
                          <a:pt x="44523" y="116359"/>
                          <a:pt x="58109" y="143524"/>
                          <a:pt x="63565" y="173074"/>
                        </a:cubicBezTo>
                        <a:cubicBezTo>
                          <a:pt x="67303" y="193385"/>
                          <a:pt x="151935" y="642103"/>
                          <a:pt x="147867" y="669429"/>
                        </a:cubicBezTo>
                        <a:cubicBezTo>
                          <a:pt x="121814" y="661624"/>
                          <a:pt x="93756" y="664197"/>
                          <a:pt x="69557" y="676607"/>
                        </a:cubicBezTo>
                        <a:cubicBezTo>
                          <a:pt x="52653" y="646915"/>
                          <a:pt x="42491" y="613864"/>
                          <a:pt x="39802" y="579801"/>
                        </a:cubicBezTo>
                        <a:cubicBezTo>
                          <a:pt x="38783" y="559601"/>
                          <a:pt x="38976" y="539361"/>
                          <a:pt x="40379" y="519186"/>
                        </a:cubicBezTo>
                        <a:cubicBezTo>
                          <a:pt x="43003" y="462102"/>
                          <a:pt x="18257" y="404937"/>
                          <a:pt x="17437" y="347812"/>
                        </a:cubicBezTo>
                        <a:cubicBezTo>
                          <a:pt x="17690" y="328012"/>
                          <a:pt x="16125" y="308233"/>
                          <a:pt x="12756" y="288717"/>
                        </a:cubicBezTo>
                        <a:cubicBezTo>
                          <a:pt x="10046" y="275299"/>
                          <a:pt x="10295" y="250181"/>
                          <a:pt x="7382" y="236804"/>
                        </a:cubicBezTo>
                        <a:cubicBezTo>
                          <a:pt x="2742" y="215545"/>
                          <a:pt x="22690" y="205739"/>
                          <a:pt x="21581" y="183949"/>
                        </a:cubicBezTo>
                        <a:lnTo>
                          <a:pt x="15507" y="64938"/>
                        </a:lnTo>
                        <a:cubicBezTo>
                          <a:pt x="14235" y="44090"/>
                          <a:pt x="-6696" y="18521"/>
                          <a:pt x="1880" y="-109"/>
                        </a:cubicBezTo>
                        <a:close/>
                      </a:path>
                    </a:pathLst>
                  </a:custGeom>
                  <a:solidFill>
                    <a:srgbClr val="2F2E41"/>
                  </a:solidFill>
                  <a:ln w="506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 altLang="en-US"/>
                  </a:p>
                </p:txBody>
              </p:sp>
              <p:sp>
                <p:nvSpPr>
                  <p:cNvPr id="316" name="자유형 315">
                    <a:extLst>
                      <a:ext uri="{FF2B5EF4-FFF2-40B4-BE49-F238E27FC236}">
                        <a16:creationId xmlns:a16="http://schemas.microsoft.com/office/drawing/2014/main" id="{123A83E5-9A31-2646-94F5-CB53F2DFE66F}"/>
                      </a:ext>
                    </a:extLst>
                  </p:cNvPr>
                  <p:cNvSpPr/>
                  <p:nvPr/>
                </p:nvSpPr>
                <p:spPr>
                  <a:xfrm>
                    <a:off x="9722736" y="3870620"/>
                    <a:ext cx="696494" cy="1139133"/>
                  </a:xfrm>
                  <a:custGeom>
                    <a:avLst/>
                    <a:gdLst>
                      <a:gd name="connsiteX0" fmla="*/ 108451 w 696494"/>
                      <a:gd name="connsiteY0" fmla="*/ 68788 h 1139133"/>
                      <a:gd name="connsiteX1" fmla="*/ 10806 w 696494"/>
                      <a:gd name="connsiteY1" fmla="*/ 133100 h 1139133"/>
                      <a:gd name="connsiteX2" fmla="*/ 125679 w 696494"/>
                      <a:gd name="connsiteY2" fmla="*/ 1139025 h 1139133"/>
                      <a:gd name="connsiteX3" fmla="*/ 248339 w 696494"/>
                      <a:gd name="connsiteY3" fmla="*/ 1117696 h 1139133"/>
                      <a:gd name="connsiteX4" fmla="*/ 297617 w 696494"/>
                      <a:gd name="connsiteY4" fmla="*/ 608070 h 1139133"/>
                      <a:gd name="connsiteX5" fmla="*/ 530991 w 696494"/>
                      <a:gd name="connsiteY5" fmla="*/ 1133692 h 1139133"/>
                      <a:gd name="connsiteX6" fmla="*/ 696318 w 696494"/>
                      <a:gd name="connsiteY6" fmla="*/ 1091033 h 1139133"/>
                      <a:gd name="connsiteX7" fmla="*/ 443158 w 696494"/>
                      <a:gd name="connsiteY7" fmla="*/ -109 h 1139133"/>
                      <a:gd name="connsiteX8" fmla="*/ 108451 w 696494"/>
                      <a:gd name="connsiteY8" fmla="*/ 68788 h 11391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96494" h="1139133">
                        <a:moveTo>
                          <a:pt x="108451" y="68788"/>
                        </a:moveTo>
                        <a:cubicBezTo>
                          <a:pt x="87120" y="102061"/>
                          <a:pt x="42218" y="109263"/>
                          <a:pt x="10806" y="133100"/>
                        </a:cubicBezTo>
                        <a:cubicBezTo>
                          <a:pt x="-37191" y="169731"/>
                          <a:pt x="85256" y="992804"/>
                          <a:pt x="125679" y="1139025"/>
                        </a:cubicBezTo>
                        <a:cubicBezTo>
                          <a:pt x="232341" y="1123024"/>
                          <a:pt x="236075" y="1123080"/>
                          <a:pt x="248339" y="1117696"/>
                        </a:cubicBezTo>
                        <a:cubicBezTo>
                          <a:pt x="260608" y="1112307"/>
                          <a:pt x="271696" y="694243"/>
                          <a:pt x="297617" y="608070"/>
                        </a:cubicBezTo>
                        <a:cubicBezTo>
                          <a:pt x="346121" y="653778"/>
                          <a:pt x="498779" y="1046611"/>
                          <a:pt x="530991" y="1133692"/>
                        </a:cubicBezTo>
                        <a:cubicBezTo>
                          <a:pt x="658985" y="1101695"/>
                          <a:pt x="530991" y="1133692"/>
                          <a:pt x="696318" y="1091033"/>
                        </a:cubicBezTo>
                        <a:cubicBezTo>
                          <a:pt x="694930" y="1060849"/>
                          <a:pt x="452008" y="77373"/>
                          <a:pt x="443158" y="-109"/>
                        </a:cubicBezTo>
                        <a:cubicBezTo>
                          <a:pt x="332013" y="22021"/>
                          <a:pt x="219277" y="46708"/>
                          <a:pt x="108451" y="68788"/>
                        </a:cubicBezTo>
                        <a:close/>
                      </a:path>
                    </a:pathLst>
                  </a:custGeom>
                  <a:solidFill>
                    <a:srgbClr val="2F2E41"/>
                  </a:solidFill>
                  <a:ln w="506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 altLang="en-US"/>
                  </a:p>
                </p:txBody>
              </p:sp>
              <p:sp>
                <p:nvSpPr>
                  <p:cNvPr id="317" name="자유형 316">
                    <a:extLst>
                      <a:ext uri="{FF2B5EF4-FFF2-40B4-BE49-F238E27FC236}">
                        <a16:creationId xmlns:a16="http://schemas.microsoft.com/office/drawing/2014/main" id="{DBD32A0B-0E2E-EB86-29F6-218980E31E45}"/>
                      </a:ext>
                    </a:extLst>
                  </p:cNvPr>
                  <p:cNvSpPr/>
                  <p:nvPr/>
                </p:nvSpPr>
                <p:spPr>
                  <a:xfrm>
                    <a:off x="9809618" y="3321284"/>
                    <a:ext cx="337344" cy="654701"/>
                  </a:xfrm>
                  <a:custGeom>
                    <a:avLst/>
                    <a:gdLst>
                      <a:gd name="connsiteX0" fmla="*/ 7187 w 337344"/>
                      <a:gd name="connsiteY0" fmla="*/ 78 h 654701"/>
                      <a:gd name="connsiteX1" fmla="*/ 13261 w 337344"/>
                      <a:gd name="connsiteY1" fmla="*/ 225088 h 654701"/>
                      <a:gd name="connsiteX2" fmla="*/ 13261 w 337344"/>
                      <a:gd name="connsiteY2" fmla="*/ 318165 h 654701"/>
                      <a:gd name="connsiteX3" fmla="*/ 3454 w 337344"/>
                      <a:gd name="connsiteY3" fmla="*/ 478665 h 654701"/>
                      <a:gd name="connsiteX4" fmla="*/ 25864 w 337344"/>
                      <a:gd name="connsiteY4" fmla="*/ 581589 h 654701"/>
                      <a:gd name="connsiteX5" fmla="*/ 35013 w 337344"/>
                      <a:gd name="connsiteY5" fmla="*/ 654593 h 654701"/>
                      <a:gd name="connsiteX6" fmla="*/ 337168 w 337344"/>
                      <a:gd name="connsiteY6" fmla="*/ 575348 h 654701"/>
                      <a:gd name="connsiteX7" fmla="*/ 328258 w 337344"/>
                      <a:gd name="connsiteY7" fmla="*/ 387067 h 654701"/>
                      <a:gd name="connsiteX8" fmla="*/ 305401 w 337344"/>
                      <a:gd name="connsiteY8" fmla="*/ 280369 h 654701"/>
                      <a:gd name="connsiteX9" fmla="*/ 288366 w 337344"/>
                      <a:gd name="connsiteY9" fmla="*/ 147034 h 654701"/>
                      <a:gd name="connsiteX10" fmla="*/ 261158 w 337344"/>
                      <a:gd name="connsiteY10" fmla="*/ 83957 h 654701"/>
                      <a:gd name="connsiteX11" fmla="*/ 231291 w 337344"/>
                      <a:gd name="connsiteY11" fmla="*/ 42185 h 654701"/>
                      <a:gd name="connsiteX12" fmla="*/ 7187 w 337344"/>
                      <a:gd name="connsiteY12" fmla="*/ 78 h 6547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37344" h="654701">
                        <a:moveTo>
                          <a:pt x="7187" y="78"/>
                        </a:moveTo>
                        <a:cubicBezTo>
                          <a:pt x="-5989" y="39105"/>
                          <a:pt x="11949" y="190944"/>
                          <a:pt x="13261" y="225088"/>
                        </a:cubicBezTo>
                        <a:cubicBezTo>
                          <a:pt x="15150" y="256087"/>
                          <a:pt x="15150" y="287166"/>
                          <a:pt x="13261" y="318165"/>
                        </a:cubicBezTo>
                        <a:cubicBezTo>
                          <a:pt x="8707" y="371841"/>
                          <a:pt x="-7260" y="425886"/>
                          <a:pt x="3454" y="478665"/>
                        </a:cubicBezTo>
                        <a:cubicBezTo>
                          <a:pt x="10470" y="513584"/>
                          <a:pt x="22946" y="546047"/>
                          <a:pt x="25864" y="581589"/>
                        </a:cubicBezTo>
                        <a:cubicBezTo>
                          <a:pt x="27835" y="606211"/>
                          <a:pt x="27217" y="631243"/>
                          <a:pt x="35013" y="654593"/>
                        </a:cubicBezTo>
                        <a:cubicBezTo>
                          <a:pt x="63745" y="642280"/>
                          <a:pt x="318450" y="599960"/>
                          <a:pt x="337168" y="575348"/>
                        </a:cubicBezTo>
                        <a:cubicBezTo>
                          <a:pt x="324362" y="513503"/>
                          <a:pt x="336758" y="449652"/>
                          <a:pt x="328258" y="387067"/>
                        </a:cubicBezTo>
                        <a:cubicBezTo>
                          <a:pt x="323334" y="350992"/>
                          <a:pt x="311146" y="316276"/>
                          <a:pt x="305401" y="280369"/>
                        </a:cubicBezTo>
                        <a:cubicBezTo>
                          <a:pt x="298299" y="236049"/>
                          <a:pt x="301293" y="190083"/>
                          <a:pt x="288366" y="147034"/>
                        </a:cubicBezTo>
                        <a:cubicBezTo>
                          <a:pt x="281198" y="125238"/>
                          <a:pt x="272095" y="104132"/>
                          <a:pt x="261158" y="83957"/>
                        </a:cubicBezTo>
                        <a:cubicBezTo>
                          <a:pt x="250029" y="61017"/>
                          <a:pt x="236068" y="42175"/>
                          <a:pt x="231291" y="42185"/>
                        </a:cubicBezTo>
                        <a:cubicBezTo>
                          <a:pt x="219184" y="42838"/>
                          <a:pt x="7962" y="-3402"/>
                          <a:pt x="7187" y="78"/>
                        </a:cubicBezTo>
                        <a:close/>
                      </a:path>
                    </a:pathLst>
                  </a:custGeom>
                  <a:solidFill>
                    <a:srgbClr val="6C63FF"/>
                  </a:solidFill>
                  <a:ln w="506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 altLang="en-US"/>
                  </a:p>
                </p:txBody>
              </p:sp>
              <p:sp>
                <p:nvSpPr>
                  <p:cNvPr id="318" name="자유형 317">
                    <a:extLst>
                      <a:ext uri="{FF2B5EF4-FFF2-40B4-BE49-F238E27FC236}">
                        <a16:creationId xmlns:a16="http://schemas.microsoft.com/office/drawing/2014/main" id="{C8087B10-5314-3DE2-B6D1-0FB2B1A2B384}"/>
                      </a:ext>
                    </a:extLst>
                  </p:cNvPr>
                  <p:cNvSpPr/>
                  <p:nvPr/>
                </p:nvSpPr>
                <p:spPr>
                  <a:xfrm>
                    <a:off x="9593670" y="3321787"/>
                    <a:ext cx="372101" cy="928867"/>
                  </a:xfrm>
                  <a:custGeom>
                    <a:avLst/>
                    <a:gdLst>
                      <a:gd name="connsiteX0" fmla="*/ 174379 w 372101"/>
                      <a:gd name="connsiteY0" fmla="*/ 928758 h 928867"/>
                      <a:gd name="connsiteX1" fmla="*/ 220755 w 372101"/>
                      <a:gd name="connsiteY1" fmla="*/ 790257 h 928867"/>
                      <a:gd name="connsiteX2" fmla="*/ 293441 w 372101"/>
                      <a:gd name="connsiteY2" fmla="*/ 683803 h 928867"/>
                      <a:gd name="connsiteX3" fmla="*/ 367521 w 372101"/>
                      <a:gd name="connsiteY3" fmla="*/ 322013 h 928867"/>
                      <a:gd name="connsiteX4" fmla="*/ 231550 w 372101"/>
                      <a:gd name="connsiteY4" fmla="*/ 11109 h 928867"/>
                      <a:gd name="connsiteX5" fmla="*/ 224164 w 372101"/>
                      <a:gd name="connsiteY5" fmla="*/ 1708 h 928867"/>
                      <a:gd name="connsiteX6" fmla="*/ 194408 w 372101"/>
                      <a:gd name="connsiteY6" fmla="*/ 18494 h 928867"/>
                      <a:gd name="connsiteX7" fmla="*/ 90856 w 372101"/>
                      <a:gd name="connsiteY7" fmla="*/ 92734 h 928867"/>
                      <a:gd name="connsiteX8" fmla="*/ 3439 w 372101"/>
                      <a:gd name="connsiteY8" fmla="*/ 182195 h 928867"/>
                      <a:gd name="connsiteX9" fmla="*/ 7542 w 372101"/>
                      <a:gd name="connsiteY9" fmla="*/ 267472 h 928867"/>
                      <a:gd name="connsiteX10" fmla="*/ 48873 w 372101"/>
                      <a:gd name="connsiteY10" fmla="*/ 341585 h 928867"/>
                      <a:gd name="connsiteX11" fmla="*/ 112365 w 372101"/>
                      <a:gd name="connsiteY11" fmla="*/ 497364 h 928867"/>
                      <a:gd name="connsiteX12" fmla="*/ 103830 w 372101"/>
                      <a:gd name="connsiteY12" fmla="*/ 752172 h 928867"/>
                      <a:gd name="connsiteX13" fmla="*/ 92954 w 372101"/>
                      <a:gd name="connsiteY13" fmla="*/ 895805 h 928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372101" h="928867">
                        <a:moveTo>
                          <a:pt x="174379" y="928758"/>
                        </a:moveTo>
                        <a:cubicBezTo>
                          <a:pt x="174379" y="928758"/>
                          <a:pt x="218541" y="840650"/>
                          <a:pt x="220755" y="790257"/>
                        </a:cubicBezTo>
                        <a:cubicBezTo>
                          <a:pt x="221535" y="772159"/>
                          <a:pt x="271117" y="700138"/>
                          <a:pt x="293441" y="683803"/>
                        </a:cubicBezTo>
                        <a:cubicBezTo>
                          <a:pt x="346388" y="645024"/>
                          <a:pt x="385418" y="385085"/>
                          <a:pt x="367521" y="322013"/>
                        </a:cubicBezTo>
                        <a:cubicBezTo>
                          <a:pt x="336575" y="212971"/>
                          <a:pt x="284455" y="111323"/>
                          <a:pt x="231550" y="11109"/>
                        </a:cubicBezTo>
                        <a:cubicBezTo>
                          <a:pt x="229974" y="7371"/>
                          <a:pt x="227421" y="4124"/>
                          <a:pt x="224164" y="1708"/>
                        </a:cubicBezTo>
                        <a:cubicBezTo>
                          <a:pt x="213410" y="-4978"/>
                          <a:pt x="201753" y="8191"/>
                          <a:pt x="194408" y="18494"/>
                        </a:cubicBezTo>
                        <a:cubicBezTo>
                          <a:pt x="169496" y="53418"/>
                          <a:pt x="128454" y="72088"/>
                          <a:pt x="90856" y="92734"/>
                        </a:cubicBezTo>
                        <a:cubicBezTo>
                          <a:pt x="53265" y="113374"/>
                          <a:pt x="14806" y="140868"/>
                          <a:pt x="3439" y="182195"/>
                        </a:cubicBezTo>
                        <a:cubicBezTo>
                          <a:pt x="-4195" y="209937"/>
                          <a:pt x="1757" y="239360"/>
                          <a:pt x="7542" y="267472"/>
                        </a:cubicBezTo>
                        <a:cubicBezTo>
                          <a:pt x="13332" y="295583"/>
                          <a:pt x="33564" y="317905"/>
                          <a:pt x="48873" y="341585"/>
                        </a:cubicBezTo>
                        <a:cubicBezTo>
                          <a:pt x="66617" y="367721"/>
                          <a:pt x="112715" y="483612"/>
                          <a:pt x="112365" y="497364"/>
                        </a:cubicBezTo>
                        <a:cubicBezTo>
                          <a:pt x="113267" y="582398"/>
                          <a:pt x="114128" y="667715"/>
                          <a:pt x="103830" y="752172"/>
                        </a:cubicBezTo>
                        <a:cubicBezTo>
                          <a:pt x="98040" y="799901"/>
                          <a:pt x="92954" y="895805"/>
                          <a:pt x="92954" y="895805"/>
                        </a:cubicBezTo>
                        <a:close/>
                      </a:path>
                    </a:pathLst>
                  </a:custGeom>
                  <a:solidFill>
                    <a:srgbClr val="2F2E41"/>
                  </a:solidFill>
                  <a:ln w="506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 altLang="en-US"/>
                  </a:p>
                </p:txBody>
              </p:sp>
              <p:sp>
                <p:nvSpPr>
                  <p:cNvPr id="319" name="자유형 318">
                    <a:extLst>
                      <a:ext uri="{FF2B5EF4-FFF2-40B4-BE49-F238E27FC236}">
                        <a16:creationId xmlns:a16="http://schemas.microsoft.com/office/drawing/2014/main" id="{7399CA47-3F5F-95D2-8ECF-60251F6F8333}"/>
                      </a:ext>
                    </a:extLst>
                  </p:cNvPr>
                  <p:cNvSpPr/>
                  <p:nvPr/>
                </p:nvSpPr>
                <p:spPr>
                  <a:xfrm>
                    <a:off x="10008255" y="3360256"/>
                    <a:ext cx="236608" cy="800146"/>
                  </a:xfrm>
                  <a:custGeom>
                    <a:avLst/>
                    <a:gdLst>
                      <a:gd name="connsiteX0" fmla="*/ 160856 w 236608"/>
                      <a:gd name="connsiteY0" fmla="*/ 799182 h 800146"/>
                      <a:gd name="connsiteX1" fmla="*/ 32437 w 236608"/>
                      <a:gd name="connsiteY1" fmla="*/ 208235 h 800146"/>
                      <a:gd name="connsiteX2" fmla="*/ 260 w 236608"/>
                      <a:gd name="connsiteY2" fmla="*/ 32099 h 800146"/>
                      <a:gd name="connsiteX3" fmla="*/ 12118 w 236608"/>
                      <a:gd name="connsiteY3" fmla="*/ 3375 h 800146"/>
                      <a:gd name="connsiteX4" fmla="*/ 39660 w 236608"/>
                      <a:gd name="connsiteY4" fmla="*/ 3375 h 800146"/>
                      <a:gd name="connsiteX5" fmla="*/ 64285 w 236608"/>
                      <a:gd name="connsiteY5" fmla="*/ 17983 h 800146"/>
                      <a:gd name="connsiteX6" fmla="*/ 106724 w 236608"/>
                      <a:gd name="connsiteY6" fmla="*/ 34728 h 800146"/>
                      <a:gd name="connsiteX7" fmla="*/ 144646 w 236608"/>
                      <a:gd name="connsiteY7" fmla="*/ 89391 h 800146"/>
                      <a:gd name="connsiteX8" fmla="*/ 183058 w 236608"/>
                      <a:gd name="connsiteY8" fmla="*/ 227933 h 800146"/>
                      <a:gd name="connsiteX9" fmla="*/ 166276 w 236608"/>
                      <a:gd name="connsiteY9" fmla="*/ 502890 h 800146"/>
                      <a:gd name="connsiteX10" fmla="*/ 183018 w 236608"/>
                      <a:gd name="connsiteY10" fmla="*/ 555994 h 800146"/>
                      <a:gd name="connsiteX11" fmla="*/ 236374 w 236608"/>
                      <a:gd name="connsiteY11" fmla="*/ 748090 h 800146"/>
                      <a:gd name="connsiteX12" fmla="*/ 160856 w 236608"/>
                      <a:gd name="connsiteY12" fmla="*/ 799182 h 800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36608" h="800146">
                        <a:moveTo>
                          <a:pt x="160856" y="799182"/>
                        </a:moveTo>
                        <a:cubicBezTo>
                          <a:pt x="79552" y="614142"/>
                          <a:pt x="84106" y="403578"/>
                          <a:pt x="32437" y="208235"/>
                        </a:cubicBezTo>
                        <a:cubicBezTo>
                          <a:pt x="17088" y="150249"/>
                          <a:pt x="-3433" y="91974"/>
                          <a:pt x="260" y="32099"/>
                        </a:cubicBezTo>
                        <a:cubicBezTo>
                          <a:pt x="913" y="21391"/>
                          <a:pt x="3173" y="9367"/>
                          <a:pt x="12118" y="3375"/>
                        </a:cubicBezTo>
                        <a:cubicBezTo>
                          <a:pt x="20082" y="-1959"/>
                          <a:pt x="30917" y="-526"/>
                          <a:pt x="39660" y="3375"/>
                        </a:cubicBezTo>
                        <a:cubicBezTo>
                          <a:pt x="48404" y="7275"/>
                          <a:pt x="55870" y="13637"/>
                          <a:pt x="64285" y="17983"/>
                        </a:cubicBezTo>
                        <a:cubicBezTo>
                          <a:pt x="77871" y="24922"/>
                          <a:pt x="93670" y="26892"/>
                          <a:pt x="106724" y="34728"/>
                        </a:cubicBezTo>
                        <a:cubicBezTo>
                          <a:pt x="126095" y="46383"/>
                          <a:pt x="135984" y="68543"/>
                          <a:pt x="144646" y="89391"/>
                        </a:cubicBezTo>
                        <a:cubicBezTo>
                          <a:pt x="163156" y="133919"/>
                          <a:pt x="181584" y="179673"/>
                          <a:pt x="183058" y="227933"/>
                        </a:cubicBezTo>
                        <a:cubicBezTo>
                          <a:pt x="186179" y="321664"/>
                          <a:pt x="144605" y="411743"/>
                          <a:pt x="166276" y="502890"/>
                        </a:cubicBezTo>
                        <a:cubicBezTo>
                          <a:pt x="170946" y="520862"/>
                          <a:pt x="176539" y="538590"/>
                          <a:pt x="183018" y="555994"/>
                        </a:cubicBezTo>
                        <a:cubicBezTo>
                          <a:pt x="204744" y="618867"/>
                          <a:pt x="222565" y="683023"/>
                          <a:pt x="236374" y="748090"/>
                        </a:cubicBezTo>
                        <a:cubicBezTo>
                          <a:pt x="238795" y="759213"/>
                          <a:pt x="164265" y="806982"/>
                          <a:pt x="160856" y="799182"/>
                        </a:cubicBezTo>
                        <a:close/>
                      </a:path>
                    </a:pathLst>
                  </a:custGeom>
                  <a:solidFill>
                    <a:srgbClr val="2F2E41"/>
                  </a:solidFill>
                  <a:ln w="506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 altLang="en-US"/>
                  </a:p>
                </p:txBody>
              </p:sp>
              <p:sp>
                <p:nvSpPr>
                  <p:cNvPr id="320" name="자유형 319">
                    <a:extLst>
                      <a:ext uri="{FF2B5EF4-FFF2-40B4-BE49-F238E27FC236}">
                        <a16:creationId xmlns:a16="http://schemas.microsoft.com/office/drawing/2014/main" id="{7F3CCF2A-61E8-B822-462A-BF5DAE0448D6}"/>
                      </a:ext>
                    </a:extLst>
                  </p:cNvPr>
                  <p:cNvSpPr/>
                  <p:nvPr/>
                </p:nvSpPr>
                <p:spPr>
                  <a:xfrm>
                    <a:off x="9686314" y="3945792"/>
                    <a:ext cx="225448" cy="211177"/>
                  </a:xfrm>
                  <a:custGeom>
                    <a:avLst/>
                    <a:gdLst>
                      <a:gd name="connsiteX0" fmla="*/ 224687 w 225448"/>
                      <a:gd name="connsiteY0" fmla="*/ 169863 h 211177"/>
                      <a:gd name="connsiteX1" fmla="*/ 184592 w 225448"/>
                      <a:gd name="connsiteY1" fmla="*/ 114901 h 211177"/>
                      <a:gd name="connsiteX2" fmla="*/ 176128 w 225448"/>
                      <a:gd name="connsiteY2" fmla="*/ 114333 h 211177"/>
                      <a:gd name="connsiteX3" fmla="*/ 61472 w 225448"/>
                      <a:gd name="connsiteY3" fmla="*/ -109 h 211177"/>
                      <a:gd name="connsiteX4" fmla="*/ -177 w 225448"/>
                      <a:gd name="connsiteY4" fmla="*/ 84419 h 211177"/>
                      <a:gd name="connsiteX5" fmla="*/ 128663 w 225448"/>
                      <a:gd name="connsiteY5" fmla="*/ 166925 h 211177"/>
                      <a:gd name="connsiteX6" fmla="*/ 181082 w 225448"/>
                      <a:gd name="connsiteY6" fmla="*/ 210881 h 211177"/>
                      <a:gd name="connsiteX7" fmla="*/ 224687 w 225448"/>
                      <a:gd name="connsiteY7" fmla="*/ 169863 h 2111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25448" h="211177">
                        <a:moveTo>
                          <a:pt x="224687" y="169863"/>
                        </a:moveTo>
                        <a:cubicBezTo>
                          <a:pt x="228795" y="143615"/>
                          <a:pt x="210842" y="119009"/>
                          <a:pt x="184592" y="114901"/>
                        </a:cubicBezTo>
                        <a:cubicBezTo>
                          <a:pt x="181796" y="114465"/>
                          <a:pt x="178959" y="114273"/>
                          <a:pt x="176128" y="114333"/>
                        </a:cubicBezTo>
                        <a:lnTo>
                          <a:pt x="61472" y="-109"/>
                        </a:lnTo>
                        <a:lnTo>
                          <a:pt x="-177" y="84419"/>
                        </a:lnTo>
                        <a:lnTo>
                          <a:pt x="128663" y="166925"/>
                        </a:lnTo>
                        <a:cubicBezTo>
                          <a:pt x="131003" y="193537"/>
                          <a:pt x="154467" y="213216"/>
                          <a:pt x="181082" y="210881"/>
                        </a:cubicBezTo>
                        <a:cubicBezTo>
                          <a:pt x="203345" y="208925"/>
                          <a:pt x="221374" y="191967"/>
                          <a:pt x="224687" y="169863"/>
                        </a:cubicBezTo>
                        <a:close/>
                      </a:path>
                    </a:pathLst>
                  </a:custGeom>
                  <a:solidFill>
                    <a:srgbClr val="FFB8B8"/>
                  </a:solidFill>
                  <a:ln w="506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 altLang="en-US"/>
                  </a:p>
                </p:txBody>
              </p:sp>
              <p:sp>
                <p:nvSpPr>
                  <p:cNvPr id="321" name="자유형 320">
                    <a:extLst>
                      <a:ext uri="{FF2B5EF4-FFF2-40B4-BE49-F238E27FC236}">
                        <a16:creationId xmlns:a16="http://schemas.microsoft.com/office/drawing/2014/main" id="{8A38D214-1DB0-345D-2B8F-32A2FC191C05}"/>
                      </a:ext>
                    </a:extLst>
                  </p:cNvPr>
                  <p:cNvSpPr/>
                  <p:nvPr/>
                </p:nvSpPr>
                <p:spPr>
                  <a:xfrm>
                    <a:off x="9545832" y="3459530"/>
                    <a:ext cx="301726" cy="654055"/>
                  </a:xfrm>
                  <a:custGeom>
                    <a:avLst/>
                    <a:gdLst>
                      <a:gd name="connsiteX0" fmla="*/ -149 w 301726"/>
                      <a:gd name="connsiteY0" fmla="*/ 396226 h 654055"/>
                      <a:gd name="connsiteX1" fmla="*/ 224679 w 301726"/>
                      <a:gd name="connsiteY1" fmla="*/ 653947 h 654055"/>
                      <a:gd name="connsiteX2" fmla="*/ 301550 w 301726"/>
                      <a:gd name="connsiteY2" fmla="*/ 542528 h 654055"/>
                      <a:gd name="connsiteX3" fmla="*/ 144444 w 301726"/>
                      <a:gd name="connsiteY3" fmla="*/ 380838 h 654055"/>
                      <a:gd name="connsiteX4" fmla="*/ 154252 w 301726"/>
                      <a:gd name="connsiteY4" fmla="*/ 310746 h 654055"/>
                      <a:gd name="connsiteX5" fmla="*/ 179904 w 301726"/>
                      <a:gd name="connsiteY5" fmla="*/ 83189 h 654055"/>
                      <a:gd name="connsiteX6" fmla="*/ 135620 w 301726"/>
                      <a:gd name="connsiteY6" fmla="*/ 9324 h 654055"/>
                      <a:gd name="connsiteX7" fmla="*/ 99664 w 301726"/>
                      <a:gd name="connsiteY7" fmla="*/ 2344 h 654055"/>
                      <a:gd name="connsiteX8" fmla="*/ 87355 w 301726"/>
                      <a:gd name="connsiteY8" fmla="*/ 13386 h 654055"/>
                      <a:gd name="connsiteX9" fmla="*/ -149 w 301726"/>
                      <a:gd name="connsiteY9" fmla="*/ 396226 h 654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01726" h="654055">
                        <a:moveTo>
                          <a:pt x="-149" y="396226"/>
                        </a:moveTo>
                        <a:cubicBezTo>
                          <a:pt x="1740" y="413422"/>
                          <a:pt x="146187" y="594765"/>
                          <a:pt x="224679" y="653947"/>
                        </a:cubicBezTo>
                        <a:cubicBezTo>
                          <a:pt x="220125" y="630596"/>
                          <a:pt x="281647" y="554431"/>
                          <a:pt x="301550" y="542528"/>
                        </a:cubicBezTo>
                        <a:cubicBezTo>
                          <a:pt x="251810" y="495610"/>
                          <a:pt x="147879" y="386785"/>
                          <a:pt x="144444" y="380838"/>
                        </a:cubicBezTo>
                        <a:cubicBezTo>
                          <a:pt x="133199" y="359129"/>
                          <a:pt x="144444" y="333195"/>
                          <a:pt x="154252" y="310746"/>
                        </a:cubicBezTo>
                        <a:cubicBezTo>
                          <a:pt x="185157" y="239384"/>
                          <a:pt x="199726" y="158412"/>
                          <a:pt x="179904" y="83189"/>
                        </a:cubicBezTo>
                        <a:cubicBezTo>
                          <a:pt x="172432" y="54956"/>
                          <a:pt x="159383" y="26682"/>
                          <a:pt x="135620" y="9324"/>
                        </a:cubicBezTo>
                        <a:cubicBezTo>
                          <a:pt x="125235" y="1772"/>
                          <a:pt x="111199" y="-3400"/>
                          <a:pt x="99664" y="2344"/>
                        </a:cubicBezTo>
                        <a:cubicBezTo>
                          <a:pt x="94837" y="5125"/>
                          <a:pt x="90642" y="8888"/>
                          <a:pt x="87355" y="13386"/>
                        </a:cubicBezTo>
                        <a:cubicBezTo>
                          <a:pt x="50538" y="58157"/>
                          <a:pt x="-1542" y="383467"/>
                          <a:pt x="-149" y="396226"/>
                        </a:cubicBezTo>
                        <a:close/>
                      </a:path>
                    </a:pathLst>
                  </a:custGeom>
                  <a:solidFill>
                    <a:srgbClr val="2F2E41"/>
                  </a:solidFill>
                  <a:ln w="506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 altLang="en-US"/>
                  </a:p>
                </p:txBody>
              </p:sp>
              <p:sp>
                <p:nvSpPr>
                  <p:cNvPr id="322" name="자유형 321">
                    <a:extLst>
                      <a:ext uri="{FF2B5EF4-FFF2-40B4-BE49-F238E27FC236}">
                        <a16:creationId xmlns:a16="http://schemas.microsoft.com/office/drawing/2014/main" id="{A2BF76B2-C7AF-318C-10CA-3E5F3AF6ABC5}"/>
                      </a:ext>
                    </a:extLst>
                  </p:cNvPr>
                  <p:cNvSpPr/>
                  <p:nvPr/>
                </p:nvSpPr>
                <p:spPr>
                  <a:xfrm>
                    <a:off x="9752962" y="2958799"/>
                    <a:ext cx="335549" cy="335775"/>
                  </a:xfrm>
                  <a:custGeom>
                    <a:avLst/>
                    <a:gdLst>
                      <a:gd name="connsiteX0" fmla="*/ 129292 w 335549"/>
                      <a:gd name="connsiteY0" fmla="*/ 333687 h 335775"/>
                      <a:gd name="connsiteX1" fmla="*/ 105585 w 335549"/>
                      <a:gd name="connsiteY1" fmla="*/ 196998 h 335775"/>
                      <a:gd name="connsiteX2" fmla="*/ 175511 w 335549"/>
                      <a:gd name="connsiteY2" fmla="*/ 170492 h 335775"/>
                      <a:gd name="connsiteX3" fmla="*/ 231152 w 335549"/>
                      <a:gd name="connsiteY3" fmla="*/ 135178 h 335775"/>
                      <a:gd name="connsiteX4" fmla="*/ 308337 w 335549"/>
                      <a:gd name="connsiteY4" fmla="*/ 145972 h 335775"/>
                      <a:gd name="connsiteX5" fmla="*/ 330468 w 335549"/>
                      <a:gd name="connsiteY5" fmla="*/ 78727 h 335775"/>
                      <a:gd name="connsiteX6" fmla="*/ 271565 w 335549"/>
                      <a:gd name="connsiteY6" fmla="*/ 27072 h 335775"/>
                      <a:gd name="connsiteX7" fmla="*/ 140851 w 335549"/>
                      <a:gd name="connsiteY7" fmla="*/ 5105 h 335775"/>
                      <a:gd name="connsiteX8" fmla="*/ 71690 w 335549"/>
                      <a:gd name="connsiteY8" fmla="*/ 48569 h 335775"/>
                      <a:gd name="connsiteX9" fmla="*/ 19312 w 335549"/>
                      <a:gd name="connsiteY9" fmla="*/ 101728 h 335775"/>
                      <a:gd name="connsiteX10" fmla="*/ 17068 w 335549"/>
                      <a:gd name="connsiteY10" fmla="*/ 241876 h 335775"/>
                      <a:gd name="connsiteX11" fmla="*/ 126070 w 335549"/>
                      <a:gd name="connsiteY11" fmla="*/ 335667 h 335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35549" h="335775">
                        <a:moveTo>
                          <a:pt x="129292" y="333687"/>
                        </a:moveTo>
                        <a:cubicBezTo>
                          <a:pt x="137052" y="300763"/>
                          <a:pt x="97824" y="229922"/>
                          <a:pt x="105585" y="196998"/>
                        </a:cubicBezTo>
                        <a:cubicBezTo>
                          <a:pt x="110838" y="174701"/>
                          <a:pt x="163272" y="189856"/>
                          <a:pt x="175511" y="170492"/>
                        </a:cubicBezTo>
                        <a:cubicBezTo>
                          <a:pt x="187749" y="151123"/>
                          <a:pt x="208245" y="135436"/>
                          <a:pt x="231152" y="135178"/>
                        </a:cubicBezTo>
                        <a:cubicBezTo>
                          <a:pt x="257483" y="134884"/>
                          <a:pt x="283394" y="154415"/>
                          <a:pt x="308337" y="145972"/>
                        </a:cubicBezTo>
                        <a:cubicBezTo>
                          <a:pt x="333559" y="137437"/>
                          <a:pt x="341618" y="102903"/>
                          <a:pt x="330468" y="78727"/>
                        </a:cubicBezTo>
                        <a:cubicBezTo>
                          <a:pt x="319319" y="54551"/>
                          <a:pt x="295298" y="39148"/>
                          <a:pt x="271565" y="27072"/>
                        </a:cubicBezTo>
                        <a:cubicBezTo>
                          <a:pt x="231157" y="6518"/>
                          <a:pt x="184102" y="-8495"/>
                          <a:pt x="140851" y="5105"/>
                        </a:cubicBezTo>
                        <a:cubicBezTo>
                          <a:pt x="114703" y="13331"/>
                          <a:pt x="92844" y="31145"/>
                          <a:pt x="71690" y="48569"/>
                        </a:cubicBezTo>
                        <a:cubicBezTo>
                          <a:pt x="52406" y="64448"/>
                          <a:pt x="32796" y="80692"/>
                          <a:pt x="19312" y="101728"/>
                        </a:cubicBezTo>
                        <a:cubicBezTo>
                          <a:pt x="-7096" y="142928"/>
                          <a:pt x="-5500" y="198447"/>
                          <a:pt x="17068" y="241876"/>
                        </a:cubicBezTo>
                        <a:cubicBezTo>
                          <a:pt x="39635" y="285299"/>
                          <a:pt x="80758" y="317169"/>
                          <a:pt x="126070" y="335667"/>
                        </a:cubicBezTo>
                      </a:path>
                    </a:pathLst>
                  </a:custGeom>
                  <a:solidFill>
                    <a:srgbClr val="2F2E41"/>
                  </a:solidFill>
                  <a:ln w="506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 altLang="en-US"/>
                  </a:p>
                </p:txBody>
              </p:sp>
            </p:grpSp>
            <p:pic>
              <p:nvPicPr>
                <p:cNvPr id="295" name="그래픽 294">
                  <a:extLst>
                    <a:ext uri="{FF2B5EF4-FFF2-40B4-BE49-F238E27FC236}">
                      <a16:creationId xmlns:a16="http://schemas.microsoft.com/office/drawing/2014/main" id="{535291D2-9185-82FD-A400-5DBD8F7B5B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34433" y="2397301"/>
                  <a:ext cx="2038174" cy="1702546"/>
                </a:xfrm>
                <a:prstGeom prst="rect">
                  <a:avLst/>
                </a:prstGeom>
              </p:spPr>
            </p:pic>
            <p:pic>
              <p:nvPicPr>
                <p:cNvPr id="296" name="그래픽 295">
                  <a:extLst>
                    <a:ext uri="{FF2B5EF4-FFF2-40B4-BE49-F238E27FC236}">
                      <a16:creationId xmlns:a16="http://schemas.microsoft.com/office/drawing/2014/main" id="{24BA8E37-7F3F-6F02-326B-95435FA81C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0314" y="4193085"/>
                  <a:ext cx="2316983" cy="171302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7" name="그룹 256">
              <a:extLst>
                <a:ext uri="{FF2B5EF4-FFF2-40B4-BE49-F238E27FC236}">
                  <a16:creationId xmlns:a16="http://schemas.microsoft.com/office/drawing/2014/main" id="{E5CBF70C-62AA-05BF-3E75-360FC6712E14}"/>
                </a:ext>
              </a:extLst>
            </p:cNvPr>
            <p:cNvGrpSpPr/>
            <p:nvPr/>
          </p:nvGrpSpPr>
          <p:grpSpPr>
            <a:xfrm>
              <a:off x="4114295" y="2928432"/>
              <a:ext cx="3124473" cy="3221097"/>
              <a:chOff x="4195893" y="2916875"/>
              <a:chExt cx="3124473" cy="3221097"/>
            </a:xfrm>
          </p:grpSpPr>
          <p:sp>
            <p:nvSpPr>
              <p:cNvPr id="258" name="사다리꼴[T] 257">
                <a:extLst>
                  <a:ext uri="{FF2B5EF4-FFF2-40B4-BE49-F238E27FC236}">
                    <a16:creationId xmlns:a16="http://schemas.microsoft.com/office/drawing/2014/main" id="{C2A9B5A0-AE62-6C48-439D-B57421BE0A44}"/>
                  </a:ext>
                </a:extLst>
              </p:cNvPr>
              <p:cNvSpPr/>
              <p:nvPr/>
            </p:nvSpPr>
            <p:spPr>
              <a:xfrm rot="16200000">
                <a:off x="4150895" y="2966388"/>
                <a:ext cx="3218984" cy="3119958"/>
              </a:xfrm>
              <a:prstGeom prst="trapezoid">
                <a:avLst>
                  <a:gd name="adj" fmla="val 14268"/>
                </a:avLst>
              </a:prstGeom>
              <a:solidFill>
                <a:srgbClr val="E3ECFF"/>
              </a:solidFill>
              <a:ln>
                <a:noFill/>
              </a:ln>
              <a:effectLst>
                <a:outerShdw blurRad="127000" dist="38100" dir="135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x-none" altLang="en-US"/>
              </a:p>
            </p:txBody>
          </p:sp>
          <p:sp>
            <p:nvSpPr>
              <p:cNvPr id="259" name="사다리꼴[T] 258">
                <a:extLst>
                  <a:ext uri="{FF2B5EF4-FFF2-40B4-BE49-F238E27FC236}">
                    <a16:creationId xmlns:a16="http://schemas.microsoft.com/office/drawing/2014/main" id="{927497CC-703D-26DF-8EDF-BA49B094883F}"/>
                  </a:ext>
                </a:extLst>
              </p:cNvPr>
              <p:cNvSpPr/>
              <p:nvPr/>
            </p:nvSpPr>
            <p:spPr>
              <a:xfrm rot="16200000">
                <a:off x="4146380" y="2968501"/>
                <a:ext cx="3218984" cy="3119958"/>
              </a:xfrm>
              <a:prstGeom prst="trapezoid">
                <a:avLst>
                  <a:gd name="adj" fmla="val 14268"/>
                </a:avLst>
              </a:prstGeom>
              <a:solidFill>
                <a:srgbClr val="E3ECFF"/>
              </a:solidFill>
              <a:ln>
                <a:noFill/>
              </a:ln>
              <a:effectLst>
                <a:outerShdw blurRad="127000" dist="635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x-none" altLang="en-US"/>
              </a:p>
            </p:txBody>
          </p:sp>
          <p:sp>
            <p:nvSpPr>
              <p:cNvPr id="260" name="자유형 259">
                <a:extLst>
                  <a:ext uri="{FF2B5EF4-FFF2-40B4-BE49-F238E27FC236}">
                    <a16:creationId xmlns:a16="http://schemas.microsoft.com/office/drawing/2014/main" id="{FD7BD7F5-D2CF-DE3E-4923-7099FE026776}"/>
                  </a:ext>
                </a:extLst>
              </p:cNvPr>
              <p:cNvSpPr/>
              <p:nvPr/>
            </p:nvSpPr>
            <p:spPr>
              <a:xfrm>
                <a:off x="4195895" y="3190825"/>
                <a:ext cx="3111775" cy="385813"/>
              </a:xfrm>
              <a:custGeom>
                <a:avLst/>
                <a:gdLst>
                  <a:gd name="connsiteX0" fmla="*/ 3103964 w 3111775"/>
                  <a:gd name="connsiteY0" fmla="*/ 12781 h 385813"/>
                  <a:gd name="connsiteX1" fmla="*/ 2401 w 3111775"/>
                  <a:gd name="connsiteY1" fmla="*/ 385651 h 385813"/>
                  <a:gd name="connsiteX2" fmla="*/ 1349 w 3111775"/>
                  <a:gd name="connsiteY2" fmla="*/ 385475 h 385813"/>
                  <a:gd name="connsiteX3" fmla="*/ 489 w 3111775"/>
                  <a:gd name="connsiteY3" fmla="*/ 384750 h 385813"/>
                  <a:gd name="connsiteX4" fmla="*/ -91 w 3111775"/>
                  <a:gd name="connsiteY4" fmla="*/ 383595 h 385813"/>
                  <a:gd name="connsiteX5" fmla="*/ -299 w 3111775"/>
                  <a:gd name="connsiteY5" fmla="*/ 382119 h 385813"/>
                  <a:gd name="connsiteX6" fmla="*/ -86 w 3111775"/>
                  <a:gd name="connsiteY6" fmla="*/ 380592 h 385813"/>
                  <a:gd name="connsiteX7" fmla="*/ 504 w 3111775"/>
                  <a:gd name="connsiteY7" fmla="*/ 379297 h 385813"/>
                  <a:gd name="connsiteX8" fmla="*/ 1364 w 3111775"/>
                  <a:gd name="connsiteY8" fmla="*/ 378365 h 385813"/>
                  <a:gd name="connsiteX9" fmla="*/ 2416 w 3111775"/>
                  <a:gd name="connsiteY9" fmla="*/ 377935 h 385813"/>
                  <a:gd name="connsiteX10" fmla="*/ 3103964 w 3111775"/>
                  <a:gd name="connsiteY10" fmla="*/ -81 h 385813"/>
                  <a:gd name="connsiteX11" fmla="*/ 3106886 w 3111775"/>
                  <a:gd name="connsiteY11" fmla="*/ 69 h 385813"/>
                  <a:gd name="connsiteX12" fmla="*/ 3109275 w 3111775"/>
                  <a:gd name="connsiteY12" fmla="*/ 1156 h 385813"/>
                  <a:gd name="connsiteX13" fmla="*/ 3110886 w 3111775"/>
                  <a:gd name="connsiteY13" fmla="*/ 3005 h 385813"/>
                  <a:gd name="connsiteX14" fmla="*/ 3111477 w 3111775"/>
                  <a:gd name="connsiteY14" fmla="*/ 5418 h 385813"/>
                  <a:gd name="connsiteX15" fmla="*/ 3110886 w 3111775"/>
                  <a:gd name="connsiteY15" fmla="*/ 7997 h 385813"/>
                  <a:gd name="connsiteX16" fmla="*/ 3109275 w 3111775"/>
                  <a:gd name="connsiteY16" fmla="*/ 10234 h 385813"/>
                  <a:gd name="connsiteX17" fmla="*/ 3106886 w 3111775"/>
                  <a:gd name="connsiteY17" fmla="*/ 11901 h 385813"/>
                  <a:gd name="connsiteX18" fmla="*/ 3103964 w 3111775"/>
                  <a:gd name="connsiteY18" fmla="*/ 12781 h 385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111775" h="385813">
                    <a:moveTo>
                      <a:pt x="3103964" y="12781"/>
                    </a:moveTo>
                    <a:lnTo>
                      <a:pt x="2401" y="385651"/>
                    </a:lnTo>
                    <a:cubicBezTo>
                      <a:pt x="2038" y="385697"/>
                      <a:pt x="1670" y="385635"/>
                      <a:pt x="1349" y="385475"/>
                    </a:cubicBezTo>
                    <a:cubicBezTo>
                      <a:pt x="1007" y="385304"/>
                      <a:pt x="712" y="385055"/>
                      <a:pt x="489" y="384750"/>
                    </a:cubicBezTo>
                    <a:cubicBezTo>
                      <a:pt x="230" y="384403"/>
                      <a:pt x="33" y="384009"/>
                      <a:pt x="-91" y="383595"/>
                    </a:cubicBezTo>
                    <a:cubicBezTo>
                      <a:pt x="-237" y="383113"/>
                      <a:pt x="-304" y="382616"/>
                      <a:pt x="-299" y="382119"/>
                    </a:cubicBezTo>
                    <a:cubicBezTo>
                      <a:pt x="-299" y="381601"/>
                      <a:pt x="-231" y="381089"/>
                      <a:pt x="-86" y="380592"/>
                    </a:cubicBezTo>
                    <a:cubicBezTo>
                      <a:pt x="43" y="380136"/>
                      <a:pt x="245" y="379696"/>
                      <a:pt x="504" y="379297"/>
                    </a:cubicBezTo>
                    <a:cubicBezTo>
                      <a:pt x="732" y="378940"/>
                      <a:pt x="1022" y="378624"/>
                      <a:pt x="1364" y="378365"/>
                    </a:cubicBezTo>
                    <a:cubicBezTo>
                      <a:pt x="1670" y="378137"/>
                      <a:pt x="2033" y="377987"/>
                      <a:pt x="2416" y="377935"/>
                    </a:cubicBezTo>
                    <a:lnTo>
                      <a:pt x="3103964" y="-81"/>
                    </a:lnTo>
                    <a:cubicBezTo>
                      <a:pt x="3104938" y="-206"/>
                      <a:pt x="3105928" y="-154"/>
                      <a:pt x="3106886" y="69"/>
                    </a:cubicBezTo>
                    <a:cubicBezTo>
                      <a:pt x="3107746" y="271"/>
                      <a:pt x="3108555" y="638"/>
                      <a:pt x="3109275" y="1156"/>
                    </a:cubicBezTo>
                    <a:cubicBezTo>
                      <a:pt x="3109943" y="1643"/>
                      <a:pt x="3110492" y="2275"/>
                      <a:pt x="3110886" y="3005"/>
                    </a:cubicBezTo>
                    <a:cubicBezTo>
                      <a:pt x="3111275" y="3750"/>
                      <a:pt x="3111477" y="4579"/>
                      <a:pt x="3111477" y="5418"/>
                    </a:cubicBezTo>
                    <a:cubicBezTo>
                      <a:pt x="3111472" y="6314"/>
                      <a:pt x="3111270" y="7189"/>
                      <a:pt x="3110886" y="7997"/>
                    </a:cubicBezTo>
                    <a:cubicBezTo>
                      <a:pt x="3110487" y="8835"/>
                      <a:pt x="3109938" y="9591"/>
                      <a:pt x="3109275" y="10234"/>
                    </a:cubicBezTo>
                    <a:cubicBezTo>
                      <a:pt x="3108570" y="10917"/>
                      <a:pt x="3107767" y="11476"/>
                      <a:pt x="3106886" y="11901"/>
                    </a:cubicBezTo>
                    <a:cubicBezTo>
                      <a:pt x="3105964" y="12351"/>
                      <a:pt x="3104980" y="12652"/>
                      <a:pt x="3103964" y="12781"/>
                    </a:cubicBezTo>
                    <a:close/>
                  </a:path>
                </a:pathLst>
              </a:custGeom>
              <a:solidFill>
                <a:srgbClr val="CACACA"/>
              </a:solidFill>
              <a:ln w="5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261" name="자유형 260">
                <a:extLst>
                  <a:ext uri="{FF2B5EF4-FFF2-40B4-BE49-F238E27FC236}">
                    <a16:creationId xmlns:a16="http://schemas.microsoft.com/office/drawing/2014/main" id="{DCAA493E-DD62-434E-1539-D17164026B31}"/>
                  </a:ext>
                </a:extLst>
              </p:cNvPr>
              <p:cNvSpPr/>
              <p:nvPr/>
            </p:nvSpPr>
            <p:spPr>
              <a:xfrm>
                <a:off x="4229882" y="3428248"/>
                <a:ext cx="60993" cy="86426"/>
              </a:xfrm>
              <a:custGeom>
                <a:avLst/>
                <a:gdLst>
                  <a:gd name="connsiteX0" fmla="*/ 30001 w 60993"/>
                  <a:gd name="connsiteY0" fmla="*/ 99 h 86426"/>
                  <a:gd name="connsiteX1" fmla="*/ 41902 w 60993"/>
                  <a:gd name="connsiteY1" fmla="*/ 1709 h 86426"/>
                  <a:gd name="connsiteX2" fmla="*/ 51668 w 60993"/>
                  <a:gd name="connsiteY2" fmla="*/ 9503 h 86426"/>
                  <a:gd name="connsiteX3" fmla="*/ 58274 w 60993"/>
                  <a:gd name="connsiteY3" fmla="*/ 22277 h 86426"/>
                  <a:gd name="connsiteX4" fmla="*/ 60694 w 60993"/>
                  <a:gd name="connsiteY4" fmla="*/ 38786 h 86426"/>
                  <a:gd name="connsiteX5" fmla="*/ 58274 w 60993"/>
                  <a:gd name="connsiteY5" fmla="*/ 55967 h 86426"/>
                  <a:gd name="connsiteX6" fmla="*/ 51668 w 60993"/>
                  <a:gd name="connsiteY6" fmla="*/ 70606 h 86426"/>
                  <a:gd name="connsiteX7" fmla="*/ 41902 w 60993"/>
                  <a:gd name="connsiteY7" fmla="*/ 81159 h 86426"/>
                  <a:gd name="connsiteX8" fmla="*/ 30001 w 60993"/>
                  <a:gd name="connsiteY8" fmla="*/ 86084 h 86426"/>
                  <a:gd name="connsiteX9" fmla="*/ 18162 w 60993"/>
                  <a:gd name="connsiteY9" fmla="*/ 84277 h 86426"/>
                  <a:gd name="connsiteX10" fmla="*/ 8541 w 60993"/>
                  <a:gd name="connsiteY10" fmla="*/ 76385 h 86426"/>
                  <a:gd name="connsiteX11" fmla="*/ 2070 w 60993"/>
                  <a:gd name="connsiteY11" fmla="*/ 63677 h 86426"/>
                  <a:gd name="connsiteX12" fmla="*/ -298 w 60993"/>
                  <a:gd name="connsiteY12" fmla="*/ 47371 h 86426"/>
                  <a:gd name="connsiteX13" fmla="*/ 2070 w 60993"/>
                  <a:gd name="connsiteY13" fmla="*/ 30397 h 86426"/>
                  <a:gd name="connsiteX14" fmla="*/ 8536 w 60993"/>
                  <a:gd name="connsiteY14" fmla="*/ 15862 h 86426"/>
                  <a:gd name="connsiteX15" fmla="*/ 18162 w 60993"/>
                  <a:gd name="connsiteY15" fmla="*/ 5251 h 86426"/>
                  <a:gd name="connsiteX16" fmla="*/ 30001 w 60993"/>
                  <a:gd name="connsiteY16" fmla="*/ 99 h 86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0993" h="86426">
                    <a:moveTo>
                      <a:pt x="30001" y="99"/>
                    </a:moveTo>
                    <a:cubicBezTo>
                      <a:pt x="34042" y="-522"/>
                      <a:pt x="38177" y="37"/>
                      <a:pt x="41902" y="1709"/>
                    </a:cubicBezTo>
                    <a:cubicBezTo>
                      <a:pt x="45736" y="3486"/>
                      <a:pt x="49088" y="6158"/>
                      <a:pt x="51668" y="9503"/>
                    </a:cubicBezTo>
                    <a:cubicBezTo>
                      <a:pt x="54632" y="13319"/>
                      <a:pt x="56870" y="17653"/>
                      <a:pt x="58274" y="22277"/>
                    </a:cubicBezTo>
                    <a:cubicBezTo>
                      <a:pt x="59917" y="27627"/>
                      <a:pt x="60730" y="33193"/>
                      <a:pt x="60694" y="38786"/>
                    </a:cubicBezTo>
                    <a:cubicBezTo>
                      <a:pt x="60699" y="44596"/>
                      <a:pt x="59885" y="50380"/>
                      <a:pt x="58274" y="55967"/>
                    </a:cubicBezTo>
                    <a:cubicBezTo>
                      <a:pt x="56803" y="61140"/>
                      <a:pt x="54575" y="66075"/>
                      <a:pt x="51668" y="70606"/>
                    </a:cubicBezTo>
                    <a:cubicBezTo>
                      <a:pt x="49083" y="74686"/>
                      <a:pt x="45772" y="78265"/>
                      <a:pt x="41902" y="81159"/>
                    </a:cubicBezTo>
                    <a:cubicBezTo>
                      <a:pt x="38410" y="83769"/>
                      <a:pt x="34322" y="85462"/>
                      <a:pt x="30001" y="86084"/>
                    </a:cubicBezTo>
                    <a:cubicBezTo>
                      <a:pt x="25965" y="86638"/>
                      <a:pt x="21851" y="86006"/>
                      <a:pt x="18162" y="84277"/>
                    </a:cubicBezTo>
                    <a:cubicBezTo>
                      <a:pt x="14375" y="82443"/>
                      <a:pt x="11075" y="79740"/>
                      <a:pt x="8541" y="76385"/>
                    </a:cubicBezTo>
                    <a:cubicBezTo>
                      <a:pt x="5635" y="72569"/>
                      <a:pt x="3443" y="68265"/>
                      <a:pt x="2070" y="63677"/>
                    </a:cubicBezTo>
                    <a:cubicBezTo>
                      <a:pt x="464" y="58390"/>
                      <a:pt x="-334" y="52891"/>
                      <a:pt x="-298" y="47371"/>
                    </a:cubicBezTo>
                    <a:cubicBezTo>
                      <a:pt x="-298" y="41628"/>
                      <a:pt x="495" y="35917"/>
                      <a:pt x="2070" y="30397"/>
                    </a:cubicBezTo>
                    <a:cubicBezTo>
                      <a:pt x="3510" y="25265"/>
                      <a:pt x="5692" y="20367"/>
                      <a:pt x="8536" y="15862"/>
                    </a:cubicBezTo>
                    <a:cubicBezTo>
                      <a:pt x="11085" y="11776"/>
                      <a:pt x="14344" y="8182"/>
                      <a:pt x="18162" y="5251"/>
                    </a:cubicBezTo>
                    <a:cubicBezTo>
                      <a:pt x="21623" y="2579"/>
                      <a:pt x="25691" y="808"/>
                      <a:pt x="30001" y="99"/>
                    </a:cubicBezTo>
                    <a:close/>
                  </a:path>
                </a:pathLst>
              </a:custGeom>
              <a:solidFill>
                <a:srgbClr val="3F3D56"/>
              </a:solidFill>
              <a:ln w="5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262" name="자유형 261">
                <a:extLst>
                  <a:ext uri="{FF2B5EF4-FFF2-40B4-BE49-F238E27FC236}">
                    <a16:creationId xmlns:a16="http://schemas.microsoft.com/office/drawing/2014/main" id="{0710C88C-E8B5-61B9-0ED4-4DAD61E2C32C}"/>
                  </a:ext>
                </a:extLst>
              </p:cNvPr>
              <p:cNvSpPr/>
              <p:nvPr/>
            </p:nvSpPr>
            <p:spPr>
              <a:xfrm>
                <a:off x="4336255" y="3412068"/>
                <a:ext cx="63823" cy="88418"/>
              </a:xfrm>
              <a:custGeom>
                <a:avLst/>
                <a:gdLst>
                  <a:gd name="connsiteX0" fmla="*/ 31400 w 63823"/>
                  <a:gd name="connsiteY0" fmla="*/ 117 h 88418"/>
                  <a:gd name="connsiteX1" fmla="*/ 43855 w 63823"/>
                  <a:gd name="connsiteY1" fmla="*/ 1728 h 88418"/>
                  <a:gd name="connsiteX2" fmla="*/ 54088 w 63823"/>
                  <a:gd name="connsiteY2" fmla="*/ 9650 h 88418"/>
                  <a:gd name="connsiteX3" fmla="*/ 60999 w 63823"/>
                  <a:gd name="connsiteY3" fmla="*/ 22694 h 88418"/>
                  <a:gd name="connsiteX4" fmla="*/ 63522 w 63823"/>
                  <a:gd name="connsiteY4" fmla="*/ 39575 h 88418"/>
                  <a:gd name="connsiteX5" fmla="*/ 60984 w 63823"/>
                  <a:gd name="connsiteY5" fmla="*/ 57161 h 88418"/>
                  <a:gd name="connsiteX6" fmla="*/ 54088 w 63823"/>
                  <a:gd name="connsiteY6" fmla="*/ 72136 h 88418"/>
                  <a:gd name="connsiteX7" fmla="*/ 43871 w 63823"/>
                  <a:gd name="connsiteY7" fmla="*/ 82959 h 88418"/>
                  <a:gd name="connsiteX8" fmla="*/ 31415 w 63823"/>
                  <a:gd name="connsiteY8" fmla="*/ 88065 h 88418"/>
                  <a:gd name="connsiteX9" fmla="*/ 19028 w 63823"/>
                  <a:gd name="connsiteY9" fmla="*/ 86247 h 88418"/>
                  <a:gd name="connsiteX10" fmla="*/ 8961 w 63823"/>
                  <a:gd name="connsiteY10" fmla="*/ 78195 h 88418"/>
                  <a:gd name="connsiteX11" fmla="*/ 2179 w 63823"/>
                  <a:gd name="connsiteY11" fmla="*/ 65223 h 88418"/>
                  <a:gd name="connsiteX12" fmla="*/ -298 w 63823"/>
                  <a:gd name="connsiteY12" fmla="*/ 48555 h 88418"/>
                  <a:gd name="connsiteX13" fmla="*/ 2179 w 63823"/>
                  <a:gd name="connsiteY13" fmla="*/ 31192 h 88418"/>
                  <a:gd name="connsiteX14" fmla="*/ 8940 w 63823"/>
                  <a:gd name="connsiteY14" fmla="*/ 16294 h 88418"/>
                  <a:gd name="connsiteX15" fmla="*/ 19012 w 63823"/>
                  <a:gd name="connsiteY15" fmla="*/ 5425 h 88418"/>
                  <a:gd name="connsiteX16" fmla="*/ 31400 w 63823"/>
                  <a:gd name="connsiteY16" fmla="*/ 117 h 88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3823" h="88418">
                    <a:moveTo>
                      <a:pt x="31400" y="117"/>
                    </a:moveTo>
                    <a:cubicBezTo>
                      <a:pt x="35623" y="-535"/>
                      <a:pt x="39938" y="24"/>
                      <a:pt x="43855" y="1728"/>
                    </a:cubicBezTo>
                    <a:cubicBezTo>
                      <a:pt x="47850" y="3509"/>
                      <a:pt x="51357" y="6228"/>
                      <a:pt x="54088" y="9650"/>
                    </a:cubicBezTo>
                    <a:cubicBezTo>
                      <a:pt x="57181" y="13529"/>
                      <a:pt x="59523" y="17956"/>
                      <a:pt x="60999" y="22694"/>
                    </a:cubicBezTo>
                    <a:cubicBezTo>
                      <a:pt x="62714" y="28157"/>
                      <a:pt x="63569" y="33854"/>
                      <a:pt x="63522" y="39575"/>
                    </a:cubicBezTo>
                    <a:cubicBezTo>
                      <a:pt x="63528" y="45530"/>
                      <a:pt x="62673" y="51449"/>
                      <a:pt x="60984" y="57161"/>
                    </a:cubicBezTo>
                    <a:cubicBezTo>
                      <a:pt x="59440" y="62463"/>
                      <a:pt x="57114" y="67512"/>
                      <a:pt x="54088" y="72136"/>
                    </a:cubicBezTo>
                    <a:cubicBezTo>
                      <a:pt x="51363" y="76336"/>
                      <a:pt x="47902" y="80002"/>
                      <a:pt x="43871" y="82959"/>
                    </a:cubicBezTo>
                    <a:cubicBezTo>
                      <a:pt x="40202" y="85657"/>
                      <a:pt x="35923" y="87412"/>
                      <a:pt x="31415" y="88065"/>
                    </a:cubicBezTo>
                    <a:cubicBezTo>
                      <a:pt x="27198" y="88639"/>
                      <a:pt x="22903" y="88008"/>
                      <a:pt x="19028" y="86247"/>
                    </a:cubicBezTo>
                    <a:cubicBezTo>
                      <a:pt x="15079" y="84398"/>
                      <a:pt x="11629" y="81638"/>
                      <a:pt x="8961" y="78195"/>
                    </a:cubicBezTo>
                    <a:cubicBezTo>
                      <a:pt x="5925" y="74322"/>
                      <a:pt x="3629" y="69925"/>
                      <a:pt x="2179" y="65223"/>
                    </a:cubicBezTo>
                    <a:cubicBezTo>
                      <a:pt x="500" y="59828"/>
                      <a:pt x="-334" y="54204"/>
                      <a:pt x="-298" y="48555"/>
                    </a:cubicBezTo>
                    <a:cubicBezTo>
                      <a:pt x="-298" y="42677"/>
                      <a:pt x="536" y="36836"/>
                      <a:pt x="2179" y="31192"/>
                    </a:cubicBezTo>
                    <a:cubicBezTo>
                      <a:pt x="3691" y="25926"/>
                      <a:pt x="5971" y="20903"/>
                      <a:pt x="8940" y="16294"/>
                    </a:cubicBezTo>
                    <a:cubicBezTo>
                      <a:pt x="11624" y="12100"/>
                      <a:pt x="15033" y="8418"/>
                      <a:pt x="19012" y="5425"/>
                    </a:cubicBezTo>
                    <a:cubicBezTo>
                      <a:pt x="22649" y="2675"/>
                      <a:pt x="26903" y="853"/>
                      <a:pt x="31400" y="117"/>
                    </a:cubicBezTo>
                    <a:close/>
                  </a:path>
                </a:pathLst>
              </a:custGeom>
              <a:solidFill>
                <a:srgbClr val="3F3D56"/>
              </a:solidFill>
              <a:ln w="5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263" name="자유형 262">
                <a:extLst>
                  <a:ext uri="{FF2B5EF4-FFF2-40B4-BE49-F238E27FC236}">
                    <a16:creationId xmlns:a16="http://schemas.microsoft.com/office/drawing/2014/main" id="{B64503E3-7266-0B16-EC7F-04F0B807D20A}"/>
                  </a:ext>
                </a:extLst>
              </p:cNvPr>
              <p:cNvSpPr/>
              <p:nvPr/>
            </p:nvSpPr>
            <p:spPr>
              <a:xfrm>
                <a:off x="4447570" y="3395104"/>
                <a:ext cx="66858" cy="90530"/>
              </a:xfrm>
              <a:custGeom>
                <a:avLst/>
                <a:gdLst>
                  <a:gd name="connsiteX0" fmla="*/ 32897 w 66858"/>
                  <a:gd name="connsiteY0" fmla="*/ 138 h 90530"/>
                  <a:gd name="connsiteX1" fmla="*/ 45938 w 66858"/>
                  <a:gd name="connsiteY1" fmla="*/ 1728 h 90530"/>
                  <a:gd name="connsiteX2" fmla="*/ 56642 w 66858"/>
                  <a:gd name="connsiteY2" fmla="*/ 9821 h 90530"/>
                  <a:gd name="connsiteX3" fmla="*/ 63895 w 66858"/>
                  <a:gd name="connsiteY3" fmla="*/ 23155 h 90530"/>
                  <a:gd name="connsiteX4" fmla="*/ 66559 w 66858"/>
                  <a:gd name="connsiteY4" fmla="*/ 40409 h 90530"/>
                  <a:gd name="connsiteX5" fmla="*/ 63895 w 66858"/>
                  <a:gd name="connsiteY5" fmla="*/ 58414 h 90530"/>
                  <a:gd name="connsiteX6" fmla="*/ 56642 w 66858"/>
                  <a:gd name="connsiteY6" fmla="*/ 73788 h 90530"/>
                  <a:gd name="connsiteX7" fmla="*/ 45938 w 66858"/>
                  <a:gd name="connsiteY7" fmla="*/ 84901 h 90530"/>
                  <a:gd name="connsiteX8" fmla="*/ 32897 w 66858"/>
                  <a:gd name="connsiteY8" fmla="*/ 90162 h 90530"/>
                  <a:gd name="connsiteX9" fmla="*/ 19918 w 66858"/>
                  <a:gd name="connsiteY9" fmla="*/ 88344 h 90530"/>
                  <a:gd name="connsiteX10" fmla="*/ 9370 w 66858"/>
                  <a:gd name="connsiteY10" fmla="*/ 80142 h 90530"/>
                  <a:gd name="connsiteX11" fmla="*/ 2293 w 66858"/>
                  <a:gd name="connsiteY11" fmla="*/ 66875 h 90530"/>
                  <a:gd name="connsiteX12" fmla="*/ -298 w 66858"/>
                  <a:gd name="connsiteY12" fmla="*/ 49849 h 90530"/>
                  <a:gd name="connsiteX13" fmla="*/ 2293 w 66858"/>
                  <a:gd name="connsiteY13" fmla="*/ 32052 h 90530"/>
                  <a:gd name="connsiteX14" fmla="*/ 9370 w 66858"/>
                  <a:gd name="connsiteY14" fmla="*/ 16791 h 90530"/>
                  <a:gd name="connsiteX15" fmla="*/ 19924 w 66858"/>
                  <a:gd name="connsiteY15" fmla="*/ 5617 h 90530"/>
                  <a:gd name="connsiteX16" fmla="*/ 32897 w 66858"/>
                  <a:gd name="connsiteY16" fmla="*/ 138 h 90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6858" h="90530">
                    <a:moveTo>
                      <a:pt x="32897" y="138"/>
                    </a:moveTo>
                    <a:cubicBezTo>
                      <a:pt x="37306" y="-545"/>
                      <a:pt x="41824" y="3"/>
                      <a:pt x="45938" y="1728"/>
                    </a:cubicBezTo>
                    <a:cubicBezTo>
                      <a:pt x="50103" y="3535"/>
                      <a:pt x="53777" y="6311"/>
                      <a:pt x="56642" y="9821"/>
                    </a:cubicBezTo>
                    <a:cubicBezTo>
                      <a:pt x="59880" y="13772"/>
                      <a:pt x="62341" y="18293"/>
                      <a:pt x="63895" y="23155"/>
                    </a:cubicBezTo>
                    <a:cubicBezTo>
                      <a:pt x="65698" y="28727"/>
                      <a:pt x="66595" y="34553"/>
                      <a:pt x="66559" y="40409"/>
                    </a:cubicBezTo>
                    <a:cubicBezTo>
                      <a:pt x="66559" y="46509"/>
                      <a:pt x="65657" y="52578"/>
                      <a:pt x="63895" y="58414"/>
                    </a:cubicBezTo>
                    <a:cubicBezTo>
                      <a:pt x="62263" y="63877"/>
                      <a:pt x="59818" y="69055"/>
                      <a:pt x="56642" y="73788"/>
                    </a:cubicBezTo>
                    <a:cubicBezTo>
                      <a:pt x="53777" y="78112"/>
                      <a:pt x="50150" y="81877"/>
                      <a:pt x="45938" y="84901"/>
                    </a:cubicBezTo>
                    <a:cubicBezTo>
                      <a:pt x="42078" y="87681"/>
                      <a:pt x="37607" y="89483"/>
                      <a:pt x="32897" y="90162"/>
                    </a:cubicBezTo>
                    <a:cubicBezTo>
                      <a:pt x="28483" y="90762"/>
                      <a:pt x="23996" y="90136"/>
                      <a:pt x="19918" y="88344"/>
                    </a:cubicBezTo>
                    <a:cubicBezTo>
                      <a:pt x="15805" y="86480"/>
                      <a:pt x="12188" y="83668"/>
                      <a:pt x="9370" y="80142"/>
                    </a:cubicBezTo>
                    <a:cubicBezTo>
                      <a:pt x="6209" y="76196"/>
                      <a:pt x="3811" y="71696"/>
                      <a:pt x="2293" y="66875"/>
                    </a:cubicBezTo>
                    <a:cubicBezTo>
                      <a:pt x="541" y="61371"/>
                      <a:pt x="-334" y="55623"/>
                      <a:pt x="-298" y="49849"/>
                    </a:cubicBezTo>
                    <a:cubicBezTo>
                      <a:pt x="-303" y="43822"/>
                      <a:pt x="572" y="37825"/>
                      <a:pt x="2293" y="32052"/>
                    </a:cubicBezTo>
                    <a:cubicBezTo>
                      <a:pt x="3883" y="26645"/>
                      <a:pt x="6272" y="21503"/>
                      <a:pt x="9370" y="16791"/>
                    </a:cubicBezTo>
                    <a:cubicBezTo>
                      <a:pt x="12194" y="12467"/>
                      <a:pt x="15763" y="8682"/>
                      <a:pt x="19924" y="5617"/>
                    </a:cubicBezTo>
                    <a:cubicBezTo>
                      <a:pt x="23747" y="2779"/>
                      <a:pt x="28198" y="904"/>
                      <a:pt x="32897" y="138"/>
                    </a:cubicBezTo>
                    <a:close/>
                  </a:path>
                </a:pathLst>
              </a:custGeom>
              <a:solidFill>
                <a:srgbClr val="3F3D56"/>
              </a:solidFill>
              <a:ln w="5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264" name="자유형 263">
                <a:extLst>
                  <a:ext uri="{FF2B5EF4-FFF2-40B4-BE49-F238E27FC236}">
                    <a16:creationId xmlns:a16="http://schemas.microsoft.com/office/drawing/2014/main" id="{9C1930E8-D4DD-AEE7-3E37-35BBDE5F7C69}"/>
                  </a:ext>
                </a:extLst>
              </p:cNvPr>
              <p:cNvSpPr/>
              <p:nvPr/>
            </p:nvSpPr>
            <p:spPr>
              <a:xfrm>
                <a:off x="6930251" y="3014334"/>
                <a:ext cx="217134" cy="52839"/>
              </a:xfrm>
              <a:custGeom>
                <a:avLst/>
                <a:gdLst>
                  <a:gd name="connsiteX0" fmla="*/ 202452 w 217134"/>
                  <a:gd name="connsiteY0" fmla="*/ 25204 h 52839"/>
                  <a:gd name="connsiteX1" fmla="*/ 13338 w 217134"/>
                  <a:gd name="connsiteY1" fmla="*/ 52530 h 52839"/>
                  <a:gd name="connsiteX2" fmla="*/ 8022 w 217134"/>
                  <a:gd name="connsiteY2" fmla="*/ 52333 h 52839"/>
                  <a:gd name="connsiteX3" fmla="*/ 3685 w 217134"/>
                  <a:gd name="connsiteY3" fmla="*/ 50319 h 52839"/>
                  <a:gd name="connsiteX4" fmla="*/ 774 w 217134"/>
                  <a:gd name="connsiteY4" fmla="*/ 46849 h 52839"/>
                  <a:gd name="connsiteX5" fmla="*/ -299 w 217134"/>
                  <a:gd name="connsiteY5" fmla="*/ 42256 h 52839"/>
                  <a:gd name="connsiteX6" fmla="*/ 774 w 217134"/>
                  <a:gd name="connsiteY6" fmla="*/ 37332 h 52839"/>
                  <a:gd name="connsiteX7" fmla="*/ 3685 w 217134"/>
                  <a:gd name="connsiteY7" fmla="*/ 33008 h 52839"/>
                  <a:gd name="connsiteX8" fmla="*/ 8022 w 217134"/>
                  <a:gd name="connsiteY8" fmla="*/ 29740 h 52839"/>
                  <a:gd name="connsiteX9" fmla="*/ 13338 w 217134"/>
                  <a:gd name="connsiteY9" fmla="*/ 27995 h 52839"/>
                  <a:gd name="connsiteX10" fmla="*/ 202452 w 217134"/>
                  <a:gd name="connsiteY10" fmla="*/ 33 h 52839"/>
                  <a:gd name="connsiteX11" fmla="*/ 208047 w 217134"/>
                  <a:gd name="connsiteY11" fmla="*/ 193 h 52839"/>
                  <a:gd name="connsiteX12" fmla="*/ 212622 w 217134"/>
                  <a:gd name="connsiteY12" fmla="*/ 2208 h 52839"/>
                  <a:gd name="connsiteX13" fmla="*/ 216835 w 217134"/>
                  <a:gd name="connsiteY13" fmla="*/ 10514 h 52839"/>
                  <a:gd name="connsiteX14" fmla="*/ 215705 w 217134"/>
                  <a:gd name="connsiteY14" fmla="*/ 15588 h 52839"/>
                  <a:gd name="connsiteX15" fmla="*/ 212622 w 217134"/>
                  <a:gd name="connsiteY15" fmla="*/ 20052 h 52839"/>
                  <a:gd name="connsiteX16" fmla="*/ 202447 w 217134"/>
                  <a:gd name="connsiteY16" fmla="*/ 25215 h 52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7134" h="52839">
                    <a:moveTo>
                      <a:pt x="202452" y="25204"/>
                    </a:moveTo>
                    <a:lnTo>
                      <a:pt x="13338" y="52530"/>
                    </a:lnTo>
                    <a:cubicBezTo>
                      <a:pt x="11566" y="52799"/>
                      <a:pt x="9768" y="52732"/>
                      <a:pt x="8022" y="52333"/>
                    </a:cubicBezTo>
                    <a:cubicBezTo>
                      <a:pt x="6452" y="51971"/>
                      <a:pt x="4975" y="51282"/>
                      <a:pt x="3685" y="50319"/>
                    </a:cubicBezTo>
                    <a:cubicBezTo>
                      <a:pt x="2463" y="49402"/>
                      <a:pt x="1463" y="48211"/>
                      <a:pt x="774" y="46849"/>
                    </a:cubicBezTo>
                    <a:cubicBezTo>
                      <a:pt x="59" y="45420"/>
                      <a:pt x="-309" y="43846"/>
                      <a:pt x="-299" y="42256"/>
                    </a:cubicBezTo>
                    <a:cubicBezTo>
                      <a:pt x="-289" y="40558"/>
                      <a:pt x="74" y="38880"/>
                      <a:pt x="774" y="37332"/>
                    </a:cubicBezTo>
                    <a:cubicBezTo>
                      <a:pt x="1483" y="35732"/>
                      <a:pt x="2473" y="34266"/>
                      <a:pt x="3685" y="33008"/>
                    </a:cubicBezTo>
                    <a:cubicBezTo>
                      <a:pt x="4950" y="31693"/>
                      <a:pt x="6411" y="30590"/>
                      <a:pt x="8022" y="29740"/>
                    </a:cubicBezTo>
                    <a:cubicBezTo>
                      <a:pt x="9680" y="28860"/>
                      <a:pt x="11478" y="28270"/>
                      <a:pt x="13338" y="27995"/>
                    </a:cubicBezTo>
                    <a:lnTo>
                      <a:pt x="202452" y="33"/>
                    </a:lnTo>
                    <a:cubicBezTo>
                      <a:pt x="204307" y="-252"/>
                      <a:pt x="206203" y="-200"/>
                      <a:pt x="208047" y="193"/>
                    </a:cubicBezTo>
                    <a:cubicBezTo>
                      <a:pt x="209695" y="546"/>
                      <a:pt x="211249" y="1229"/>
                      <a:pt x="212622" y="2208"/>
                    </a:cubicBezTo>
                    <a:cubicBezTo>
                      <a:pt x="215301" y="4124"/>
                      <a:pt x="216876" y="7225"/>
                      <a:pt x="216835" y="10514"/>
                    </a:cubicBezTo>
                    <a:cubicBezTo>
                      <a:pt x="216824" y="12269"/>
                      <a:pt x="216436" y="13999"/>
                      <a:pt x="215705" y="15588"/>
                    </a:cubicBezTo>
                    <a:cubicBezTo>
                      <a:pt x="214943" y="17245"/>
                      <a:pt x="213902" y="18757"/>
                      <a:pt x="212622" y="20052"/>
                    </a:cubicBezTo>
                    <a:cubicBezTo>
                      <a:pt x="209881" y="22833"/>
                      <a:pt x="206312" y="24640"/>
                      <a:pt x="202447" y="25215"/>
                    </a:cubicBezTo>
                    <a:close/>
                  </a:path>
                </a:pathLst>
              </a:custGeom>
              <a:solidFill>
                <a:srgbClr val="3F3D56"/>
              </a:solidFill>
              <a:ln w="5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265" name="자유형 264">
                <a:extLst>
                  <a:ext uri="{FF2B5EF4-FFF2-40B4-BE49-F238E27FC236}">
                    <a16:creationId xmlns:a16="http://schemas.microsoft.com/office/drawing/2014/main" id="{5217898E-F34B-576D-5CA6-134A636BF309}"/>
                  </a:ext>
                </a:extLst>
              </p:cNvPr>
              <p:cNvSpPr/>
              <p:nvPr/>
            </p:nvSpPr>
            <p:spPr>
              <a:xfrm>
                <a:off x="6930250" y="3061533"/>
                <a:ext cx="217134" cy="51653"/>
              </a:xfrm>
              <a:custGeom>
                <a:avLst/>
                <a:gdLst>
                  <a:gd name="connsiteX0" fmla="*/ 202452 w 217134"/>
                  <a:gd name="connsiteY0" fmla="*/ 25190 h 51653"/>
                  <a:gd name="connsiteX1" fmla="*/ 13338 w 217134"/>
                  <a:gd name="connsiteY1" fmla="*/ 51360 h 51653"/>
                  <a:gd name="connsiteX2" fmla="*/ 8022 w 217134"/>
                  <a:gd name="connsiteY2" fmla="*/ 51127 h 51653"/>
                  <a:gd name="connsiteX3" fmla="*/ 3686 w 217134"/>
                  <a:gd name="connsiteY3" fmla="*/ 49118 h 51653"/>
                  <a:gd name="connsiteX4" fmla="*/ 774 w 217134"/>
                  <a:gd name="connsiteY4" fmla="*/ 45628 h 51653"/>
                  <a:gd name="connsiteX5" fmla="*/ -299 w 217134"/>
                  <a:gd name="connsiteY5" fmla="*/ 40973 h 51653"/>
                  <a:gd name="connsiteX6" fmla="*/ 774 w 217134"/>
                  <a:gd name="connsiteY6" fmla="*/ 36059 h 51653"/>
                  <a:gd name="connsiteX7" fmla="*/ 3686 w 217134"/>
                  <a:gd name="connsiteY7" fmla="*/ 31756 h 51653"/>
                  <a:gd name="connsiteX8" fmla="*/ 8022 w 217134"/>
                  <a:gd name="connsiteY8" fmla="*/ 28535 h 51653"/>
                  <a:gd name="connsiteX9" fmla="*/ 13338 w 217134"/>
                  <a:gd name="connsiteY9" fmla="*/ 26821 h 51653"/>
                  <a:gd name="connsiteX10" fmla="*/ 202452 w 217134"/>
                  <a:gd name="connsiteY10" fmla="*/ 18 h 51653"/>
                  <a:gd name="connsiteX11" fmla="*/ 208048 w 217134"/>
                  <a:gd name="connsiteY11" fmla="*/ 215 h 51653"/>
                  <a:gd name="connsiteX12" fmla="*/ 212622 w 217134"/>
                  <a:gd name="connsiteY12" fmla="*/ 2271 h 51653"/>
                  <a:gd name="connsiteX13" fmla="*/ 215710 w 217134"/>
                  <a:gd name="connsiteY13" fmla="*/ 5844 h 51653"/>
                  <a:gd name="connsiteX14" fmla="*/ 216835 w 217134"/>
                  <a:gd name="connsiteY14" fmla="*/ 10587 h 51653"/>
                  <a:gd name="connsiteX15" fmla="*/ 215705 w 217134"/>
                  <a:gd name="connsiteY15" fmla="*/ 15651 h 51653"/>
                  <a:gd name="connsiteX16" fmla="*/ 212612 w 217134"/>
                  <a:gd name="connsiteY16" fmla="*/ 20084 h 51653"/>
                  <a:gd name="connsiteX17" fmla="*/ 202442 w 217134"/>
                  <a:gd name="connsiteY17" fmla="*/ 25179 h 5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17134" h="51653">
                    <a:moveTo>
                      <a:pt x="202452" y="25190"/>
                    </a:moveTo>
                    <a:lnTo>
                      <a:pt x="13338" y="51360"/>
                    </a:lnTo>
                    <a:cubicBezTo>
                      <a:pt x="11566" y="51614"/>
                      <a:pt x="9763" y="51536"/>
                      <a:pt x="8022" y="51127"/>
                    </a:cubicBezTo>
                    <a:cubicBezTo>
                      <a:pt x="6452" y="50765"/>
                      <a:pt x="4981" y="50081"/>
                      <a:pt x="3686" y="49118"/>
                    </a:cubicBezTo>
                    <a:cubicBezTo>
                      <a:pt x="2463" y="48191"/>
                      <a:pt x="1463" y="47000"/>
                      <a:pt x="774" y="45628"/>
                    </a:cubicBezTo>
                    <a:cubicBezTo>
                      <a:pt x="54" y="44183"/>
                      <a:pt x="-314" y="42588"/>
                      <a:pt x="-299" y="40973"/>
                    </a:cubicBezTo>
                    <a:cubicBezTo>
                      <a:pt x="-288" y="39280"/>
                      <a:pt x="74" y="37607"/>
                      <a:pt x="774" y="36059"/>
                    </a:cubicBezTo>
                    <a:cubicBezTo>
                      <a:pt x="1484" y="34464"/>
                      <a:pt x="2473" y="33009"/>
                      <a:pt x="3686" y="31756"/>
                    </a:cubicBezTo>
                    <a:cubicBezTo>
                      <a:pt x="4950" y="30456"/>
                      <a:pt x="6411" y="29368"/>
                      <a:pt x="8022" y="28535"/>
                    </a:cubicBezTo>
                    <a:cubicBezTo>
                      <a:pt x="9685" y="27665"/>
                      <a:pt x="11483" y="27085"/>
                      <a:pt x="13338" y="26821"/>
                    </a:cubicBezTo>
                    <a:lnTo>
                      <a:pt x="202452" y="18"/>
                    </a:lnTo>
                    <a:cubicBezTo>
                      <a:pt x="204312" y="-256"/>
                      <a:pt x="206208" y="-189"/>
                      <a:pt x="208048" y="215"/>
                    </a:cubicBezTo>
                    <a:cubicBezTo>
                      <a:pt x="209695" y="583"/>
                      <a:pt x="211255" y="1282"/>
                      <a:pt x="212622" y="2271"/>
                    </a:cubicBezTo>
                    <a:cubicBezTo>
                      <a:pt x="213913" y="3208"/>
                      <a:pt x="214969" y="4430"/>
                      <a:pt x="215710" y="5844"/>
                    </a:cubicBezTo>
                    <a:cubicBezTo>
                      <a:pt x="216462" y="7309"/>
                      <a:pt x="216850" y="8940"/>
                      <a:pt x="216835" y="10587"/>
                    </a:cubicBezTo>
                    <a:cubicBezTo>
                      <a:pt x="216824" y="12337"/>
                      <a:pt x="216436" y="14067"/>
                      <a:pt x="215705" y="15651"/>
                    </a:cubicBezTo>
                    <a:cubicBezTo>
                      <a:pt x="214943" y="17298"/>
                      <a:pt x="213897" y="18800"/>
                      <a:pt x="212612" y="20084"/>
                    </a:cubicBezTo>
                    <a:cubicBezTo>
                      <a:pt x="209871" y="22844"/>
                      <a:pt x="206297" y="24636"/>
                      <a:pt x="202442" y="25179"/>
                    </a:cubicBezTo>
                    <a:close/>
                  </a:path>
                </a:pathLst>
              </a:custGeom>
              <a:solidFill>
                <a:srgbClr val="3F3D56"/>
              </a:solidFill>
              <a:ln w="5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266" name="자유형 265">
                <a:extLst>
                  <a:ext uri="{FF2B5EF4-FFF2-40B4-BE49-F238E27FC236}">
                    <a16:creationId xmlns:a16="http://schemas.microsoft.com/office/drawing/2014/main" id="{CCE8EF8B-B8FE-545B-364D-E06335326B6E}"/>
                  </a:ext>
                </a:extLst>
              </p:cNvPr>
              <p:cNvSpPr/>
              <p:nvPr/>
            </p:nvSpPr>
            <p:spPr>
              <a:xfrm>
                <a:off x="6930250" y="3108735"/>
                <a:ext cx="217134" cy="50416"/>
              </a:xfrm>
              <a:custGeom>
                <a:avLst/>
                <a:gdLst>
                  <a:gd name="connsiteX0" fmla="*/ 202452 w 217134"/>
                  <a:gd name="connsiteY0" fmla="*/ 25172 h 50416"/>
                  <a:gd name="connsiteX1" fmla="*/ 13338 w 217134"/>
                  <a:gd name="connsiteY1" fmla="*/ 50131 h 50416"/>
                  <a:gd name="connsiteX2" fmla="*/ 8022 w 217134"/>
                  <a:gd name="connsiteY2" fmla="*/ 49872 h 50416"/>
                  <a:gd name="connsiteX3" fmla="*/ 3686 w 217134"/>
                  <a:gd name="connsiteY3" fmla="*/ 47816 h 50416"/>
                  <a:gd name="connsiteX4" fmla="*/ -299 w 217134"/>
                  <a:gd name="connsiteY4" fmla="*/ 39702 h 50416"/>
                  <a:gd name="connsiteX5" fmla="*/ 769 w 217134"/>
                  <a:gd name="connsiteY5" fmla="*/ 34788 h 50416"/>
                  <a:gd name="connsiteX6" fmla="*/ 3686 w 217134"/>
                  <a:gd name="connsiteY6" fmla="*/ 30500 h 50416"/>
                  <a:gd name="connsiteX7" fmla="*/ 8022 w 217134"/>
                  <a:gd name="connsiteY7" fmla="*/ 27279 h 50416"/>
                  <a:gd name="connsiteX8" fmla="*/ 13338 w 217134"/>
                  <a:gd name="connsiteY8" fmla="*/ 25596 h 50416"/>
                  <a:gd name="connsiteX9" fmla="*/ 202452 w 217134"/>
                  <a:gd name="connsiteY9" fmla="*/ 6 h 50416"/>
                  <a:gd name="connsiteX10" fmla="*/ 208048 w 217134"/>
                  <a:gd name="connsiteY10" fmla="*/ 239 h 50416"/>
                  <a:gd name="connsiteX11" fmla="*/ 212622 w 217134"/>
                  <a:gd name="connsiteY11" fmla="*/ 2320 h 50416"/>
                  <a:gd name="connsiteX12" fmla="*/ 215710 w 217134"/>
                  <a:gd name="connsiteY12" fmla="*/ 5914 h 50416"/>
                  <a:gd name="connsiteX13" fmla="*/ 216835 w 217134"/>
                  <a:gd name="connsiteY13" fmla="*/ 10662 h 50416"/>
                  <a:gd name="connsiteX14" fmla="*/ 215705 w 217134"/>
                  <a:gd name="connsiteY14" fmla="*/ 15722 h 50416"/>
                  <a:gd name="connsiteX15" fmla="*/ 212612 w 217134"/>
                  <a:gd name="connsiteY15" fmla="*/ 20149 h 50416"/>
                  <a:gd name="connsiteX16" fmla="*/ 202442 w 217134"/>
                  <a:gd name="connsiteY16" fmla="*/ 25182 h 50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7134" h="50416">
                    <a:moveTo>
                      <a:pt x="202452" y="25172"/>
                    </a:moveTo>
                    <a:lnTo>
                      <a:pt x="13338" y="50131"/>
                    </a:lnTo>
                    <a:cubicBezTo>
                      <a:pt x="11566" y="50379"/>
                      <a:pt x="9763" y="50291"/>
                      <a:pt x="8022" y="49872"/>
                    </a:cubicBezTo>
                    <a:cubicBezTo>
                      <a:pt x="6452" y="49494"/>
                      <a:pt x="4976" y="48795"/>
                      <a:pt x="3686" y="47816"/>
                    </a:cubicBezTo>
                    <a:cubicBezTo>
                      <a:pt x="1152" y="45895"/>
                      <a:pt x="-330" y="42887"/>
                      <a:pt x="-299" y="39702"/>
                    </a:cubicBezTo>
                    <a:cubicBezTo>
                      <a:pt x="-293" y="38009"/>
                      <a:pt x="74" y="36336"/>
                      <a:pt x="769" y="34788"/>
                    </a:cubicBezTo>
                    <a:cubicBezTo>
                      <a:pt x="1484" y="33198"/>
                      <a:pt x="2468" y="31748"/>
                      <a:pt x="3686" y="30500"/>
                    </a:cubicBezTo>
                    <a:cubicBezTo>
                      <a:pt x="4950" y="29200"/>
                      <a:pt x="6411" y="28113"/>
                      <a:pt x="8022" y="27279"/>
                    </a:cubicBezTo>
                    <a:cubicBezTo>
                      <a:pt x="9685" y="26420"/>
                      <a:pt x="11483" y="25850"/>
                      <a:pt x="13338" y="25596"/>
                    </a:cubicBezTo>
                    <a:lnTo>
                      <a:pt x="202452" y="6"/>
                    </a:lnTo>
                    <a:cubicBezTo>
                      <a:pt x="204312" y="-259"/>
                      <a:pt x="206208" y="-181"/>
                      <a:pt x="208048" y="239"/>
                    </a:cubicBezTo>
                    <a:cubicBezTo>
                      <a:pt x="209695" y="617"/>
                      <a:pt x="211255" y="1326"/>
                      <a:pt x="212622" y="2320"/>
                    </a:cubicBezTo>
                    <a:cubicBezTo>
                      <a:pt x="213913" y="3268"/>
                      <a:pt x="214969" y="4495"/>
                      <a:pt x="215710" y="5914"/>
                    </a:cubicBezTo>
                    <a:cubicBezTo>
                      <a:pt x="216462" y="7385"/>
                      <a:pt x="216850" y="9016"/>
                      <a:pt x="216835" y="10662"/>
                    </a:cubicBezTo>
                    <a:cubicBezTo>
                      <a:pt x="216824" y="12413"/>
                      <a:pt x="216436" y="14137"/>
                      <a:pt x="215705" y="15722"/>
                    </a:cubicBezTo>
                    <a:cubicBezTo>
                      <a:pt x="214943" y="17368"/>
                      <a:pt x="213897" y="18870"/>
                      <a:pt x="212612" y="20149"/>
                    </a:cubicBezTo>
                    <a:cubicBezTo>
                      <a:pt x="209866" y="22899"/>
                      <a:pt x="206291" y="24664"/>
                      <a:pt x="202442" y="25182"/>
                    </a:cubicBezTo>
                    <a:close/>
                  </a:path>
                </a:pathLst>
              </a:custGeom>
              <a:solidFill>
                <a:srgbClr val="3F3D56"/>
              </a:solidFill>
              <a:ln w="5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267" name="자유형 266">
                <a:extLst>
                  <a:ext uri="{FF2B5EF4-FFF2-40B4-BE49-F238E27FC236}">
                    <a16:creationId xmlns:a16="http://schemas.microsoft.com/office/drawing/2014/main" id="{E7264016-03FC-8B2E-DE80-35FFCBA58E5F}"/>
                  </a:ext>
                </a:extLst>
              </p:cNvPr>
              <p:cNvSpPr/>
              <p:nvPr/>
            </p:nvSpPr>
            <p:spPr>
              <a:xfrm>
                <a:off x="6233874" y="3492430"/>
                <a:ext cx="913520" cy="556148"/>
              </a:xfrm>
              <a:custGeom>
                <a:avLst/>
                <a:gdLst>
                  <a:gd name="connsiteX0" fmla="*/ -299 w 913520"/>
                  <a:gd name="connsiteY0" fmla="*/ 77179 h 556148"/>
                  <a:gd name="connsiteX1" fmla="*/ 913222 w 913520"/>
                  <a:gd name="connsiteY1" fmla="*/ -148 h 556148"/>
                  <a:gd name="connsiteX2" fmla="*/ 913222 w 913520"/>
                  <a:gd name="connsiteY2" fmla="*/ 544085 h 556148"/>
                  <a:gd name="connsiteX3" fmla="*/ -299 w 913520"/>
                  <a:gd name="connsiteY3" fmla="*/ 556001 h 556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3520" h="556148">
                    <a:moveTo>
                      <a:pt x="-299" y="77179"/>
                    </a:moveTo>
                    <a:lnTo>
                      <a:pt x="913222" y="-148"/>
                    </a:lnTo>
                    <a:lnTo>
                      <a:pt x="913222" y="544085"/>
                    </a:lnTo>
                    <a:lnTo>
                      <a:pt x="-299" y="556001"/>
                    </a:lnTo>
                    <a:close/>
                  </a:path>
                </a:pathLst>
              </a:custGeom>
              <a:solidFill>
                <a:srgbClr val="F0F0F0"/>
              </a:solidFill>
              <a:ln w="5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268" name="자유형 267">
                <a:extLst>
                  <a:ext uri="{FF2B5EF4-FFF2-40B4-BE49-F238E27FC236}">
                    <a16:creationId xmlns:a16="http://schemas.microsoft.com/office/drawing/2014/main" id="{959F2AF0-367B-CD1E-1AC5-E9A6F5180B2E}"/>
                  </a:ext>
                </a:extLst>
              </p:cNvPr>
              <p:cNvSpPr/>
              <p:nvPr/>
            </p:nvSpPr>
            <p:spPr>
              <a:xfrm>
                <a:off x="6379617" y="4226007"/>
                <a:ext cx="593797" cy="56673"/>
              </a:xfrm>
              <a:custGeom>
                <a:avLst/>
                <a:gdLst>
                  <a:gd name="connsiteX0" fmla="*/ 565821 w 593797"/>
                  <a:gd name="connsiteY0" fmla="*/ 56526 h 56673"/>
                  <a:gd name="connsiteX1" fmla="*/ 23301 w 593797"/>
                  <a:gd name="connsiteY1" fmla="*/ 45750 h 56673"/>
                  <a:gd name="connsiteX2" fmla="*/ 6597 w 593797"/>
                  <a:gd name="connsiteY2" fmla="*/ 38718 h 56673"/>
                  <a:gd name="connsiteX3" fmla="*/ 1551 w 593797"/>
                  <a:gd name="connsiteY3" fmla="*/ 31354 h 56673"/>
                  <a:gd name="connsiteX4" fmla="*/ -299 w 593797"/>
                  <a:gd name="connsiteY4" fmla="*/ 22417 h 56673"/>
                  <a:gd name="connsiteX5" fmla="*/ 1551 w 593797"/>
                  <a:gd name="connsiteY5" fmla="*/ 13557 h 56673"/>
                  <a:gd name="connsiteX6" fmla="*/ 6597 w 593797"/>
                  <a:gd name="connsiteY6" fmla="*/ 6344 h 56673"/>
                  <a:gd name="connsiteX7" fmla="*/ 14094 w 593797"/>
                  <a:gd name="connsiteY7" fmla="*/ 1538 h 56673"/>
                  <a:gd name="connsiteX8" fmla="*/ 23301 w 593797"/>
                  <a:gd name="connsiteY8" fmla="*/ -145 h 56673"/>
                  <a:gd name="connsiteX9" fmla="*/ 565821 w 593797"/>
                  <a:gd name="connsiteY9" fmla="*/ 7001 h 56673"/>
                  <a:gd name="connsiteX10" fmla="*/ 576566 w 593797"/>
                  <a:gd name="connsiteY10" fmla="*/ 9088 h 56673"/>
                  <a:gd name="connsiteX11" fmla="*/ 585369 w 593797"/>
                  <a:gd name="connsiteY11" fmla="*/ 14530 h 56673"/>
                  <a:gd name="connsiteX12" fmla="*/ 591317 w 593797"/>
                  <a:gd name="connsiteY12" fmla="*/ 22494 h 56673"/>
                  <a:gd name="connsiteX13" fmla="*/ 593498 w 593797"/>
                  <a:gd name="connsiteY13" fmla="*/ 32204 h 56673"/>
                  <a:gd name="connsiteX14" fmla="*/ 591317 w 593797"/>
                  <a:gd name="connsiteY14" fmla="*/ 41840 h 56673"/>
                  <a:gd name="connsiteX15" fmla="*/ 585369 w 593797"/>
                  <a:gd name="connsiteY15" fmla="*/ 49623 h 56673"/>
                  <a:gd name="connsiteX16" fmla="*/ 576566 w 593797"/>
                  <a:gd name="connsiteY16" fmla="*/ 54776 h 56673"/>
                  <a:gd name="connsiteX17" fmla="*/ 565821 w 593797"/>
                  <a:gd name="connsiteY17" fmla="*/ 56510 h 56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93797" h="56673">
                    <a:moveTo>
                      <a:pt x="565821" y="56526"/>
                    </a:moveTo>
                    <a:lnTo>
                      <a:pt x="23301" y="45750"/>
                    </a:lnTo>
                    <a:cubicBezTo>
                      <a:pt x="17037" y="45641"/>
                      <a:pt x="11053" y="43119"/>
                      <a:pt x="6597" y="38718"/>
                    </a:cubicBezTo>
                    <a:cubicBezTo>
                      <a:pt x="4462" y="36610"/>
                      <a:pt x="2748" y="34109"/>
                      <a:pt x="1551" y="31354"/>
                    </a:cubicBezTo>
                    <a:cubicBezTo>
                      <a:pt x="328" y="28532"/>
                      <a:pt x="-299" y="25493"/>
                      <a:pt x="-299" y="22417"/>
                    </a:cubicBezTo>
                    <a:cubicBezTo>
                      <a:pt x="-299" y="19367"/>
                      <a:pt x="328" y="16353"/>
                      <a:pt x="1551" y="13557"/>
                    </a:cubicBezTo>
                    <a:cubicBezTo>
                      <a:pt x="2742" y="10843"/>
                      <a:pt x="4457" y="8389"/>
                      <a:pt x="6597" y="6344"/>
                    </a:cubicBezTo>
                    <a:cubicBezTo>
                      <a:pt x="8762" y="4272"/>
                      <a:pt x="11312" y="2641"/>
                      <a:pt x="14094" y="1538"/>
                    </a:cubicBezTo>
                    <a:cubicBezTo>
                      <a:pt x="17026" y="378"/>
                      <a:pt x="20150" y="-191"/>
                      <a:pt x="23301" y="-145"/>
                    </a:cubicBezTo>
                    <a:lnTo>
                      <a:pt x="565821" y="7001"/>
                    </a:lnTo>
                    <a:cubicBezTo>
                      <a:pt x="569499" y="7043"/>
                      <a:pt x="573142" y="7752"/>
                      <a:pt x="576566" y="9088"/>
                    </a:cubicBezTo>
                    <a:cubicBezTo>
                      <a:pt x="579810" y="10351"/>
                      <a:pt x="582789" y="12195"/>
                      <a:pt x="585369" y="14530"/>
                    </a:cubicBezTo>
                    <a:cubicBezTo>
                      <a:pt x="587856" y="16767"/>
                      <a:pt x="589876" y="19475"/>
                      <a:pt x="591317" y="22494"/>
                    </a:cubicBezTo>
                    <a:cubicBezTo>
                      <a:pt x="592747" y="25534"/>
                      <a:pt x="593493" y="28848"/>
                      <a:pt x="593498" y="32204"/>
                    </a:cubicBezTo>
                    <a:cubicBezTo>
                      <a:pt x="593498" y="35538"/>
                      <a:pt x="592752" y="38832"/>
                      <a:pt x="591317" y="41840"/>
                    </a:cubicBezTo>
                    <a:cubicBezTo>
                      <a:pt x="589882" y="44813"/>
                      <a:pt x="587861" y="47459"/>
                      <a:pt x="585369" y="49623"/>
                    </a:cubicBezTo>
                    <a:cubicBezTo>
                      <a:pt x="582784" y="51876"/>
                      <a:pt x="579799" y="53626"/>
                      <a:pt x="576566" y="54776"/>
                    </a:cubicBezTo>
                    <a:cubicBezTo>
                      <a:pt x="573121" y="56003"/>
                      <a:pt x="569478" y="56593"/>
                      <a:pt x="565821" y="56510"/>
                    </a:cubicBezTo>
                    <a:close/>
                  </a:path>
                </a:pathLst>
              </a:custGeom>
              <a:solidFill>
                <a:srgbClr val="E4E4E4"/>
              </a:solidFill>
              <a:ln w="5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269" name="자유형 268">
                <a:extLst>
                  <a:ext uri="{FF2B5EF4-FFF2-40B4-BE49-F238E27FC236}">
                    <a16:creationId xmlns:a16="http://schemas.microsoft.com/office/drawing/2014/main" id="{2AD0BF03-5986-38B9-663B-169D97E159AE}"/>
                  </a:ext>
                </a:extLst>
              </p:cNvPr>
              <p:cNvSpPr/>
              <p:nvPr/>
            </p:nvSpPr>
            <p:spPr>
              <a:xfrm>
                <a:off x="6461083" y="4147591"/>
                <a:ext cx="418435" cy="49541"/>
              </a:xfrm>
              <a:custGeom>
                <a:avLst/>
                <a:gdLst>
                  <a:gd name="connsiteX0" fmla="*/ 391153 w 418435"/>
                  <a:gd name="connsiteY0" fmla="*/ 49382 h 49541"/>
                  <a:gd name="connsiteX1" fmla="*/ 23872 w 418435"/>
                  <a:gd name="connsiteY1" fmla="*/ 46301 h 49541"/>
                  <a:gd name="connsiteX2" fmla="*/ 14442 w 418435"/>
                  <a:gd name="connsiteY2" fmla="*/ 44401 h 49541"/>
                  <a:gd name="connsiteX3" fmla="*/ 6764 w 418435"/>
                  <a:gd name="connsiteY3" fmla="*/ 39373 h 49541"/>
                  <a:gd name="connsiteX4" fmla="*/ 1593 w 418435"/>
                  <a:gd name="connsiteY4" fmla="*/ 31973 h 49541"/>
                  <a:gd name="connsiteX5" fmla="*/ 1593 w 418435"/>
                  <a:gd name="connsiteY5" fmla="*/ 13953 h 49541"/>
                  <a:gd name="connsiteX6" fmla="*/ 6764 w 418435"/>
                  <a:gd name="connsiteY6" fmla="*/ 6610 h 49541"/>
                  <a:gd name="connsiteX7" fmla="*/ 14442 w 418435"/>
                  <a:gd name="connsiteY7" fmla="*/ 1660 h 49541"/>
                  <a:gd name="connsiteX8" fmla="*/ 23872 w 418435"/>
                  <a:gd name="connsiteY8" fmla="*/ -147 h 49541"/>
                  <a:gd name="connsiteX9" fmla="*/ 391153 w 418435"/>
                  <a:gd name="connsiteY9" fmla="*/ 479 h 49541"/>
                  <a:gd name="connsiteX10" fmla="*/ 401629 w 418435"/>
                  <a:gd name="connsiteY10" fmla="*/ 2421 h 49541"/>
                  <a:gd name="connsiteX11" fmla="*/ 410209 w 418435"/>
                  <a:gd name="connsiteY11" fmla="*/ 7692 h 49541"/>
                  <a:gd name="connsiteX12" fmla="*/ 416011 w 418435"/>
                  <a:gd name="connsiteY12" fmla="*/ 15517 h 49541"/>
                  <a:gd name="connsiteX13" fmla="*/ 416011 w 418435"/>
                  <a:gd name="connsiteY13" fmla="*/ 34614 h 49541"/>
                  <a:gd name="connsiteX14" fmla="*/ 410214 w 418435"/>
                  <a:gd name="connsiteY14" fmla="*/ 42371 h 49541"/>
                  <a:gd name="connsiteX15" fmla="*/ 401634 w 418435"/>
                  <a:gd name="connsiteY15" fmla="*/ 47554 h 49541"/>
                  <a:gd name="connsiteX16" fmla="*/ 391158 w 418435"/>
                  <a:gd name="connsiteY16" fmla="*/ 49393 h 49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8435" h="49541">
                    <a:moveTo>
                      <a:pt x="391153" y="49382"/>
                    </a:moveTo>
                    <a:lnTo>
                      <a:pt x="23872" y="46301"/>
                    </a:lnTo>
                    <a:cubicBezTo>
                      <a:pt x="20634" y="46281"/>
                      <a:pt x="17437" y="45633"/>
                      <a:pt x="14442" y="44401"/>
                    </a:cubicBezTo>
                    <a:cubicBezTo>
                      <a:pt x="11588" y="43220"/>
                      <a:pt x="8982" y="41517"/>
                      <a:pt x="6764" y="39373"/>
                    </a:cubicBezTo>
                    <a:cubicBezTo>
                      <a:pt x="4578" y="37265"/>
                      <a:pt x="2821" y="34754"/>
                      <a:pt x="1593" y="31973"/>
                    </a:cubicBezTo>
                    <a:cubicBezTo>
                      <a:pt x="-930" y="26231"/>
                      <a:pt x="-930" y="19696"/>
                      <a:pt x="1593" y="13953"/>
                    </a:cubicBezTo>
                    <a:cubicBezTo>
                      <a:pt x="2816" y="11188"/>
                      <a:pt x="4573" y="8697"/>
                      <a:pt x="6764" y="6610"/>
                    </a:cubicBezTo>
                    <a:cubicBezTo>
                      <a:pt x="8982" y="4487"/>
                      <a:pt x="11588" y="2809"/>
                      <a:pt x="14442" y="1660"/>
                    </a:cubicBezTo>
                    <a:cubicBezTo>
                      <a:pt x="17437" y="453"/>
                      <a:pt x="20639" y="-158"/>
                      <a:pt x="23872" y="-147"/>
                    </a:cubicBezTo>
                    <a:lnTo>
                      <a:pt x="391153" y="479"/>
                    </a:lnTo>
                    <a:cubicBezTo>
                      <a:pt x="394733" y="479"/>
                      <a:pt x="398287" y="1137"/>
                      <a:pt x="401629" y="2421"/>
                    </a:cubicBezTo>
                    <a:cubicBezTo>
                      <a:pt x="404789" y="3633"/>
                      <a:pt x="407696" y="5419"/>
                      <a:pt x="410209" y="7692"/>
                    </a:cubicBezTo>
                    <a:cubicBezTo>
                      <a:pt x="412644" y="9888"/>
                      <a:pt x="414612" y="12550"/>
                      <a:pt x="416011" y="15517"/>
                    </a:cubicBezTo>
                    <a:cubicBezTo>
                      <a:pt x="418846" y="21565"/>
                      <a:pt x="418846" y="28566"/>
                      <a:pt x="416011" y="34614"/>
                    </a:cubicBezTo>
                    <a:cubicBezTo>
                      <a:pt x="414618" y="37560"/>
                      <a:pt x="412644" y="40201"/>
                      <a:pt x="410214" y="42371"/>
                    </a:cubicBezTo>
                    <a:cubicBezTo>
                      <a:pt x="407701" y="44618"/>
                      <a:pt x="404789" y="46379"/>
                      <a:pt x="401634" y="47554"/>
                    </a:cubicBezTo>
                    <a:cubicBezTo>
                      <a:pt x="398282" y="48808"/>
                      <a:pt x="394733" y="49429"/>
                      <a:pt x="391158" y="49393"/>
                    </a:cubicBezTo>
                    <a:close/>
                  </a:path>
                </a:pathLst>
              </a:custGeom>
              <a:solidFill>
                <a:srgbClr val="E4E4E4"/>
              </a:solidFill>
              <a:ln w="5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270" name="자유형 269">
                <a:extLst>
                  <a:ext uri="{FF2B5EF4-FFF2-40B4-BE49-F238E27FC236}">
                    <a16:creationId xmlns:a16="http://schemas.microsoft.com/office/drawing/2014/main" id="{EE5C72D7-6B27-D4A2-178A-F9B137847D9D}"/>
                  </a:ext>
                </a:extLst>
              </p:cNvPr>
              <p:cNvSpPr/>
              <p:nvPr/>
            </p:nvSpPr>
            <p:spPr>
              <a:xfrm>
                <a:off x="6233874" y="4440462"/>
                <a:ext cx="913520" cy="585865"/>
              </a:xfrm>
              <a:custGeom>
                <a:avLst/>
                <a:gdLst>
                  <a:gd name="connsiteX0" fmla="*/ -299 w 913520"/>
                  <a:gd name="connsiteY0" fmla="*/ -148 h 585865"/>
                  <a:gd name="connsiteX1" fmla="*/ 913222 w 913520"/>
                  <a:gd name="connsiteY1" fmla="*/ 41480 h 585865"/>
                  <a:gd name="connsiteX2" fmla="*/ 913222 w 913520"/>
                  <a:gd name="connsiteY2" fmla="*/ 585718 h 585865"/>
                  <a:gd name="connsiteX3" fmla="*/ -299 w 913520"/>
                  <a:gd name="connsiteY3" fmla="*/ 478669 h 585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3520" h="585865">
                    <a:moveTo>
                      <a:pt x="-299" y="-148"/>
                    </a:moveTo>
                    <a:lnTo>
                      <a:pt x="913222" y="41480"/>
                    </a:lnTo>
                    <a:lnTo>
                      <a:pt x="913222" y="585718"/>
                    </a:lnTo>
                    <a:lnTo>
                      <a:pt x="-299" y="478669"/>
                    </a:lnTo>
                    <a:close/>
                  </a:path>
                </a:pathLst>
              </a:custGeom>
              <a:solidFill>
                <a:srgbClr val="F0F0F0"/>
              </a:solidFill>
              <a:ln w="5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271" name="자유형 270">
                <a:extLst>
                  <a:ext uri="{FF2B5EF4-FFF2-40B4-BE49-F238E27FC236}">
                    <a16:creationId xmlns:a16="http://schemas.microsoft.com/office/drawing/2014/main" id="{01B838CF-D42F-352B-2042-D9820934C49E}"/>
                  </a:ext>
                </a:extLst>
              </p:cNvPr>
              <p:cNvSpPr/>
              <p:nvPr/>
            </p:nvSpPr>
            <p:spPr>
              <a:xfrm>
                <a:off x="6379617" y="5118509"/>
                <a:ext cx="593798" cy="127924"/>
              </a:xfrm>
              <a:custGeom>
                <a:avLst/>
                <a:gdLst>
                  <a:gd name="connsiteX0" fmla="*/ 565821 w 593798"/>
                  <a:gd name="connsiteY0" fmla="*/ 127430 h 127924"/>
                  <a:gd name="connsiteX1" fmla="*/ 23301 w 593798"/>
                  <a:gd name="connsiteY1" fmla="*/ 46002 h 127924"/>
                  <a:gd name="connsiteX2" fmla="*/ 14095 w 593798"/>
                  <a:gd name="connsiteY2" fmla="*/ 42823 h 127924"/>
                  <a:gd name="connsiteX3" fmla="*/ 6597 w 593798"/>
                  <a:gd name="connsiteY3" fmla="*/ 36785 h 127924"/>
                  <a:gd name="connsiteX4" fmla="*/ 1551 w 593798"/>
                  <a:gd name="connsiteY4" fmla="*/ 28774 h 127924"/>
                  <a:gd name="connsiteX5" fmla="*/ -299 w 593798"/>
                  <a:gd name="connsiteY5" fmla="*/ 19598 h 127924"/>
                  <a:gd name="connsiteX6" fmla="*/ 1551 w 593798"/>
                  <a:gd name="connsiteY6" fmla="*/ 10961 h 127924"/>
                  <a:gd name="connsiteX7" fmla="*/ 6597 w 593798"/>
                  <a:gd name="connsiteY7" fmla="*/ 4421 h 127924"/>
                  <a:gd name="connsiteX8" fmla="*/ 14095 w 593798"/>
                  <a:gd name="connsiteY8" fmla="*/ 594 h 127924"/>
                  <a:gd name="connsiteX9" fmla="*/ 23301 w 593798"/>
                  <a:gd name="connsiteY9" fmla="*/ 107 h 127924"/>
                  <a:gd name="connsiteX10" fmla="*/ 565821 w 593798"/>
                  <a:gd name="connsiteY10" fmla="*/ 77895 h 127924"/>
                  <a:gd name="connsiteX11" fmla="*/ 576567 w 593798"/>
                  <a:gd name="connsiteY11" fmla="*/ 81385 h 127924"/>
                  <a:gd name="connsiteX12" fmla="*/ 585369 w 593798"/>
                  <a:gd name="connsiteY12" fmla="*/ 87972 h 127924"/>
                  <a:gd name="connsiteX13" fmla="*/ 591317 w 593798"/>
                  <a:gd name="connsiteY13" fmla="*/ 96728 h 127924"/>
                  <a:gd name="connsiteX14" fmla="*/ 593499 w 593798"/>
                  <a:gd name="connsiteY14" fmla="*/ 106722 h 127924"/>
                  <a:gd name="connsiteX15" fmla="*/ 591317 w 593798"/>
                  <a:gd name="connsiteY15" fmla="*/ 116074 h 127924"/>
                  <a:gd name="connsiteX16" fmla="*/ 585369 w 593798"/>
                  <a:gd name="connsiteY16" fmla="*/ 123090 h 127924"/>
                  <a:gd name="connsiteX17" fmla="*/ 576567 w 593798"/>
                  <a:gd name="connsiteY17" fmla="*/ 127088 h 127924"/>
                  <a:gd name="connsiteX18" fmla="*/ 565821 w 593798"/>
                  <a:gd name="connsiteY18" fmla="*/ 127425 h 127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93798" h="127924">
                    <a:moveTo>
                      <a:pt x="565821" y="127430"/>
                    </a:moveTo>
                    <a:lnTo>
                      <a:pt x="23301" y="46002"/>
                    </a:lnTo>
                    <a:cubicBezTo>
                      <a:pt x="20068" y="45510"/>
                      <a:pt x="16949" y="44433"/>
                      <a:pt x="14095" y="42823"/>
                    </a:cubicBezTo>
                    <a:cubicBezTo>
                      <a:pt x="11281" y="41238"/>
                      <a:pt x="8747" y="39198"/>
                      <a:pt x="6597" y="36785"/>
                    </a:cubicBezTo>
                    <a:cubicBezTo>
                      <a:pt x="4473" y="34418"/>
                      <a:pt x="2769" y="31710"/>
                      <a:pt x="1551" y="28774"/>
                    </a:cubicBezTo>
                    <a:cubicBezTo>
                      <a:pt x="344" y="25864"/>
                      <a:pt x="-283" y="22747"/>
                      <a:pt x="-299" y="19598"/>
                    </a:cubicBezTo>
                    <a:cubicBezTo>
                      <a:pt x="-319" y="16615"/>
                      <a:pt x="313" y="13669"/>
                      <a:pt x="1551" y="10961"/>
                    </a:cubicBezTo>
                    <a:cubicBezTo>
                      <a:pt x="2722" y="8434"/>
                      <a:pt x="4447" y="6197"/>
                      <a:pt x="6597" y="4421"/>
                    </a:cubicBezTo>
                    <a:cubicBezTo>
                      <a:pt x="8794" y="2619"/>
                      <a:pt x="11348" y="1314"/>
                      <a:pt x="14095" y="594"/>
                    </a:cubicBezTo>
                    <a:cubicBezTo>
                      <a:pt x="17099" y="-188"/>
                      <a:pt x="20234" y="-354"/>
                      <a:pt x="23301" y="107"/>
                    </a:cubicBezTo>
                    <a:lnTo>
                      <a:pt x="565821" y="77895"/>
                    </a:lnTo>
                    <a:cubicBezTo>
                      <a:pt x="569572" y="78444"/>
                      <a:pt x="573209" y="79624"/>
                      <a:pt x="576567" y="81385"/>
                    </a:cubicBezTo>
                    <a:cubicBezTo>
                      <a:pt x="579836" y="83094"/>
                      <a:pt x="582810" y="85315"/>
                      <a:pt x="585369" y="87972"/>
                    </a:cubicBezTo>
                    <a:cubicBezTo>
                      <a:pt x="587846" y="90519"/>
                      <a:pt x="589856" y="93487"/>
                      <a:pt x="591317" y="96728"/>
                    </a:cubicBezTo>
                    <a:cubicBezTo>
                      <a:pt x="592732" y="99871"/>
                      <a:pt x="593478" y="103273"/>
                      <a:pt x="593499" y="106722"/>
                    </a:cubicBezTo>
                    <a:cubicBezTo>
                      <a:pt x="593525" y="109969"/>
                      <a:pt x="592773" y="113174"/>
                      <a:pt x="591317" y="116074"/>
                    </a:cubicBezTo>
                    <a:cubicBezTo>
                      <a:pt x="589903" y="118839"/>
                      <a:pt x="587867" y="121242"/>
                      <a:pt x="585369" y="123090"/>
                    </a:cubicBezTo>
                    <a:cubicBezTo>
                      <a:pt x="582748" y="125022"/>
                      <a:pt x="579748" y="126384"/>
                      <a:pt x="576567" y="127088"/>
                    </a:cubicBezTo>
                    <a:cubicBezTo>
                      <a:pt x="573038" y="127875"/>
                      <a:pt x="569391" y="127989"/>
                      <a:pt x="565821" y="127425"/>
                    </a:cubicBezTo>
                    <a:close/>
                  </a:path>
                </a:pathLst>
              </a:custGeom>
              <a:solidFill>
                <a:srgbClr val="E4E4E4"/>
              </a:solidFill>
              <a:ln w="5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272" name="자유형 271">
                <a:extLst>
                  <a:ext uri="{FF2B5EF4-FFF2-40B4-BE49-F238E27FC236}">
                    <a16:creationId xmlns:a16="http://schemas.microsoft.com/office/drawing/2014/main" id="{E815DE43-8554-C9CF-16A0-441930250058}"/>
                  </a:ext>
                </a:extLst>
              </p:cNvPr>
              <p:cNvSpPr/>
              <p:nvPr/>
            </p:nvSpPr>
            <p:spPr>
              <a:xfrm>
                <a:off x="6461084" y="5050813"/>
                <a:ext cx="418429" cy="97866"/>
              </a:xfrm>
              <a:custGeom>
                <a:avLst/>
                <a:gdLst>
                  <a:gd name="connsiteX0" fmla="*/ 391152 w 418429"/>
                  <a:gd name="connsiteY0" fmla="*/ 97439 h 97866"/>
                  <a:gd name="connsiteX1" fmla="*/ 23871 w 418429"/>
                  <a:gd name="connsiteY1" fmla="*/ 46521 h 97866"/>
                  <a:gd name="connsiteX2" fmla="*/ 14441 w 418429"/>
                  <a:gd name="connsiteY2" fmla="*/ 43393 h 97866"/>
                  <a:gd name="connsiteX3" fmla="*/ 6763 w 418429"/>
                  <a:gd name="connsiteY3" fmla="*/ 37356 h 97866"/>
                  <a:gd name="connsiteX4" fmla="*/ 1598 w 418429"/>
                  <a:gd name="connsiteY4" fmla="*/ 29303 h 97866"/>
                  <a:gd name="connsiteX5" fmla="*/ -299 w 418429"/>
                  <a:gd name="connsiteY5" fmla="*/ 20034 h 97866"/>
                  <a:gd name="connsiteX6" fmla="*/ 1593 w 418429"/>
                  <a:gd name="connsiteY6" fmla="*/ 11278 h 97866"/>
                  <a:gd name="connsiteX7" fmla="*/ 6763 w 418429"/>
                  <a:gd name="connsiteY7" fmla="*/ 4608 h 97866"/>
                  <a:gd name="connsiteX8" fmla="*/ 14441 w 418429"/>
                  <a:gd name="connsiteY8" fmla="*/ 657 h 97866"/>
                  <a:gd name="connsiteX9" fmla="*/ 23871 w 418429"/>
                  <a:gd name="connsiteY9" fmla="*/ 78 h 97866"/>
                  <a:gd name="connsiteX10" fmla="*/ 391152 w 418429"/>
                  <a:gd name="connsiteY10" fmla="*/ 48530 h 97866"/>
                  <a:gd name="connsiteX11" fmla="*/ 401628 w 418429"/>
                  <a:gd name="connsiteY11" fmla="*/ 51834 h 97866"/>
                  <a:gd name="connsiteX12" fmla="*/ 410208 w 418429"/>
                  <a:gd name="connsiteY12" fmla="*/ 58229 h 97866"/>
                  <a:gd name="connsiteX13" fmla="*/ 416006 w 418429"/>
                  <a:gd name="connsiteY13" fmla="*/ 66794 h 97866"/>
                  <a:gd name="connsiteX14" fmla="*/ 418130 w 418429"/>
                  <a:gd name="connsiteY14" fmla="*/ 76633 h 97866"/>
                  <a:gd name="connsiteX15" fmla="*/ 416006 w 418429"/>
                  <a:gd name="connsiteY15" fmla="*/ 85891 h 97866"/>
                  <a:gd name="connsiteX16" fmla="*/ 410208 w 418429"/>
                  <a:gd name="connsiteY16" fmla="*/ 92892 h 97866"/>
                  <a:gd name="connsiteX17" fmla="*/ 401628 w 418429"/>
                  <a:gd name="connsiteY17" fmla="*/ 96957 h 97866"/>
                  <a:gd name="connsiteX18" fmla="*/ 391152 w 418429"/>
                  <a:gd name="connsiteY18" fmla="*/ 97428 h 97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18429" h="97866">
                    <a:moveTo>
                      <a:pt x="391152" y="97439"/>
                    </a:moveTo>
                    <a:lnTo>
                      <a:pt x="23871" y="46521"/>
                    </a:lnTo>
                    <a:cubicBezTo>
                      <a:pt x="20566" y="46055"/>
                      <a:pt x="17374" y="44994"/>
                      <a:pt x="14441" y="43393"/>
                    </a:cubicBezTo>
                    <a:cubicBezTo>
                      <a:pt x="11566" y="41819"/>
                      <a:pt x="8970" y="39779"/>
                      <a:pt x="6763" y="37356"/>
                    </a:cubicBezTo>
                    <a:cubicBezTo>
                      <a:pt x="4592" y="34989"/>
                      <a:pt x="2846" y="32260"/>
                      <a:pt x="1598" y="29303"/>
                    </a:cubicBezTo>
                    <a:cubicBezTo>
                      <a:pt x="360" y="26367"/>
                      <a:pt x="-283" y="23219"/>
                      <a:pt x="-299" y="20034"/>
                    </a:cubicBezTo>
                    <a:cubicBezTo>
                      <a:pt x="-319" y="17010"/>
                      <a:pt x="323" y="14022"/>
                      <a:pt x="1593" y="11278"/>
                    </a:cubicBezTo>
                    <a:cubicBezTo>
                      <a:pt x="2800" y="8699"/>
                      <a:pt x="4566" y="6421"/>
                      <a:pt x="6763" y="4608"/>
                    </a:cubicBezTo>
                    <a:cubicBezTo>
                      <a:pt x="9012" y="2760"/>
                      <a:pt x="11628" y="1413"/>
                      <a:pt x="14441" y="657"/>
                    </a:cubicBezTo>
                    <a:cubicBezTo>
                      <a:pt x="17514" y="-161"/>
                      <a:pt x="20721" y="-357"/>
                      <a:pt x="23871" y="78"/>
                    </a:cubicBezTo>
                    <a:lnTo>
                      <a:pt x="391152" y="48530"/>
                    </a:lnTo>
                    <a:cubicBezTo>
                      <a:pt x="394810" y="49022"/>
                      <a:pt x="398353" y="50141"/>
                      <a:pt x="401628" y="51834"/>
                    </a:cubicBezTo>
                    <a:cubicBezTo>
                      <a:pt x="404820" y="53481"/>
                      <a:pt x="407716" y="55640"/>
                      <a:pt x="410208" y="58229"/>
                    </a:cubicBezTo>
                    <a:cubicBezTo>
                      <a:pt x="412627" y="60720"/>
                      <a:pt x="414591" y="63620"/>
                      <a:pt x="416006" y="66794"/>
                    </a:cubicBezTo>
                    <a:cubicBezTo>
                      <a:pt x="417389" y="69891"/>
                      <a:pt x="418114" y="73241"/>
                      <a:pt x="418130" y="76633"/>
                    </a:cubicBezTo>
                    <a:cubicBezTo>
                      <a:pt x="418151" y="79843"/>
                      <a:pt x="417425" y="83012"/>
                      <a:pt x="416006" y="85891"/>
                    </a:cubicBezTo>
                    <a:cubicBezTo>
                      <a:pt x="414627" y="88636"/>
                      <a:pt x="412648" y="91028"/>
                      <a:pt x="410208" y="92892"/>
                    </a:cubicBezTo>
                    <a:cubicBezTo>
                      <a:pt x="407659" y="94829"/>
                      <a:pt x="404736" y="96217"/>
                      <a:pt x="401628" y="96957"/>
                    </a:cubicBezTo>
                    <a:cubicBezTo>
                      <a:pt x="398198" y="97780"/>
                      <a:pt x="394644" y="97936"/>
                      <a:pt x="391152" y="97428"/>
                    </a:cubicBezTo>
                    <a:close/>
                  </a:path>
                </a:pathLst>
              </a:custGeom>
              <a:solidFill>
                <a:srgbClr val="E4E4E4"/>
              </a:solidFill>
              <a:ln w="5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273" name="자유형 272">
                <a:extLst>
                  <a:ext uri="{FF2B5EF4-FFF2-40B4-BE49-F238E27FC236}">
                    <a16:creationId xmlns:a16="http://schemas.microsoft.com/office/drawing/2014/main" id="{BA5C8082-120C-D72D-38A9-E0D09C86CA14}"/>
                  </a:ext>
                </a:extLst>
              </p:cNvPr>
              <p:cNvSpPr/>
              <p:nvPr/>
            </p:nvSpPr>
            <p:spPr>
              <a:xfrm>
                <a:off x="4239318" y="3631874"/>
                <a:ext cx="1511473" cy="1291880"/>
              </a:xfrm>
              <a:custGeom>
                <a:avLst/>
                <a:gdLst>
                  <a:gd name="connsiteX0" fmla="*/ 1463581 w 1511473"/>
                  <a:gd name="connsiteY0" fmla="*/ 1291373 h 1291880"/>
                  <a:gd name="connsiteX1" fmla="*/ 27301 w 1511473"/>
                  <a:gd name="connsiteY1" fmla="*/ 1107582 h 1291880"/>
                  <a:gd name="connsiteX2" fmla="*/ 16524 w 1511473"/>
                  <a:gd name="connsiteY2" fmla="*/ 1103128 h 1291880"/>
                  <a:gd name="connsiteX3" fmla="*/ 7763 w 1511473"/>
                  <a:gd name="connsiteY3" fmla="*/ 1093683 h 1291880"/>
                  <a:gd name="connsiteX4" fmla="*/ 1867 w 1511473"/>
                  <a:gd name="connsiteY4" fmla="*/ 1080593 h 1291880"/>
                  <a:gd name="connsiteX5" fmla="*/ -299 w 1511473"/>
                  <a:gd name="connsiteY5" fmla="*/ 1065203 h 1291880"/>
                  <a:gd name="connsiteX6" fmla="*/ -299 w 1511473"/>
                  <a:gd name="connsiteY6" fmla="*/ 158654 h 1291880"/>
                  <a:gd name="connsiteX7" fmla="*/ 1867 w 1511473"/>
                  <a:gd name="connsiteY7" fmla="*/ 143358 h 1291880"/>
                  <a:gd name="connsiteX8" fmla="*/ 7763 w 1511473"/>
                  <a:gd name="connsiteY8" fmla="*/ 130557 h 1291880"/>
                  <a:gd name="connsiteX9" fmla="*/ 16524 w 1511473"/>
                  <a:gd name="connsiteY9" fmla="*/ 121500 h 1291880"/>
                  <a:gd name="connsiteX10" fmla="*/ 27301 w 1511473"/>
                  <a:gd name="connsiteY10" fmla="*/ 117544 h 1291880"/>
                  <a:gd name="connsiteX11" fmla="*/ 1463581 w 1511473"/>
                  <a:gd name="connsiteY11" fmla="*/ 8 h 1291880"/>
                  <a:gd name="connsiteX12" fmla="*/ 1497144 w 1511473"/>
                  <a:gd name="connsiteY12" fmla="*/ 12286 h 1291880"/>
                  <a:gd name="connsiteX13" fmla="*/ 1507392 w 1511473"/>
                  <a:gd name="connsiteY13" fmla="*/ 27785 h 1291880"/>
                  <a:gd name="connsiteX14" fmla="*/ 1511174 w 1511473"/>
                  <a:gd name="connsiteY14" fmla="*/ 47482 h 1291880"/>
                  <a:gd name="connsiteX15" fmla="*/ 1511174 w 1511473"/>
                  <a:gd name="connsiteY15" fmla="*/ 1246074 h 1291880"/>
                  <a:gd name="connsiteX16" fmla="*/ 1507392 w 1511473"/>
                  <a:gd name="connsiteY16" fmla="*/ 1265596 h 1291880"/>
                  <a:gd name="connsiteX17" fmla="*/ 1497144 w 1511473"/>
                  <a:gd name="connsiteY17" fmla="*/ 1280623 h 1291880"/>
                  <a:gd name="connsiteX18" fmla="*/ 1482010 w 1511473"/>
                  <a:gd name="connsiteY18" fmla="*/ 1289680 h 1291880"/>
                  <a:gd name="connsiteX19" fmla="*/ 1463581 w 1511473"/>
                  <a:gd name="connsiteY19" fmla="*/ 1291373 h 1291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11473" h="1291880">
                    <a:moveTo>
                      <a:pt x="1463581" y="1291373"/>
                    </a:moveTo>
                    <a:lnTo>
                      <a:pt x="27301" y="1107582"/>
                    </a:lnTo>
                    <a:cubicBezTo>
                      <a:pt x="23394" y="1107028"/>
                      <a:pt x="19690" y="1105495"/>
                      <a:pt x="16524" y="1103128"/>
                    </a:cubicBezTo>
                    <a:cubicBezTo>
                      <a:pt x="13053" y="1100545"/>
                      <a:pt x="10079" y="1097339"/>
                      <a:pt x="7763" y="1093683"/>
                    </a:cubicBezTo>
                    <a:cubicBezTo>
                      <a:pt x="5167" y="1089629"/>
                      <a:pt x="3177" y="1085222"/>
                      <a:pt x="1867" y="1080593"/>
                    </a:cubicBezTo>
                    <a:cubicBezTo>
                      <a:pt x="432" y="1075591"/>
                      <a:pt x="-299" y="1070407"/>
                      <a:pt x="-299" y="1065203"/>
                    </a:cubicBezTo>
                    <a:lnTo>
                      <a:pt x="-299" y="158654"/>
                    </a:lnTo>
                    <a:cubicBezTo>
                      <a:pt x="-304" y="153481"/>
                      <a:pt x="426" y="148329"/>
                      <a:pt x="1867" y="143358"/>
                    </a:cubicBezTo>
                    <a:cubicBezTo>
                      <a:pt x="3172" y="138816"/>
                      <a:pt x="5157" y="134498"/>
                      <a:pt x="7763" y="130557"/>
                    </a:cubicBezTo>
                    <a:cubicBezTo>
                      <a:pt x="10073" y="127005"/>
                      <a:pt x="13047" y="123929"/>
                      <a:pt x="16524" y="121500"/>
                    </a:cubicBezTo>
                    <a:cubicBezTo>
                      <a:pt x="19710" y="119268"/>
                      <a:pt x="23425" y="117907"/>
                      <a:pt x="27301" y="117544"/>
                    </a:cubicBezTo>
                    <a:lnTo>
                      <a:pt x="1463581" y="8"/>
                    </a:lnTo>
                    <a:cubicBezTo>
                      <a:pt x="1476036" y="-1064"/>
                      <a:pt x="1488325" y="3431"/>
                      <a:pt x="1497144" y="12286"/>
                    </a:cubicBezTo>
                    <a:cubicBezTo>
                      <a:pt x="1501563" y="16713"/>
                      <a:pt x="1505050" y="21985"/>
                      <a:pt x="1507392" y="27785"/>
                    </a:cubicBezTo>
                    <a:cubicBezTo>
                      <a:pt x="1509915" y="34045"/>
                      <a:pt x="1511200" y="40735"/>
                      <a:pt x="1511174" y="47482"/>
                    </a:cubicBezTo>
                    <a:lnTo>
                      <a:pt x="1511174" y="1246074"/>
                    </a:lnTo>
                    <a:cubicBezTo>
                      <a:pt x="1511210" y="1252769"/>
                      <a:pt x="1509925" y="1259403"/>
                      <a:pt x="1507392" y="1265596"/>
                    </a:cubicBezTo>
                    <a:cubicBezTo>
                      <a:pt x="1505066" y="1271266"/>
                      <a:pt x="1501573" y="1276387"/>
                      <a:pt x="1497144" y="1280623"/>
                    </a:cubicBezTo>
                    <a:cubicBezTo>
                      <a:pt x="1492833" y="1284724"/>
                      <a:pt x="1487662" y="1287821"/>
                      <a:pt x="1482010" y="1289680"/>
                    </a:cubicBezTo>
                    <a:cubicBezTo>
                      <a:pt x="1476072" y="1291611"/>
                      <a:pt x="1469772" y="1292191"/>
                      <a:pt x="1463581" y="12913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5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274" name="자유형 273">
                <a:extLst>
                  <a:ext uri="{FF2B5EF4-FFF2-40B4-BE49-F238E27FC236}">
                    <a16:creationId xmlns:a16="http://schemas.microsoft.com/office/drawing/2014/main" id="{36726524-1086-D3B8-73E6-9DA1E332CE59}"/>
                  </a:ext>
                </a:extLst>
              </p:cNvPr>
              <p:cNvSpPr/>
              <p:nvPr/>
            </p:nvSpPr>
            <p:spPr>
              <a:xfrm>
                <a:off x="4320163" y="4221535"/>
                <a:ext cx="1294738" cy="679846"/>
              </a:xfrm>
              <a:custGeom>
                <a:avLst/>
                <a:gdLst>
                  <a:gd name="connsiteX0" fmla="*/ 814833 w 1294738"/>
                  <a:gd name="connsiteY0" fmla="*/ 33227 h 679846"/>
                  <a:gd name="connsiteX1" fmla="*/ 801865 w 1294738"/>
                  <a:gd name="connsiteY1" fmla="*/ 19468 h 679846"/>
                  <a:gd name="connsiteX2" fmla="*/ 787125 w 1294738"/>
                  <a:gd name="connsiteY2" fmla="*/ 9169 h 679846"/>
                  <a:gd name="connsiteX3" fmla="*/ 771100 w 1294738"/>
                  <a:gd name="connsiteY3" fmla="*/ 2567 h 679846"/>
                  <a:gd name="connsiteX4" fmla="*/ 754277 w 1294738"/>
                  <a:gd name="connsiteY4" fmla="*/ -100 h 679846"/>
                  <a:gd name="connsiteX5" fmla="*/ 737495 w 1294738"/>
                  <a:gd name="connsiteY5" fmla="*/ 1313 h 679846"/>
                  <a:gd name="connsiteX6" fmla="*/ 721579 w 1294738"/>
                  <a:gd name="connsiteY6" fmla="*/ 6647 h 679846"/>
                  <a:gd name="connsiteX7" fmla="*/ 706979 w 1294738"/>
                  <a:gd name="connsiteY7" fmla="*/ 15652 h 679846"/>
                  <a:gd name="connsiteX8" fmla="*/ 694130 w 1294738"/>
                  <a:gd name="connsiteY8" fmla="*/ 28090 h 679846"/>
                  <a:gd name="connsiteX9" fmla="*/ 307664 w 1294738"/>
                  <a:gd name="connsiteY9" fmla="*/ 489694 h 679846"/>
                  <a:gd name="connsiteX10" fmla="*/ 290996 w 1294738"/>
                  <a:gd name="connsiteY10" fmla="*/ 502267 h 679846"/>
                  <a:gd name="connsiteX11" fmla="*/ 272168 w 1294738"/>
                  <a:gd name="connsiteY11" fmla="*/ 504908 h 679846"/>
                  <a:gd name="connsiteX12" fmla="*/ 253475 w 1294738"/>
                  <a:gd name="connsiteY12" fmla="*/ 497979 h 679846"/>
                  <a:gd name="connsiteX13" fmla="*/ 237123 w 1294738"/>
                  <a:gd name="connsiteY13" fmla="*/ 481838 h 679846"/>
                  <a:gd name="connsiteX14" fmla="*/ 185929 w 1294738"/>
                  <a:gd name="connsiteY14" fmla="*/ 408282 h 679846"/>
                  <a:gd name="connsiteX15" fmla="*/ 163708 w 1294738"/>
                  <a:gd name="connsiteY15" fmla="*/ 386290 h 679846"/>
                  <a:gd name="connsiteX16" fmla="*/ 138683 w 1294738"/>
                  <a:gd name="connsiteY16" fmla="*/ 377342 h 679846"/>
                  <a:gd name="connsiteX17" fmla="*/ 113902 w 1294738"/>
                  <a:gd name="connsiteY17" fmla="*/ 381526 h 679846"/>
                  <a:gd name="connsiteX18" fmla="*/ 92323 w 1294738"/>
                  <a:gd name="connsiteY18" fmla="*/ 398956 h 679846"/>
                  <a:gd name="connsiteX19" fmla="*/ -299 w 1294738"/>
                  <a:gd name="connsiteY19" fmla="*/ 516326 h 679846"/>
                  <a:gd name="connsiteX20" fmla="*/ 1294440 w 1294738"/>
                  <a:gd name="connsiteY20" fmla="*/ 679699 h 679846"/>
                  <a:gd name="connsiteX21" fmla="*/ 1294440 w 1294738"/>
                  <a:gd name="connsiteY21" fmla="*/ 656749 h 679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294738" h="679846">
                    <a:moveTo>
                      <a:pt x="814833" y="33227"/>
                    </a:moveTo>
                    <a:cubicBezTo>
                      <a:pt x="810979" y="28225"/>
                      <a:pt x="806637" y="23611"/>
                      <a:pt x="801865" y="19468"/>
                    </a:cubicBezTo>
                    <a:cubicBezTo>
                      <a:pt x="797332" y="15523"/>
                      <a:pt x="792389" y="12069"/>
                      <a:pt x="787125" y="9169"/>
                    </a:cubicBezTo>
                    <a:cubicBezTo>
                      <a:pt x="782053" y="6373"/>
                      <a:pt x="776675" y="4156"/>
                      <a:pt x="771100" y="2567"/>
                    </a:cubicBezTo>
                    <a:cubicBezTo>
                      <a:pt x="765623" y="1013"/>
                      <a:pt x="759971" y="117"/>
                      <a:pt x="754277" y="-100"/>
                    </a:cubicBezTo>
                    <a:cubicBezTo>
                      <a:pt x="748650" y="-307"/>
                      <a:pt x="743013" y="164"/>
                      <a:pt x="737495" y="1313"/>
                    </a:cubicBezTo>
                    <a:cubicBezTo>
                      <a:pt x="731998" y="2463"/>
                      <a:pt x="726657" y="4255"/>
                      <a:pt x="721579" y="6647"/>
                    </a:cubicBezTo>
                    <a:cubicBezTo>
                      <a:pt x="716393" y="9097"/>
                      <a:pt x="711492" y="12121"/>
                      <a:pt x="706979" y="15652"/>
                    </a:cubicBezTo>
                    <a:cubicBezTo>
                      <a:pt x="702269" y="19339"/>
                      <a:pt x="697964" y="23507"/>
                      <a:pt x="694130" y="28090"/>
                    </a:cubicBezTo>
                    <a:lnTo>
                      <a:pt x="307664" y="489694"/>
                    </a:lnTo>
                    <a:cubicBezTo>
                      <a:pt x="303203" y="495162"/>
                      <a:pt x="297483" y="499476"/>
                      <a:pt x="290996" y="502267"/>
                    </a:cubicBezTo>
                    <a:cubicBezTo>
                      <a:pt x="285048" y="504747"/>
                      <a:pt x="278567" y="505658"/>
                      <a:pt x="272168" y="504908"/>
                    </a:cubicBezTo>
                    <a:cubicBezTo>
                      <a:pt x="265485" y="504074"/>
                      <a:pt x="259086" y="501702"/>
                      <a:pt x="253475" y="497979"/>
                    </a:cubicBezTo>
                    <a:cubicBezTo>
                      <a:pt x="247035" y="493702"/>
                      <a:pt x="241486" y="488223"/>
                      <a:pt x="237123" y="481838"/>
                    </a:cubicBezTo>
                    <a:lnTo>
                      <a:pt x="185929" y="408282"/>
                    </a:lnTo>
                    <a:cubicBezTo>
                      <a:pt x="180044" y="399562"/>
                      <a:pt x="172489" y="392089"/>
                      <a:pt x="163708" y="386290"/>
                    </a:cubicBezTo>
                    <a:cubicBezTo>
                      <a:pt x="156206" y="381350"/>
                      <a:pt x="147626" y="378279"/>
                      <a:pt x="138683" y="377342"/>
                    </a:cubicBezTo>
                    <a:cubicBezTo>
                      <a:pt x="130196" y="376529"/>
                      <a:pt x="121648" y="377973"/>
                      <a:pt x="113902" y="381526"/>
                    </a:cubicBezTo>
                    <a:cubicBezTo>
                      <a:pt x="105421" y="385528"/>
                      <a:pt x="98017" y="391504"/>
                      <a:pt x="92323" y="398956"/>
                    </a:cubicBezTo>
                    <a:lnTo>
                      <a:pt x="-299" y="516326"/>
                    </a:lnTo>
                    <a:lnTo>
                      <a:pt x="1294440" y="679699"/>
                    </a:lnTo>
                    <a:lnTo>
                      <a:pt x="1294440" y="656749"/>
                    </a:lnTo>
                    <a:close/>
                  </a:path>
                </a:pathLst>
              </a:custGeom>
              <a:solidFill>
                <a:srgbClr val="6C63FF"/>
              </a:solidFill>
              <a:ln w="5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275" name="자유형 274">
                <a:extLst>
                  <a:ext uri="{FF2B5EF4-FFF2-40B4-BE49-F238E27FC236}">
                    <a16:creationId xmlns:a16="http://schemas.microsoft.com/office/drawing/2014/main" id="{40767ECF-FF40-3B19-71AB-61F70E5BE505}"/>
                  </a:ext>
                </a:extLst>
              </p:cNvPr>
              <p:cNvSpPr/>
              <p:nvPr/>
            </p:nvSpPr>
            <p:spPr>
              <a:xfrm>
                <a:off x="4230002" y="3614446"/>
                <a:ext cx="1537151" cy="1326791"/>
              </a:xfrm>
              <a:custGeom>
                <a:avLst/>
                <a:gdLst>
                  <a:gd name="connsiteX0" fmla="*/ 1472891 w 1537151"/>
                  <a:gd name="connsiteY0" fmla="*/ 1326128 h 1326791"/>
                  <a:gd name="connsiteX1" fmla="*/ 36616 w 1537151"/>
                  <a:gd name="connsiteY1" fmla="*/ 1138313 h 1326791"/>
                  <a:gd name="connsiteX2" fmla="*/ 22187 w 1537151"/>
                  <a:gd name="connsiteY2" fmla="*/ 1132306 h 1326791"/>
                  <a:gd name="connsiteX3" fmla="*/ 10467 w 1537151"/>
                  <a:gd name="connsiteY3" fmla="*/ 1119620 h 1326791"/>
                  <a:gd name="connsiteX4" fmla="*/ 2592 w 1537151"/>
                  <a:gd name="connsiteY4" fmla="*/ 1102096 h 1326791"/>
                  <a:gd name="connsiteX5" fmla="*/ -299 w 1537151"/>
                  <a:gd name="connsiteY5" fmla="*/ 1081518 h 1326791"/>
                  <a:gd name="connsiteX6" fmla="*/ -299 w 1537151"/>
                  <a:gd name="connsiteY6" fmla="*/ 176766 h 1326791"/>
                  <a:gd name="connsiteX7" fmla="*/ 2592 w 1537151"/>
                  <a:gd name="connsiteY7" fmla="*/ 156322 h 1326791"/>
                  <a:gd name="connsiteX8" fmla="*/ 10467 w 1537151"/>
                  <a:gd name="connsiteY8" fmla="*/ 139156 h 1326791"/>
                  <a:gd name="connsiteX9" fmla="*/ 22182 w 1537151"/>
                  <a:gd name="connsiteY9" fmla="*/ 127013 h 1326791"/>
                  <a:gd name="connsiteX10" fmla="*/ 36616 w 1537151"/>
                  <a:gd name="connsiteY10" fmla="*/ 121669 h 1326791"/>
                  <a:gd name="connsiteX11" fmla="*/ 1472891 w 1537151"/>
                  <a:gd name="connsiteY11" fmla="*/ 74 h 1326791"/>
                  <a:gd name="connsiteX12" fmla="*/ 1517961 w 1537151"/>
                  <a:gd name="connsiteY12" fmla="*/ 16453 h 1326791"/>
                  <a:gd name="connsiteX13" fmla="*/ 1531758 w 1537151"/>
                  <a:gd name="connsiteY13" fmla="*/ 37243 h 1326791"/>
                  <a:gd name="connsiteX14" fmla="*/ 1536851 w 1537151"/>
                  <a:gd name="connsiteY14" fmla="*/ 63704 h 1326791"/>
                  <a:gd name="connsiteX15" fmla="*/ 1536851 w 1537151"/>
                  <a:gd name="connsiteY15" fmla="*/ 1265459 h 1326791"/>
                  <a:gd name="connsiteX16" fmla="*/ 1531758 w 1537151"/>
                  <a:gd name="connsiteY16" fmla="*/ 1291687 h 1326791"/>
                  <a:gd name="connsiteX17" fmla="*/ 1517961 w 1537151"/>
                  <a:gd name="connsiteY17" fmla="*/ 1311846 h 1326791"/>
                  <a:gd name="connsiteX18" fmla="*/ 1497615 w 1537151"/>
                  <a:gd name="connsiteY18" fmla="*/ 1323958 h 1326791"/>
                  <a:gd name="connsiteX19" fmla="*/ 1472891 w 1537151"/>
                  <a:gd name="connsiteY19" fmla="*/ 1326133 h 1326791"/>
                  <a:gd name="connsiteX20" fmla="*/ 36616 w 1537151"/>
                  <a:gd name="connsiteY20" fmla="*/ 148275 h 1326791"/>
                  <a:gd name="connsiteX21" fmla="*/ 29502 w 1537151"/>
                  <a:gd name="connsiteY21" fmla="*/ 150864 h 1326791"/>
                  <a:gd name="connsiteX22" fmla="*/ 23710 w 1537151"/>
                  <a:gd name="connsiteY22" fmla="*/ 156835 h 1326791"/>
                  <a:gd name="connsiteX23" fmla="*/ 19814 w 1537151"/>
                  <a:gd name="connsiteY23" fmla="*/ 165291 h 1326791"/>
                  <a:gd name="connsiteX24" fmla="*/ 18379 w 1537151"/>
                  <a:gd name="connsiteY24" fmla="*/ 175389 h 1326791"/>
                  <a:gd name="connsiteX25" fmla="*/ 18379 w 1537151"/>
                  <a:gd name="connsiteY25" fmla="*/ 1083724 h 1326791"/>
                  <a:gd name="connsiteX26" fmla="*/ 19809 w 1537151"/>
                  <a:gd name="connsiteY26" fmla="*/ 1093889 h 1326791"/>
                  <a:gd name="connsiteX27" fmla="*/ 23710 w 1537151"/>
                  <a:gd name="connsiteY27" fmla="*/ 1102531 h 1326791"/>
                  <a:gd name="connsiteX28" fmla="*/ 29513 w 1537151"/>
                  <a:gd name="connsiteY28" fmla="*/ 1108797 h 1326791"/>
                  <a:gd name="connsiteX29" fmla="*/ 36626 w 1537151"/>
                  <a:gd name="connsiteY29" fmla="*/ 1111712 h 1326791"/>
                  <a:gd name="connsiteX30" fmla="*/ 1472902 w 1537151"/>
                  <a:gd name="connsiteY30" fmla="*/ 1291433 h 1326791"/>
                  <a:gd name="connsiteX31" fmla="*/ 1485046 w 1537151"/>
                  <a:gd name="connsiteY31" fmla="*/ 1290294 h 1326791"/>
                  <a:gd name="connsiteX32" fmla="*/ 1495004 w 1537151"/>
                  <a:gd name="connsiteY32" fmla="*/ 1284303 h 1326791"/>
                  <a:gd name="connsiteX33" fmla="*/ 1501739 w 1537151"/>
                  <a:gd name="connsiteY33" fmla="*/ 1274402 h 1326791"/>
                  <a:gd name="connsiteX34" fmla="*/ 1504221 w 1537151"/>
                  <a:gd name="connsiteY34" fmla="*/ 1261550 h 1326791"/>
                  <a:gd name="connsiteX35" fmla="*/ 1504221 w 1537151"/>
                  <a:gd name="connsiteY35" fmla="*/ 66107 h 1326791"/>
                  <a:gd name="connsiteX36" fmla="*/ 1501739 w 1537151"/>
                  <a:gd name="connsiteY36" fmla="*/ 53151 h 1326791"/>
                  <a:gd name="connsiteX37" fmla="*/ 1495004 w 1537151"/>
                  <a:gd name="connsiteY37" fmla="*/ 42934 h 1326791"/>
                  <a:gd name="connsiteX38" fmla="*/ 1472902 w 1537151"/>
                  <a:gd name="connsiteY38" fmla="*/ 34784 h 1326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537151" h="1326791">
                    <a:moveTo>
                      <a:pt x="1472891" y="1326128"/>
                    </a:moveTo>
                    <a:lnTo>
                      <a:pt x="36616" y="1138313"/>
                    </a:lnTo>
                    <a:cubicBezTo>
                      <a:pt x="31378" y="1137552"/>
                      <a:pt x="26420" y="1135486"/>
                      <a:pt x="22187" y="1132306"/>
                    </a:cubicBezTo>
                    <a:cubicBezTo>
                      <a:pt x="17539" y="1128826"/>
                      <a:pt x="13566" y="1124528"/>
                      <a:pt x="10467" y="1119620"/>
                    </a:cubicBezTo>
                    <a:cubicBezTo>
                      <a:pt x="6996" y="1114193"/>
                      <a:pt x="4343" y="1108290"/>
                      <a:pt x="2592" y="1102096"/>
                    </a:cubicBezTo>
                    <a:cubicBezTo>
                      <a:pt x="675" y="1095401"/>
                      <a:pt x="-299" y="1088478"/>
                      <a:pt x="-299" y="1081518"/>
                    </a:cubicBezTo>
                    <a:lnTo>
                      <a:pt x="-299" y="176766"/>
                    </a:lnTo>
                    <a:cubicBezTo>
                      <a:pt x="-304" y="169853"/>
                      <a:pt x="670" y="162966"/>
                      <a:pt x="2592" y="156322"/>
                    </a:cubicBezTo>
                    <a:cubicBezTo>
                      <a:pt x="4333" y="150238"/>
                      <a:pt x="6986" y="144449"/>
                      <a:pt x="10467" y="139156"/>
                    </a:cubicBezTo>
                    <a:cubicBezTo>
                      <a:pt x="13560" y="134398"/>
                      <a:pt x="17539" y="130276"/>
                      <a:pt x="22182" y="127013"/>
                    </a:cubicBezTo>
                    <a:cubicBezTo>
                      <a:pt x="26451" y="124015"/>
                      <a:pt x="31425" y="122172"/>
                      <a:pt x="36616" y="121669"/>
                    </a:cubicBezTo>
                    <a:lnTo>
                      <a:pt x="1472891" y="74"/>
                    </a:lnTo>
                    <a:cubicBezTo>
                      <a:pt x="1489600" y="-1407"/>
                      <a:pt x="1506102" y="4590"/>
                      <a:pt x="1517961" y="16453"/>
                    </a:cubicBezTo>
                    <a:cubicBezTo>
                      <a:pt x="1523909" y="22387"/>
                      <a:pt x="1528603" y="29455"/>
                      <a:pt x="1531758" y="37243"/>
                    </a:cubicBezTo>
                    <a:cubicBezTo>
                      <a:pt x="1535152" y="45653"/>
                      <a:pt x="1536883" y="54637"/>
                      <a:pt x="1536851" y="63704"/>
                    </a:cubicBezTo>
                    <a:lnTo>
                      <a:pt x="1536851" y="1265459"/>
                    </a:lnTo>
                    <a:cubicBezTo>
                      <a:pt x="1536898" y="1274454"/>
                      <a:pt x="1535168" y="1283366"/>
                      <a:pt x="1531758" y="1291687"/>
                    </a:cubicBezTo>
                    <a:cubicBezTo>
                      <a:pt x="1528624" y="1299299"/>
                      <a:pt x="1523925" y="1306171"/>
                      <a:pt x="1517961" y="1311846"/>
                    </a:cubicBezTo>
                    <a:cubicBezTo>
                      <a:pt x="1512158" y="1317340"/>
                      <a:pt x="1505211" y="1321478"/>
                      <a:pt x="1497615" y="1323958"/>
                    </a:cubicBezTo>
                    <a:cubicBezTo>
                      <a:pt x="1489636" y="1326516"/>
                      <a:pt x="1481191" y="1327262"/>
                      <a:pt x="1472891" y="1326133"/>
                    </a:cubicBezTo>
                    <a:close/>
                    <a:moveTo>
                      <a:pt x="36616" y="148275"/>
                    </a:moveTo>
                    <a:cubicBezTo>
                      <a:pt x="34062" y="148508"/>
                      <a:pt x="31611" y="149399"/>
                      <a:pt x="29502" y="150864"/>
                    </a:cubicBezTo>
                    <a:cubicBezTo>
                      <a:pt x="27207" y="152465"/>
                      <a:pt x="25244" y="154494"/>
                      <a:pt x="23710" y="156835"/>
                    </a:cubicBezTo>
                    <a:cubicBezTo>
                      <a:pt x="21990" y="159440"/>
                      <a:pt x="20674" y="162288"/>
                      <a:pt x="19814" y="165291"/>
                    </a:cubicBezTo>
                    <a:cubicBezTo>
                      <a:pt x="18855" y="168574"/>
                      <a:pt x="18374" y="171971"/>
                      <a:pt x="18379" y="175389"/>
                    </a:cubicBezTo>
                    <a:lnTo>
                      <a:pt x="18379" y="1083724"/>
                    </a:lnTo>
                    <a:cubicBezTo>
                      <a:pt x="18379" y="1087162"/>
                      <a:pt x="18861" y="1090585"/>
                      <a:pt x="19809" y="1093889"/>
                    </a:cubicBezTo>
                    <a:cubicBezTo>
                      <a:pt x="20679" y="1096944"/>
                      <a:pt x="21995" y="1099859"/>
                      <a:pt x="23710" y="1102531"/>
                    </a:cubicBezTo>
                    <a:cubicBezTo>
                      <a:pt x="25244" y="1104960"/>
                      <a:pt x="27207" y="1107083"/>
                      <a:pt x="29513" y="1108797"/>
                    </a:cubicBezTo>
                    <a:cubicBezTo>
                      <a:pt x="31601" y="1110351"/>
                      <a:pt x="34046" y="1111355"/>
                      <a:pt x="36626" y="1111712"/>
                    </a:cubicBezTo>
                    <a:lnTo>
                      <a:pt x="1472902" y="1291433"/>
                    </a:lnTo>
                    <a:cubicBezTo>
                      <a:pt x="1476984" y="1291967"/>
                      <a:pt x="1481134" y="1291578"/>
                      <a:pt x="1485046" y="1290294"/>
                    </a:cubicBezTo>
                    <a:cubicBezTo>
                      <a:pt x="1488766" y="1289057"/>
                      <a:pt x="1492165" y="1287011"/>
                      <a:pt x="1495004" y="1284303"/>
                    </a:cubicBezTo>
                    <a:cubicBezTo>
                      <a:pt x="1497916" y="1281512"/>
                      <a:pt x="1500211" y="1278136"/>
                      <a:pt x="1501739" y="1274402"/>
                    </a:cubicBezTo>
                    <a:cubicBezTo>
                      <a:pt x="1503397" y="1270322"/>
                      <a:pt x="1504242" y="1265957"/>
                      <a:pt x="1504221" y="1261550"/>
                    </a:cubicBezTo>
                    <a:lnTo>
                      <a:pt x="1504221" y="66107"/>
                    </a:lnTo>
                    <a:cubicBezTo>
                      <a:pt x="1504237" y="61669"/>
                      <a:pt x="1503392" y="57268"/>
                      <a:pt x="1501739" y="53151"/>
                    </a:cubicBezTo>
                    <a:cubicBezTo>
                      <a:pt x="1500201" y="49329"/>
                      <a:pt x="1497910" y="45855"/>
                      <a:pt x="1495004" y="42934"/>
                    </a:cubicBezTo>
                    <a:cubicBezTo>
                      <a:pt x="1489201" y="37088"/>
                      <a:pt x="1481108" y="34105"/>
                      <a:pt x="1472902" y="34784"/>
                    </a:cubicBezTo>
                    <a:close/>
                  </a:path>
                </a:pathLst>
              </a:custGeom>
              <a:solidFill>
                <a:srgbClr val="CBCBCB"/>
              </a:solidFill>
              <a:ln w="5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276" name="자유형 275">
                <a:extLst>
                  <a:ext uri="{FF2B5EF4-FFF2-40B4-BE49-F238E27FC236}">
                    <a16:creationId xmlns:a16="http://schemas.microsoft.com/office/drawing/2014/main" id="{49194A38-9BEC-05D3-01BF-93ED94B090A6}"/>
                  </a:ext>
                </a:extLst>
              </p:cNvPr>
              <p:cNvSpPr/>
              <p:nvPr/>
            </p:nvSpPr>
            <p:spPr>
              <a:xfrm>
                <a:off x="4468363" y="5717617"/>
                <a:ext cx="63732" cy="166480"/>
              </a:xfrm>
              <a:custGeom>
                <a:avLst/>
                <a:gdLst>
                  <a:gd name="connsiteX0" fmla="*/ 5 w 63732"/>
                  <a:gd name="connsiteY0" fmla="*/ 166480 h 166480"/>
                  <a:gd name="connsiteX1" fmla="*/ 43189 w 63732"/>
                  <a:gd name="connsiteY1" fmla="*/ 166475 h 166480"/>
                  <a:gd name="connsiteX2" fmla="*/ 63732 w 63732"/>
                  <a:gd name="connsiteY2" fmla="*/ 0 h 166480"/>
                  <a:gd name="connsiteX3" fmla="*/ 0 w 63732"/>
                  <a:gd name="connsiteY3" fmla="*/ 5 h 166480"/>
                  <a:gd name="connsiteX4" fmla="*/ 5 w 63732"/>
                  <a:gd name="connsiteY4" fmla="*/ 166480 h 166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2" h="166480">
                    <a:moveTo>
                      <a:pt x="5" y="166480"/>
                    </a:moveTo>
                    <a:lnTo>
                      <a:pt x="43189" y="166475"/>
                    </a:lnTo>
                    <a:lnTo>
                      <a:pt x="63732" y="0"/>
                    </a:lnTo>
                    <a:lnTo>
                      <a:pt x="0" y="5"/>
                    </a:lnTo>
                    <a:lnTo>
                      <a:pt x="5" y="166480"/>
                    </a:lnTo>
                    <a:close/>
                  </a:path>
                </a:pathLst>
              </a:custGeom>
              <a:solidFill>
                <a:srgbClr val="FFB6B6"/>
              </a:solidFill>
              <a:ln w="5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277" name="자유형 276">
                <a:extLst>
                  <a:ext uri="{FF2B5EF4-FFF2-40B4-BE49-F238E27FC236}">
                    <a16:creationId xmlns:a16="http://schemas.microsoft.com/office/drawing/2014/main" id="{7DCB2813-006C-2D36-9957-5085B2345AD7}"/>
                  </a:ext>
                </a:extLst>
              </p:cNvPr>
              <p:cNvSpPr/>
              <p:nvPr/>
            </p:nvSpPr>
            <p:spPr>
              <a:xfrm>
                <a:off x="4457353" y="5870002"/>
                <a:ext cx="139246" cy="55930"/>
              </a:xfrm>
              <a:custGeom>
                <a:avLst/>
                <a:gdLst>
                  <a:gd name="connsiteX0" fmla="*/ -299 w 139246"/>
                  <a:gd name="connsiteY0" fmla="*/ -142 h 55930"/>
                  <a:gd name="connsiteX1" fmla="*/ 84743 w 139246"/>
                  <a:gd name="connsiteY1" fmla="*/ -148 h 55930"/>
                  <a:gd name="connsiteX2" fmla="*/ 84748 w 139246"/>
                  <a:gd name="connsiteY2" fmla="*/ -148 h 55930"/>
                  <a:gd name="connsiteX3" fmla="*/ 138947 w 139246"/>
                  <a:gd name="connsiteY3" fmla="*/ 54017 h 55930"/>
                  <a:gd name="connsiteX4" fmla="*/ 138947 w 139246"/>
                  <a:gd name="connsiteY4" fmla="*/ 55778 h 55930"/>
                  <a:gd name="connsiteX5" fmla="*/ -299 w 139246"/>
                  <a:gd name="connsiteY5" fmla="*/ 55783 h 55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9246" h="55930">
                    <a:moveTo>
                      <a:pt x="-299" y="-142"/>
                    </a:moveTo>
                    <a:lnTo>
                      <a:pt x="84743" y="-148"/>
                    </a:lnTo>
                    <a:lnTo>
                      <a:pt x="84748" y="-148"/>
                    </a:lnTo>
                    <a:cubicBezTo>
                      <a:pt x="114679" y="-148"/>
                      <a:pt x="138942" y="24102"/>
                      <a:pt x="138947" y="54017"/>
                    </a:cubicBezTo>
                    <a:lnTo>
                      <a:pt x="138947" y="55778"/>
                    </a:lnTo>
                    <a:lnTo>
                      <a:pt x="-299" y="55783"/>
                    </a:lnTo>
                    <a:close/>
                  </a:path>
                </a:pathLst>
              </a:custGeom>
              <a:solidFill>
                <a:srgbClr val="2F2E41"/>
              </a:solidFill>
              <a:ln w="5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278" name="자유형 277">
                <a:extLst>
                  <a:ext uri="{FF2B5EF4-FFF2-40B4-BE49-F238E27FC236}">
                    <a16:creationId xmlns:a16="http://schemas.microsoft.com/office/drawing/2014/main" id="{C3B003CB-E45B-6715-C139-D64875E9E482}"/>
                  </a:ext>
                </a:extLst>
              </p:cNvPr>
              <p:cNvSpPr/>
              <p:nvPr/>
            </p:nvSpPr>
            <p:spPr>
              <a:xfrm>
                <a:off x="4866393" y="5774578"/>
                <a:ext cx="63732" cy="166480"/>
              </a:xfrm>
              <a:custGeom>
                <a:avLst/>
                <a:gdLst>
                  <a:gd name="connsiteX0" fmla="*/ 5 w 63732"/>
                  <a:gd name="connsiteY0" fmla="*/ 166480 h 166480"/>
                  <a:gd name="connsiteX1" fmla="*/ 43189 w 63732"/>
                  <a:gd name="connsiteY1" fmla="*/ 166475 h 166480"/>
                  <a:gd name="connsiteX2" fmla="*/ 63732 w 63732"/>
                  <a:gd name="connsiteY2" fmla="*/ 0 h 166480"/>
                  <a:gd name="connsiteX3" fmla="*/ 0 w 63732"/>
                  <a:gd name="connsiteY3" fmla="*/ 5 h 166480"/>
                  <a:gd name="connsiteX4" fmla="*/ 5 w 63732"/>
                  <a:gd name="connsiteY4" fmla="*/ 166480 h 166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2" h="166480">
                    <a:moveTo>
                      <a:pt x="5" y="166480"/>
                    </a:moveTo>
                    <a:lnTo>
                      <a:pt x="43189" y="166475"/>
                    </a:lnTo>
                    <a:lnTo>
                      <a:pt x="63732" y="0"/>
                    </a:lnTo>
                    <a:lnTo>
                      <a:pt x="0" y="5"/>
                    </a:lnTo>
                    <a:lnTo>
                      <a:pt x="5" y="166480"/>
                    </a:lnTo>
                    <a:close/>
                  </a:path>
                </a:pathLst>
              </a:custGeom>
              <a:solidFill>
                <a:srgbClr val="FFB6B6"/>
              </a:solidFill>
              <a:ln w="5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279" name="자유형 278">
                <a:extLst>
                  <a:ext uri="{FF2B5EF4-FFF2-40B4-BE49-F238E27FC236}">
                    <a16:creationId xmlns:a16="http://schemas.microsoft.com/office/drawing/2014/main" id="{AD261459-9780-60F0-2318-E2D34E255F5B}"/>
                  </a:ext>
                </a:extLst>
              </p:cNvPr>
              <p:cNvSpPr/>
              <p:nvPr/>
            </p:nvSpPr>
            <p:spPr>
              <a:xfrm>
                <a:off x="4855383" y="5926963"/>
                <a:ext cx="139246" cy="55930"/>
              </a:xfrm>
              <a:custGeom>
                <a:avLst/>
                <a:gdLst>
                  <a:gd name="connsiteX0" fmla="*/ -299 w 139246"/>
                  <a:gd name="connsiteY0" fmla="*/ -142 h 55930"/>
                  <a:gd name="connsiteX1" fmla="*/ 84743 w 139246"/>
                  <a:gd name="connsiteY1" fmla="*/ -148 h 55930"/>
                  <a:gd name="connsiteX2" fmla="*/ 84748 w 139246"/>
                  <a:gd name="connsiteY2" fmla="*/ -148 h 55930"/>
                  <a:gd name="connsiteX3" fmla="*/ 138947 w 139246"/>
                  <a:gd name="connsiteY3" fmla="*/ 54017 h 55930"/>
                  <a:gd name="connsiteX4" fmla="*/ 138947 w 139246"/>
                  <a:gd name="connsiteY4" fmla="*/ 55778 h 55930"/>
                  <a:gd name="connsiteX5" fmla="*/ -299 w 139246"/>
                  <a:gd name="connsiteY5" fmla="*/ 55783 h 55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9246" h="55930">
                    <a:moveTo>
                      <a:pt x="-299" y="-142"/>
                    </a:moveTo>
                    <a:lnTo>
                      <a:pt x="84743" y="-148"/>
                    </a:lnTo>
                    <a:lnTo>
                      <a:pt x="84748" y="-148"/>
                    </a:lnTo>
                    <a:cubicBezTo>
                      <a:pt x="114679" y="-148"/>
                      <a:pt x="138942" y="24102"/>
                      <a:pt x="138947" y="54017"/>
                    </a:cubicBezTo>
                    <a:lnTo>
                      <a:pt x="138947" y="55778"/>
                    </a:lnTo>
                    <a:lnTo>
                      <a:pt x="-299" y="55783"/>
                    </a:lnTo>
                    <a:close/>
                  </a:path>
                </a:pathLst>
              </a:custGeom>
              <a:solidFill>
                <a:srgbClr val="2F2E41"/>
              </a:solidFill>
              <a:ln w="5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280" name="자유형 279">
                <a:extLst>
                  <a:ext uri="{FF2B5EF4-FFF2-40B4-BE49-F238E27FC236}">
                    <a16:creationId xmlns:a16="http://schemas.microsoft.com/office/drawing/2014/main" id="{68773262-B0EC-EB28-1B23-3A212FCF2C24}"/>
                  </a:ext>
                </a:extLst>
              </p:cNvPr>
              <p:cNvSpPr/>
              <p:nvPr/>
            </p:nvSpPr>
            <p:spPr>
              <a:xfrm>
                <a:off x="4574735" y="4603633"/>
                <a:ext cx="267705" cy="183066"/>
              </a:xfrm>
              <a:custGeom>
                <a:avLst/>
                <a:gdLst>
                  <a:gd name="connsiteX0" fmla="*/ 239526 w 267705"/>
                  <a:gd name="connsiteY0" fmla="*/ 0 h 183066"/>
                  <a:gd name="connsiteX1" fmla="*/ 267706 w 267705"/>
                  <a:gd name="connsiteY1" fmla="*/ 179545 h 183066"/>
                  <a:gd name="connsiteX2" fmla="*/ 0 w 267705"/>
                  <a:gd name="connsiteY2" fmla="*/ 183066 h 183066"/>
                  <a:gd name="connsiteX3" fmla="*/ 35226 w 267705"/>
                  <a:gd name="connsiteY3" fmla="*/ 10564 h 183066"/>
                  <a:gd name="connsiteX4" fmla="*/ 239526 w 267705"/>
                  <a:gd name="connsiteY4" fmla="*/ 0 h 183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705" h="183066">
                    <a:moveTo>
                      <a:pt x="239526" y="0"/>
                    </a:moveTo>
                    <a:lnTo>
                      <a:pt x="267706" y="179545"/>
                    </a:lnTo>
                    <a:lnTo>
                      <a:pt x="0" y="183066"/>
                    </a:lnTo>
                    <a:lnTo>
                      <a:pt x="35226" y="10564"/>
                    </a:lnTo>
                    <a:lnTo>
                      <a:pt x="239526" y="0"/>
                    </a:lnTo>
                    <a:close/>
                  </a:path>
                </a:pathLst>
              </a:custGeom>
              <a:solidFill>
                <a:srgbClr val="FFB6B6"/>
              </a:solidFill>
              <a:ln w="5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281" name="자유형 280">
                <a:extLst>
                  <a:ext uri="{FF2B5EF4-FFF2-40B4-BE49-F238E27FC236}">
                    <a16:creationId xmlns:a16="http://schemas.microsoft.com/office/drawing/2014/main" id="{5AEBBA92-E86E-F619-F6BC-181301A88BA2}"/>
                  </a:ext>
                </a:extLst>
              </p:cNvPr>
              <p:cNvSpPr/>
              <p:nvPr/>
            </p:nvSpPr>
            <p:spPr>
              <a:xfrm>
                <a:off x="4456736" y="4739339"/>
                <a:ext cx="473762" cy="1167226"/>
              </a:xfrm>
              <a:custGeom>
                <a:avLst/>
                <a:gdLst>
                  <a:gd name="connsiteX0" fmla="*/ 377634 w 473762"/>
                  <a:gd name="connsiteY0" fmla="*/ -148 h 1167226"/>
                  <a:gd name="connsiteX1" fmla="*/ 462894 w 473762"/>
                  <a:gd name="connsiteY1" fmla="*/ 226758 h 1167226"/>
                  <a:gd name="connsiteX2" fmla="*/ 473463 w 473762"/>
                  <a:gd name="connsiteY2" fmla="*/ 1167079 h 1167226"/>
                  <a:gd name="connsiteX3" fmla="*/ 401249 w 473762"/>
                  <a:gd name="connsiteY3" fmla="*/ 1167079 h 1167226"/>
                  <a:gd name="connsiteX4" fmla="*/ 228652 w 473762"/>
                  <a:gd name="connsiteY4" fmla="*/ 411579 h 1167226"/>
                  <a:gd name="connsiteX5" fmla="*/ 70148 w 473762"/>
                  <a:gd name="connsiteY5" fmla="*/ 1090400 h 1167226"/>
                  <a:gd name="connsiteX6" fmla="*/ -299 w 473762"/>
                  <a:gd name="connsiteY6" fmla="*/ 1090400 h 1167226"/>
                  <a:gd name="connsiteX7" fmla="*/ 49014 w 473762"/>
                  <a:gd name="connsiteY7" fmla="*/ 320049 h 1167226"/>
                  <a:gd name="connsiteX8" fmla="*/ 108892 w 473762"/>
                  <a:gd name="connsiteY8" fmla="*/ 56016 h 1167226"/>
                  <a:gd name="connsiteX9" fmla="*/ 127010 w 473762"/>
                  <a:gd name="connsiteY9" fmla="*/ 3705 h 1167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73762" h="1167226">
                    <a:moveTo>
                      <a:pt x="377634" y="-148"/>
                    </a:moveTo>
                    <a:lnTo>
                      <a:pt x="462894" y="226758"/>
                    </a:lnTo>
                    <a:lnTo>
                      <a:pt x="473463" y="1167079"/>
                    </a:lnTo>
                    <a:lnTo>
                      <a:pt x="401249" y="1167079"/>
                    </a:lnTo>
                    <a:lnTo>
                      <a:pt x="228652" y="411579"/>
                    </a:lnTo>
                    <a:lnTo>
                      <a:pt x="70148" y="1090400"/>
                    </a:lnTo>
                    <a:lnTo>
                      <a:pt x="-299" y="1090400"/>
                    </a:lnTo>
                    <a:lnTo>
                      <a:pt x="49014" y="320049"/>
                    </a:lnTo>
                    <a:cubicBezTo>
                      <a:pt x="49014" y="320049"/>
                      <a:pt x="34471" y="153998"/>
                      <a:pt x="108892" y="56016"/>
                    </a:cubicBezTo>
                    <a:lnTo>
                      <a:pt x="127010" y="3705"/>
                    </a:lnTo>
                    <a:close/>
                  </a:path>
                </a:pathLst>
              </a:custGeom>
              <a:solidFill>
                <a:srgbClr val="2F2E41"/>
              </a:solidFill>
              <a:ln w="5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282" name="자유형 281">
                <a:extLst>
                  <a:ext uri="{FF2B5EF4-FFF2-40B4-BE49-F238E27FC236}">
                    <a16:creationId xmlns:a16="http://schemas.microsoft.com/office/drawing/2014/main" id="{9AD13FD6-F0B2-4CE3-79DC-CDDD70DEC581}"/>
                  </a:ext>
                </a:extLst>
              </p:cNvPr>
              <p:cNvSpPr/>
              <p:nvPr/>
            </p:nvSpPr>
            <p:spPr>
              <a:xfrm>
                <a:off x="4401500" y="4454961"/>
                <a:ext cx="215186" cy="463227"/>
              </a:xfrm>
              <a:custGeom>
                <a:avLst/>
                <a:gdLst>
                  <a:gd name="connsiteX0" fmla="*/ 67144 w 215186"/>
                  <a:gd name="connsiteY0" fmla="*/ 461114 h 463227"/>
                  <a:gd name="connsiteX1" fmla="*/ 104236 w 215186"/>
                  <a:gd name="connsiteY1" fmla="*/ 396272 h 463227"/>
                  <a:gd name="connsiteX2" fmla="*/ 101002 w 215186"/>
                  <a:gd name="connsiteY2" fmla="*/ 387537 h 463227"/>
                  <a:gd name="connsiteX3" fmla="*/ 214888 w 215186"/>
                  <a:gd name="connsiteY3" fmla="*/ 16449 h 463227"/>
                  <a:gd name="connsiteX4" fmla="*/ 131120 w 215186"/>
                  <a:gd name="connsiteY4" fmla="*/ -148 h 463227"/>
                  <a:gd name="connsiteX5" fmla="*/ 26960 w 215186"/>
                  <a:gd name="connsiteY5" fmla="*/ 363598 h 463227"/>
                  <a:gd name="connsiteX6" fmla="*/ 6438 w 215186"/>
                  <a:gd name="connsiteY6" fmla="*/ 435839 h 463227"/>
                  <a:gd name="connsiteX7" fmla="*/ 67144 w 215186"/>
                  <a:gd name="connsiteY7" fmla="*/ 461114 h 463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5186" h="463227">
                    <a:moveTo>
                      <a:pt x="67144" y="461114"/>
                    </a:moveTo>
                    <a:cubicBezTo>
                      <a:pt x="95303" y="453445"/>
                      <a:pt x="111909" y="424411"/>
                      <a:pt x="104236" y="396272"/>
                    </a:cubicBezTo>
                    <a:cubicBezTo>
                      <a:pt x="103417" y="393269"/>
                      <a:pt x="102334" y="390349"/>
                      <a:pt x="101002" y="387537"/>
                    </a:cubicBezTo>
                    <a:lnTo>
                      <a:pt x="214888" y="16449"/>
                    </a:lnTo>
                    <a:lnTo>
                      <a:pt x="131120" y="-148"/>
                    </a:lnTo>
                    <a:lnTo>
                      <a:pt x="26960" y="363598"/>
                    </a:lnTo>
                    <a:cubicBezTo>
                      <a:pt x="1334" y="377879"/>
                      <a:pt x="-7852" y="410228"/>
                      <a:pt x="6438" y="435839"/>
                    </a:cubicBezTo>
                    <a:cubicBezTo>
                      <a:pt x="18401" y="457272"/>
                      <a:pt x="43498" y="467722"/>
                      <a:pt x="67144" y="461114"/>
                    </a:cubicBezTo>
                    <a:close/>
                  </a:path>
                </a:pathLst>
              </a:custGeom>
              <a:solidFill>
                <a:srgbClr val="FFB6B6"/>
              </a:solidFill>
              <a:ln w="5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283" name="자유형 282">
                <a:extLst>
                  <a:ext uri="{FF2B5EF4-FFF2-40B4-BE49-F238E27FC236}">
                    <a16:creationId xmlns:a16="http://schemas.microsoft.com/office/drawing/2014/main" id="{AA88DF87-3D93-9D1B-C2D7-EBEAD06D4679}"/>
                  </a:ext>
                </a:extLst>
              </p:cNvPr>
              <p:cNvSpPr/>
              <p:nvPr/>
            </p:nvSpPr>
            <p:spPr>
              <a:xfrm>
                <a:off x="4551341" y="4307144"/>
                <a:ext cx="299120" cy="395652"/>
              </a:xfrm>
              <a:custGeom>
                <a:avLst/>
                <a:gdLst>
                  <a:gd name="connsiteX0" fmla="*/ 67502 w 299120"/>
                  <a:gd name="connsiteY0" fmla="*/ 395505 h 395652"/>
                  <a:gd name="connsiteX1" fmla="*/ 62850 w 299120"/>
                  <a:gd name="connsiteY1" fmla="*/ 395044 h 395652"/>
                  <a:gd name="connsiteX2" fmla="*/ 62850 w 299120"/>
                  <a:gd name="connsiteY2" fmla="*/ 395044 h 395652"/>
                  <a:gd name="connsiteX3" fmla="*/ 43566 w 299120"/>
                  <a:gd name="connsiteY3" fmla="*/ 373249 h 395652"/>
                  <a:gd name="connsiteX4" fmla="*/ 4568 w 299120"/>
                  <a:gd name="connsiteY4" fmla="*/ 185776 h 395652"/>
                  <a:gd name="connsiteX5" fmla="*/ 110630 w 299120"/>
                  <a:gd name="connsiteY5" fmla="*/ 4683 h 395652"/>
                  <a:gd name="connsiteX6" fmla="*/ 238991 w 299120"/>
                  <a:gd name="connsiteY6" fmla="*/ 30838 h 395652"/>
                  <a:gd name="connsiteX7" fmla="*/ 295532 w 299120"/>
                  <a:gd name="connsiteY7" fmla="*/ 130995 h 395652"/>
                  <a:gd name="connsiteX8" fmla="*/ 275419 w 299120"/>
                  <a:gd name="connsiteY8" fmla="*/ 373777 h 395652"/>
                  <a:gd name="connsiteX9" fmla="*/ 252549 w 299120"/>
                  <a:gd name="connsiteY9" fmla="*/ 391937 h 395652"/>
                  <a:gd name="connsiteX10" fmla="*/ 68015 w 299120"/>
                  <a:gd name="connsiteY10" fmla="*/ 395500 h 395652"/>
                  <a:gd name="connsiteX11" fmla="*/ 67502 w 299120"/>
                  <a:gd name="connsiteY11" fmla="*/ 395505 h 395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9120" h="395652">
                    <a:moveTo>
                      <a:pt x="67502" y="395505"/>
                    </a:moveTo>
                    <a:cubicBezTo>
                      <a:pt x="65938" y="395505"/>
                      <a:pt x="64383" y="395350"/>
                      <a:pt x="62850" y="395044"/>
                    </a:cubicBezTo>
                    <a:lnTo>
                      <a:pt x="62850" y="395044"/>
                    </a:lnTo>
                    <a:cubicBezTo>
                      <a:pt x="52255" y="392926"/>
                      <a:pt x="44369" y="384014"/>
                      <a:pt x="43566" y="373249"/>
                    </a:cubicBezTo>
                    <a:cubicBezTo>
                      <a:pt x="40918" y="337012"/>
                      <a:pt x="27795" y="273940"/>
                      <a:pt x="4568" y="185776"/>
                    </a:cubicBezTo>
                    <a:cubicBezTo>
                      <a:pt x="-16177" y="106497"/>
                      <a:pt x="31307" y="25416"/>
                      <a:pt x="110630" y="4683"/>
                    </a:cubicBezTo>
                    <a:cubicBezTo>
                      <a:pt x="155161" y="-6958"/>
                      <a:pt x="202573" y="2704"/>
                      <a:pt x="238991" y="30838"/>
                    </a:cubicBezTo>
                    <a:cubicBezTo>
                      <a:pt x="270709" y="55124"/>
                      <a:pt x="291133" y="91304"/>
                      <a:pt x="295532" y="130995"/>
                    </a:cubicBezTo>
                    <a:cubicBezTo>
                      <a:pt x="307075" y="232608"/>
                      <a:pt x="285309" y="334629"/>
                      <a:pt x="275419" y="373777"/>
                    </a:cubicBezTo>
                    <a:cubicBezTo>
                      <a:pt x="272745" y="384278"/>
                      <a:pt x="263388" y="391709"/>
                      <a:pt x="252549" y="391937"/>
                    </a:cubicBezTo>
                    <a:lnTo>
                      <a:pt x="68015" y="395500"/>
                    </a:lnTo>
                    <a:cubicBezTo>
                      <a:pt x="67844" y="395505"/>
                      <a:pt x="67673" y="395505"/>
                      <a:pt x="67502" y="395505"/>
                    </a:cubicBezTo>
                    <a:close/>
                  </a:path>
                </a:pathLst>
              </a:custGeom>
              <a:solidFill>
                <a:srgbClr val="3F3D56"/>
              </a:solidFill>
              <a:ln w="5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284" name="자유형 283">
                <a:extLst>
                  <a:ext uri="{FF2B5EF4-FFF2-40B4-BE49-F238E27FC236}">
                    <a16:creationId xmlns:a16="http://schemas.microsoft.com/office/drawing/2014/main" id="{DB8FA5C6-5394-D4A7-4098-72AF2FD496A4}"/>
                  </a:ext>
                </a:extLst>
              </p:cNvPr>
              <p:cNvSpPr/>
              <p:nvPr/>
            </p:nvSpPr>
            <p:spPr>
              <a:xfrm>
                <a:off x="4788708" y="4346547"/>
                <a:ext cx="444650" cy="226094"/>
              </a:xfrm>
              <a:custGeom>
                <a:avLst/>
                <a:gdLst>
                  <a:gd name="connsiteX0" fmla="*/ 345688 w 444650"/>
                  <a:gd name="connsiteY0" fmla="*/ 30137 h 226094"/>
                  <a:gd name="connsiteX1" fmla="*/ 342962 w 444650"/>
                  <a:gd name="connsiteY1" fmla="*/ 37816 h 226094"/>
                  <a:gd name="connsiteX2" fmla="*/ 111980 w 444650"/>
                  <a:gd name="connsiteY2" fmla="*/ 116267 h 226094"/>
                  <a:gd name="connsiteX3" fmla="*/ 67350 w 444650"/>
                  <a:gd name="connsiteY3" fmla="*/ 77295 h 226094"/>
                  <a:gd name="connsiteX4" fmla="*/ -299 w 444650"/>
                  <a:gd name="connsiteY4" fmla="*/ 136933 h 226094"/>
                  <a:gd name="connsiteX5" fmla="*/ 72003 w 444650"/>
                  <a:gd name="connsiteY5" fmla="*/ 213592 h 226094"/>
                  <a:gd name="connsiteX6" fmla="*/ 118544 w 444650"/>
                  <a:gd name="connsiteY6" fmla="*/ 221644 h 226094"/>
                  <a:gd name="connsiteX7" fmla="*/ 365707 w 444650"/>
                  <a:gd name="connsiteY7" fmla="*/ 95460 h 226094"/>
                  <a:gd name="connsiteX8" fmla="*/ 436724 w 444650"/>
                  <a:gd name="connsiteY8" fmla="*/ 78450 h 226094"/>
                  <a:gd name="connsiteX9" fmla="*/ 419710 w 444650"/>
                  <a:gd name="connsiteY9" fmla="*/ 7477 h 226094"/>
                  <a:gd name="connsiteX10" fmla="*/ 348693 w 444650"/>
                  <a:gd name="connsiteY10" fmla="*/ 24482 h 226094"/>
                  <a:gd name="connsiteX11" fmla="*/ 345688 w 444650"/>
                  <a:gd name="connsiteY11" fmla="*/ 30137 h 226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44650" h="226094">
                    <a:moveTo>
                      <a:pt x="345688" y="30137"/>
                    </a:moveTo>
                    <a:cubicBezTo>
                      <a:pt x="344579" y="32623"/>
                      <a:pt x="343667" y="35191"/>
                      <a:pt x="342962" y="37816"/>
                    </a:cubicBezTo>
                    <a:lnTo>
                      <a:pt x="111980" y="116267"/>
                    </a:lnTo>
                    <a:lnTo>
                      <a:pt x="67350" y="77295"/>
                    </a:lnTo>
                    <a:lnTo>
                      <a:pt x="-299" y="136933"/>
                    </a:lnTo>
                    <a:lnTo>
                      <a:pt x="72003" y="213592"/>
                    </a:lnTo>
                    <a:cubicBezTo>
                      <a:pt x="84002" y="226315"/>
                      <a:pt x="102965" y="229592"/>
                      <a:pt x="118544" y="221644"/>
                    </a:cubicBezTo>
                    <a:lnTo>
                      <a:pt x="365707" y="95460"/>
                    </a:lnTo>
                    <a:cubicBezTo>
                      <a:pt x="390017" y="110364"/>
                      <a:pt x="421813" y="102746"/>
                      <a:pt x="436724" y="78450"/>
                    </a:cubicBezTo>
                    <a:cubicBezTo>
                      <a:pt x="451635" y="54154"/>
                      <a:pt x="444014" y="22380"/>
                      <a:pt x="419710" y="7477"/>
                    </a:cubicBezTo>
                    <a:cubicBezTo>
                      <a:pt x="395400" y="-7426"/>
                      <a:pt x="363604" y="186"/>
                      <a:pt x="348693" y="24482"/>
                    </a:cubicBezTo>
                    <a:cubicBezTo>
                      <a:pt x="347573" y="26305"/>
                      <a:pt x="346574" y="28190"/>
                      <a:pt x="345688" y="30137"/>
                    </a:cubicBezTo>
                    <a:close/>
                  </a:path>
                </a:pathLst>
              </a:custGeom>
              <a:solidFill>
                <a:srgbClr val="FFB6B6"/>
              </a:solidFill>
              <a:ln w="5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285" name="자유형 284">
                <a:extLst>
                  <a:ext uri="{FF2B5EF4-FFF2-40B4-BE49-F238E27FC236}">
                    <a16:creationId xmlns:a16="http://schemas.microsoft.com/office/drawing/2014/main" id="{2BD685FE-842F-2541-C57D-7F10E8A3355F}"/>
                  </a:ext>
                </a:extLst>
              </p:cNvPr>
              <p:cNvSpPr/>
              <p:nvPr/>
            </p:nvSpPr>
            <p:spPr>
              <a:xfrm>
                <a:off x="4700373" y="4340716"/>
                <a:ext cx="200138" cy="205498"/>
              </a:xfrm>
              <a:custGeom>
                <a:avLst/>
                <a:gdLst>
                  <a:gd name="connsiteX0" fmla="*/ 192263 w 200138"/>
                  <a:gd name="connsiteY0" fmla="*/ 126386 h 205498"/>
                  <a:gd name="connsiteX1" fmla="*/ 108060 w 200138"/>
                  <a:gd name="connsiteY1" fmla="*/ 199891 h 205498"/>
                  <a:gd name="connsiteX2" fmla="*/ 76824 w 200138"/>
                  <a:gd name="connsiteY2" fmla="*/ 197778 h 205498"/>
                  <a:gd name="connsiteX3" fmla="*/ 74871 w 200138"/>
                  <a:gd name="connsiteY3" fmla="*/ 195184 h 205498"/>
                  <a:gd name="connsiteX4" fmla="*/ 14646 w 200138"/>
                  <a:gd name="connsiteY4" fmla="*/ 101447 h 205498"/>
                  <a:gd name="connsiteX5" fmla="*/ 21008 w 200138"/>
                  <a:gd name="connsiteY5" fmla="*/ 14784 h 205498"/>
                  <a:gd name="connsiteX6" fmla="*/ 107485 w 200138"/>
                  <a:gd name="connsiteY6" fmla="*/ 20879 h 205498"/>
                  <a:gd name="connsiteX7" fmla="*/ 192061 w 200138"/>
                  <a:gd name="connsiteY7" fmla="*/ 92882 h 205498"/>
                  <a:gd name="connsiteX8" fmla="*/ 194548 w 200138"/>
                  <a:gd name="connsiteY8" fmla="*/ 124071 h 205498"/>
                  <a:gd name="connsiteX9" fmla="*/ 192263 w 200138"/>
                  <a:gd name="connsiteY9" fmla="*/ 126386 h 20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0138" h="205498">
                    <a:moveTo>
                      <a:pt x="192263" y="126386"/>
                    </a:moveTo>
                    <a:lnTo>
                      <a:pt x="108060" y="199891"/>
                    </a:lnTo>
                    <a:cubicBezTo>
                      <a:pt x="98854" y="207927"/>
                      <a:pt x="84870" y="206985"/>
                      <a:pt x="76824" y="197778"/>
                    </a:cubicBezTo>
                    <a:cubicBezTo>
                      <a:pt x="76114" y="196965"/>
                      <a:pt x="75461" y="196095"/>
                      <a:pt x="74871" y="195184"/>
                    </a:cubicBezTo>
                    <a:lnTo>
                      <a:pt x="14646" y="101447"/>
                    </a:lnTo>
                    <a:cubicBezTo>
                      <a:pt x="-7545" y="75758"/>
                      <a:pt x="-4695" y="36962"/>
                      <a:pt x="21008" y="14784"/>
                    </a:cubicBezTo>
                    <a:cubicBezTo>
                      <a:pt x="46603" y="-7296"/>
                      <a:pt x="85243" y="-4577"/>
                      <a:pt x="107485" y="20879"/>
                    </a:cubicBezTo>
                    <a:lnTo>
                      <a:pt x="192061" y="92882"/>
                    </a:lnTo>
                    <a:cubicBezTo>
                      <a:pt x="201366" y="100810"/>
                      <a:pt x="202480" y="114776"/>
                      <a:pt x="194548" y="124071"/>
                    </a:cubicBezTo>
                    <a:cubicBezTo>
                      <a:pt x="193843" y="124899"/>
                      <a:pt x="193082" y="125671"/>
                      <a:pt x="192263" y="126386"/>
                    </a:cubicBezTo>
                    <a:close/>
                  </a:path>
                </a:pathLst>
              </a:custGeom>
              <a:solidFill>
                <a:srgbClr val="3F3D56"/>
              </a:solidFill>
              <a:ln w="5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286" name="자유형 285">
                <a:extLst>
                  <a:ext uri="{FF2B5EF4-FFF2-40B4-BE49-F238E27FC236}">
                    <a16:creationId xmlns:a16="http://schemas.microsoft.com/office/drawing/2014/main" id="{677E4137-D7D2-A050-0B7B-FA42663F36AC}"/>
                  </a:ext>
                </a:extLst>
              </p:cNvPr>
              <p:cNvSpPr/>
              <p:nvPr/>
            </p:nvSpPr>
            <p:spPr>
              <a:xfrm>
                <a:off x="4485275" y="4358845"/>
                <a:ext cx="177046" cy="209263"/>
              </a:xfrm>
              <a:custGeom>
                <a:avLst/>
                <a:gdLst>
                  <a:gd name="connsiteX0" fmla="*/ 117807 w 177046"/>
                  <a:gd name="connsiteY0" fmla="*/ 207580 h 209263"/>
                  <a:gd name="connsiteX1" fmla="*/ 13750 w 177046"/>
                  <a:gd name="connsiteY1" fmla="*/ 166718 h 209263"/>
                  <a:gd name="connsiteX2" fmla="*/ 1238 w 177046"/>
                  <a:gd name="connsiteY2" fmla="*/ 138036 h 209263"/>
                  <a:gd name="connsiteX3" fmla="*/ 2647 w 177046"/>
                  <a:gd name="connsiteY3" fmla="*/ 135110 h 209263"/>
                  <a:gd name="connsiteX4" fmla="*/ 58168 w 177046"/>
                  <a:gd name="connsiteY4" fmla="*/ 38510 h 209263"/>
                  <a:gd name="connsiteX5" fmla="*/ 138065 w 177046"/>
                  <a:gd name="connsiteY5" fmla="*/ 4256 h 209263"/>
                  <a:gd name="connsiteX6" fmla="*/ 172473 w 177046"/>
                  <a:gd name="connsiteY6" fmla="*/ 83779 h 209263"/>
                  <a:gd name="connsiteX7" fmla="*/ 147469 w 177046"/>
                  <a:gd name="connsiteY7" fmla="*/ 191973 h 209263"/>
                  <a:gd name="connsiteX8" fmla="*/ 120911 w 177046"/>
                  <a:gd name="connsiteY8" fmla="*/ 208543 h 209263"/>
                  <a:gd name="connsiteX9" fmla="*/ 117807 w 177046"/>
                  <a:gd name="connsiteY9" fmla="*/ 207580 h 209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7046" h="209263">
                    <a:moveTo>
                      <a:pt x="117807" y="207580"/>
                    </a:moveTo>
                    <a:lnTo>
                      <a:pt x="13750" y="166718"/>
                    </a:lnTo>
                    <a:cubicBezTo>
                      <a:pt x="2368" y="162255"/>
                      <a:pt x="-3228" y="149413"/>
                      <a:pt x="1238" y="138036"/>
                    </a:cubicBezTo>
                    <a:cubicBezTo>
                      <a:pt x="1637" y="137032"/>
                      <a:pt x="2109" y="136048"/>
                      <a:pt x="2647" y="135110"/>
                    </a:cubicBezTo>
                    <a:lnTo>
                      <a:pt x="58168" y="38510"/>
                    </a:lnTo>
                    <a:cubicBezTo>
                      <a:pt x="70763" y="7001"/>
                      <a:pt x="106538" y="-8337"/>
                      <a:pt x="138065" y="4256"/>
                    </a:cubicBezTo>
                    <a:cubicBezTo>
                      <a:pt x="169467" y="16793"/>
                      <a:pt x="184840" y="52326"/>
                      <a:pt x="172473" y="83779"/>
                    </a:cubicBezTo>
                    <a:lnTo>
                      <a:pt x="147469" y="191973"/>
                    </a:lnTo>
                    <a:cubicBezTo>
                      <a:pt x="144712" y="203877"/>
                      <a:pt x="132822" y="211293"/>
                      <a:pt x="120911" y="208543"/>
                    </a:cubicBezTo>
                    <a:cubicBezTo>
                      <a:pt x="119854" y="208294"/>
                      <a:pt x="118817" y="207973"/>
                      <a:pt x="117807" y="207580"/>
                    </a:cubicBezTo>
                    <a:close/>
                  </a:path>
                </a:pathLst>
              </a:custGeom>
              <a:solidFill>
                <a:srgbClr val="3F3D56"/>
              </a:solidFill>
              <a:ln w="5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287" name="자유형 286">
                <a:extLst>
                  <a:ext uri="{FF2B5EF4-FFF2-40B4-BE49-F238E27FC236}">
                    <a16:creationId xmlns:a16="http://schemas.microsoft.com/office/drawing/2014/main" id="{6309D3EA-DBBF-4EDC-64B5-0FAE0B0FB9C2}"/>
                  </a:ext>
                </a:extLst>
              </p:cNvPr>
              <p:cNvSpPr/>
              <p:nvPr/>
            </p:nvSpPr>
            <p:spPr>
              <a:xfrm>
                <a:off x="4567330" y="4058118"/>
                <a:ext cx="226377" cy="226253"/>
              </a:xfrm>
              <a:custGeom>
                <a:avLst/>
                <a:gdLst>
                  <a:gd name="connsiteX0" fmla="*/ 226377 w 226377"/>
                  <a:gd name="connsiteY0" fmla="*/ 113127 h 226253"/>
                  <a:gd name="connsiteX1" fmla="*/ 113189 w 226377"/>
                  <a:gd name="connsiteY1" fmla="*/ 226254 h 226253"/>
                  <a:gd name="connsiteX2" fmla="*/ 0 w 226377"/>
                  <a:gd name="connsiteY2" fmla="*/ 113127 h 226253"/>
                  <a:gd name="connsiteX3" fmla="*/ 113189 w 226377"/>
                  <a:gd name="connsiteY3" fmla="*/ 0 h 226253"/>
                  <a:gd name="connsiteX4" fmla="*/ 226377 w 226377"/>
                  <a:gd name="connsiteY4" fmla="*/ 113127 h 22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377" h="226253">
                    <a:moveTo>
                      <a:pt x="226377" y="113127"/>
                    </a:moveTo>
                    <a:cubicBezTo>
                      <a:pt x="226377" y="175605"/>
                      <a:pt x="175701" y="226254"/>
                      <a:pt x="113189" y="226254"/>
                    </a:cubicBezTo>
                    <a:cubicBezTo>
                      <a:pt x="50676" y="226254"/>
                      <a:pt x="0" y="175605"/>
                      <a:pt x="0" y="113127"/>
                    </a:cubicBezTo>
                    <a:cubicBezTo>
                      <a:pt x="0" y="50649"/>
                      <a:pt x="50676" y="0"/>
                      <a:pt x="113189" y="0"/>
                    </a:cubicBezTo>
                    <a:cubicBezTo>
                      <a:pt x="175701" y="0"/>
                      <a:pt x="226377" y="50649"/>
                      <a:pt x="226377" y="113127"/>
                    </a:cubicBezTo>
                    <a:close/>
                  </a:path>
                </a:pathLst>
              </a:custGeom>
              <a:solidFill>
                <a:srgbClr val="FFB6B6"/>
              </a:solidFill>
              <a:ln w="5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288" name="자유형 287">
                <a:extLst>
                  <a:ext uri="{FF2B5EF4-FFF2-40B4-BE49-F238E27FC236}">
                    <a16:creationId xmlns:a16="http://schemas.microsoft.com/office/drawing/2014/main" id="{578EC397-0EAF-57FA-D0E0-D13168738E33}"/>
                  </a:ext>
                </a:extLst>
              </p:cNvPr>
              <p:cNvSpPr/>
              <p:nvPr/>
            </p:nvSpPr>
            <p:spPr>
              <a:xfrm>
                <a:off x="4652316" y="4037710"/>
                <a:ext cx="179731" cy="95402"/>
              </a:xfrm>
              <a:custGeom>
                <a:avLst/>
                <a:gdLst>
                  <a:gd name="connsiteX0" fmla="*/ 179432 w 179731"/>
                  <a:gd name="connsiteY0" fmla="*/ 95255 h 95402"/>
                  <a:gd name="connsiteX1" fmla="*/ -299 w 179731"/>
                  <a:gd name="connsiteY1" fmla="*/ 95255 h 95402"/>
                  <a:gd name="connsiteX2" fmla="*/ -299 w 179731"/>
                  <a:gd name="connsiteY2" fmla="*/ 16955 h 95402"/>
                  <a:gd name="connsiteX3" fmla="*/ 101089 w 179731"/>
                  <a:gd name="connsiteY3" fmla="*/ 16955 h 95402"/>
                  <a:gd name="connsiteX4" fmla="*/ 179432 w 179731"/>
                  <a:gd name="connsiteY4" fmla="*/ 95255 h 95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731" h="95402">
                    <a:moveTo>
                      <a:pt x="179432" y="95255"/>
                    </a:moveTo>
                    <a:lnTo>
                      <a:pt x="-299" y="95255"/>
                    </a:lnTo>
                    <a:lnTo>
                      <a:pt x="-299" y="16955"/>
                    </a:lnTo>
                    <a:cubicBezTo>
                      <a:pt x="39150" y="1290"/>
                      <a:pt x="77754" y="-12033"/>
                      <a:pt x="101089" y="16955"/>
                    </a:cubicBezTo>
                    <a:cubicBezTo>
                      <a:pt x="144356" y="16955"/>
                      <a:pt x="179432" y="52011"/>
                      <a:pt x="179432" y="95255"/>
                    </a:cubicBezTo>
                    <a:close/>
                  </a:path>
                </a:pathLst>
              </a:custGeom>
              <a:solidFill>
                <a:srgbClr val="2F2E41"/>
              </a:solidFill>
              <a:ln w="5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289" name="자유형 288">
                <a:extLst>
                  <a:ext uri="{FF2B5EF4-FFF2-40B4-BE49-F238E27FC236}">
                    <a16:creationId xmlns:a16="http://schemas.microsoft.com/office/drawing/2014/main" id="{B93BB0D5-018C-68F6-AB3D-E2CB58D242A2}"/>
                  </a:ext>
                </a:extLst>
              </p:cNvPr>
              <p:cNvSpPr/>
              <p:nvPr/>
            </p:nvSpPr>
            <p:spPr>
              <a:xfrm>
                <a:off x="4512432" y="4029548"/>
                <a:ext cx="259053" cy="258911"/>
              </a:xfrm>
              <a:custGeom>
                <a:avLst/>
                <a:gdLst>
                  <a:gd name="connsiteX0" fmla="*/ 259053 w 259053"/>
                  <a:gd name="connsiteY0" fmla="*/ 129456 h 258911"/>
                  <a:gd name="connsiteX1" fmla="*/ 129527 w 259053"/>
                  <a:gd name="connsiteY1" fmla="*/ 258912 h 258911"/>
                  <a:gd name="connsiteX2" fmla="*/ 0 w 259053"/>
                  <a:gd name="connsiteY2" fmla="*/ 129456 h 258911"/>
                  <a:gd name="connsiteX3" fmla="*/ 129527 w 259053"/>
                  <a:gd name="connsiteY3" fmla="*/ 0 h 258911"/>
                  <a:gd name="connsiteX4" fmla="*/ 259053 w 259053"/>
                  <a:gd name="connsiteY4" fmla="*/ 129456 h 25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053" h="258911">
                    <a:moveTo>
                      <a:pt x="259053" y="129456"/>
                    </a:moveTo>
                    <a:cubicBezTo>
                      <a:pt x="259053" y="200952"/>
                      <a:pt x="201062" y="258912"/>
                      <a:pt x="129527" y="258912"/>
                    </a:cubicBezTo>
                    <a:cubicBezTo>
                      <a:pt x="57991" y="258912"/>
                      <a:pt x="0" y="200952"/>
                      <a:pt x="0" y="129456"/>
                    </a:cubicBezTo>
                    <a:cubicBezTo>
                      <a:pt x="0" y="57959"/>
                      <a:pt x="57991" y="0"/>
                      <a:pt x="129527" y="0"/>
                    </a:cubicBezTo>
                    <a:cubicBezTo>
                      <a:pt x="201062" y="0"/>
                      <a:pt x="259053" y="57959"/>
                      <a:pt x="259053" y="129456"/>
                    </a:cubicBezTo>
                    <a:close/>
                  </a:path>
                </a:pathLst>
              </a:custGeom>
              <a:solidFill>
                <a:srgbClr val="2F2E41"/>
              </a:solidFill>
              <a:ln w="5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  <p:sp>
            <p:nvSpPr>
              <p:cNvPr id="290" name="자유형 289">
                <a:extLst>
                  <a:ext uri="{FF2B5EF4-FFF2-40B4-BE49-F238E27FC236}">
                    <a16:creationId xmlns:a16="http://schemas.microsoft.com/office/drawing/2014/main" id="{097D51F3-6DC0-E213-6851-D39A665B0B7D}"/>
                  </a:ext>
                </a:extLst>
              </p:cNvPr>
              <p:cNvSpPr/>
              <p:nvPr/>
            </p:nvSpPr>
            <p:spPr>
              <a:xfrm>
                <a:off x="4465802" y="3977765"/>
                <a:ext cx="165794" cy="165703"/>
              </a:xfrm>
              <a:custGeom>
                <a:avLst/>
                <a:gdLst>
                  <a:gd name="connsiteX0" fmla="*/ 165794 w 165794"/>
                  <a:gd name="connsiteY0" fmla="*/ 82852 h 165703"/>
                  <a:gd name="connsiteX1" fmla="*/ 82897 w 165794"/>
                  <a:gd name="connsiteY1" fmla="*/ 165704 h 165703"/>
                  <a:gd name="connsiteX2" fmla="*/ 0 w 165794"/>
                  <a:gd name="connsiteY2" fmla="*/ 82852 h 165703"/>
                  <a:gd name="connsiteX3" fmla="*/ 82897 w 165794"/>
                  <a:gd name="connsiteY3" fmla="*/ 0 h 165703"/>
                  <a:gd name="connsiteX4" fmla="*/ 165794 w 165794"/>
                  <a:gd name="connsiteY4" fmla="*/ 82852 h 165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794" h="165703">
                    <a:moveTo>
                      <a:pt x="165794" y="82852"/>
                    </a:moveTo>
                    <a:cubicBezTo>
                      <a:pt x="165794" y="128610"/>
                      <a:pt x="128680" y="165704"/>
                      <a:pt x="82897" y="165704"/>
                    </a:cubicBezTo>
                    <a:cubicBezTo>
                      <a:pt x="37114" y="165704"/>
                      <a:pt x="0" y="128610"/>
                      <a:pt x="0" y="82852"/>
                    </a:cubicBezTo>
                    <a:cubicBezTo>
                      <a:pt x="0" y="37094"/>
                      <a:pt x="37114" y="0"/>
                      <a:pt x="82897" y="0"/>
                    </a:cubicBezTo>
                    <a:cubicBezTo>
                      <a:pt x="128680" y="0"/>
                      <a:pt x="165794" y="37094"/>
                      <a:pt x="165794" y="82852"/>
                    </a:cubicBezTo>
                    <a:close/>
                  </a:path>
                </a:pathLst>
              </a:custGeom>
              <a:solidFill>
                <a:srgbClr val="2F2E41"/>
              </a:solidFill>
              <a:ln w="5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/>
              </a:p>
            </p:txBody>
          </p:sp>
        </p:grpSp>
      </p:grpSp>
      <p:sp>
        <p:nvSpPr>
          <p:cNvPr id="384" name="TextBox 383">
            <a:extLst>
              <a:ext uri="{FF2B5EF4-FFF2-40B4-BE49-F238E27FC236}">
                <a16:creationId xmlns:a16="http://schemas.microsoft.com/office/drawing/2014/main" id="{2C70317B-4FE5-8D7E-7366-234CBAEE28DE}"/>
              </a:ext>
            </a:extLst>
          </p:cNvPr>
          <p:cNvSpPr txBox="1"/>
          <p:nvPr/>
        </p:nvSpPr>
        <p:spPr>
          <a:xfrm>
            <a:off x="6356918" y="1460143"/>
            <a:ext cx="216918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300" b="1" spc="-300">
                <a:solidFill>
                  <a:srgbClr val="0E1D4A"/>
                </a:solidFill>
                <a:latin typeface="+mn-ea"/>
              </a:rPr>
              <a:t>2D </a:t>
            </a:r>
            <a:r>
              <a:rPr kumimoji="1" lang="x-none" altLang="en-US" sz="2300" b="1" spc="-300">
                <a:solidFill>
                  <a:srgbClr val="0E1D4A"/>
                </a:solidFill>
                <a:latin typeface="+mn-ea"/>
              </a:rPr>
              <a:t>가상환경 제공</a:t>
            </a:r>
          </a:p>
        </p:txBody>
      </p:sp>
      <p:grpSp>
        <p:nvGrpSpPr>
          <p:cNvPr id="434" name="그룹 433">
            <a:extLst>
              <a:ext uri="{FF2B5EF4-FFF2-40B4-BE49-F238E27FC236}">
                <a16:creationId xmlns:a16="http://schemas.microsoft.com/office/drawing/2014/main" id="{187FAD6C-430A-94C9-AF6E-3B7B8DE38447}"/>
              </a:ext>
            </a:extLst>
          </p:cNvPr>
          <p:cNvGrpSpPr/>
          <p:nvPr/>
        </p:nvGrpSpPr>
        <p:grpSpPr>
          <a:xfrm>
            <a:off x="6355069" y="2273811"/>
            <a:ext cx="5028586" cy="2938413"/>
            <a:chOff x="6355069" y="2273811"/>
            <a:chExt cx="5028586" cy="2938413"/>
          </a:xfrm>
          <a:effectLst>
            <a:outerShdw blurRad="127000" dist="63500" dir="2700000" algn="tl" rotWithShape="0">
              <a:prstClr val="black">
                <a:alpha val="20000"/>
              </a:prstClr>
            </a:outerShdw>
          </a:effectLst>
        </p:grpSpPr>
        <p:grpSp>
          <p:nvGrpSpPr>
            <p:cNvPr id="422" name="그룹 421">
              <a:extLst>
                <a:ext uri="{FF2B5EF4-FFF2-40B4-BE49-F238E27FC236}">
                  <a16:creationId xmlns:a16="http://schemas.microsoft.com/office/drawing/2014/main" id="{FFE908A1-A089-556C-A45E-3D3D499D5A8A}"/>
                </a:ext>
              </a:extLst>
            </p:cNvPr>
            <p:cNvGrpSpPr/>
            <p:nvPr/>
          </p:nvGrpSpPr>
          <p:grpSpPr>
            <a:xfrm>
              <a:off x="6355069" y="2273811"/>
              <a:ext cx="5028586" cy="2938413"/>
              <a:chOff x="6413858" y="2274519"/>
              <a:chExt cx="5028586" cy="2938413"/>
            </a:xfrm>
          </p:grpSpPr>
          <p:grpSp>
            <p:nvGrpSpPr>
              <p:cNvPr id="392" name="그룹 391">
                <a:extLst>
                  <a:ext uri="{FF2B5EF4-FFF2-40B4-BE49-F238E27FC236}">
                    <a16:creationId xmlns:a16="http://schemas.microsoft.com/office/drawing/2014/main" id="{BB4B8C40-D9E4-8CA2-F623-52FB89FFFC3F}"/>
                  </a:ext>
                </a:extLst>
              </p:cNvPr>
              <p:cNvGrpSpPr/>
              <p:nvPr/>
            </p:nvGrpSpPr>
            <p:grpSpPr>
              <a:xfrm>
                <a:off x="6413858" y="2274519"/>
                <a:ext cx="5028586" cy="2938413"/>
                <a:chOff x="3584761" y="1959794"/>
                <a:chExt cx="5028586" cy="2938413"/>
              </a:xfrm>
            </p:grpSpPr>
            <p:sp>
              <p:nvSpPr>
                <p:cNvPr id="393" name="모서리가 둥근 직사각형 37">
                  <a:extLst>
                    <a:ext uri="{FF2B5EF4-FFF2-40B4-BE49-F238E27FC236}">
                      <a16:creationId xmlns:a16="http://schemas.microsoft.com/office/drawing/2014/main" id="{470C8854-4146-9190-7100-DCE3498AC620}"/>
                    </a:ext>
                  </a:extLst>
                </p:cNvPr>
                <p:cNvSpPr/>
                <p:nvPr/>
              </p:nvSpPr>
              <p:spPr>
                <a:xfrm>
                  <a:off x="3584761" y="1959794"/>
                  <a:ext cx="5022477" cy="2938412"/>
                </a:xfrm>
                <a:prstGeom prst="roundRect">
                  <a:avLst>
                    <a:gd name="adj" fmla="val 1956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27000" dist="63500" dir="2700000" algn="t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x-none" altLang="en-US">
                    <a:latin typeface="+mn-ea"/>
                  </a:endParaRPr>
                </a:p>
              </p:txBody>
            </p:sp>
            <p:sp>
              <p:nvSpPr>
                <p:cNvPr id="394" name="자유형 12">
                  <a:extLst>
                    <a:ext uri="{FF2B5EF4-FFF2-40B4-BE49-F238E27FC236}">
                      <a16:creationId xmlns:a16="http://schemas.microsoft.com/office/drawing/2014/main" id="{0B943951-5CFD-072F-D96A-978BF2BABE8F}"/>
                    </a:ext>
                  </a:extLst>
                </p:cNvPr>
                <p:cNvSpPr/>
                <p:nvPr/>
              </p:nvSpPr>
              <p:spPr>
                <a:xfrm>
                  <a:off x="3584774" y="1959794"/>
                  <a:ext cx="5028573" cy="2938413"/>
                </a:xfrm>
                <a:custGeom>
                  <a:avLst/>
                  <a:gdLst>
                    <a:gd name="connsiteX0" fmla="*/ 4973547 w 5028573"/>
                    <a:gd name="connsiteY0" fmla="*/ 2938256 h 2938413"/>
                    <a:gd name="connsiteX1" fmla="*/ 54821 w 5028573"/>
                    <a:gd name="connsiteY1" fmla="*/ 2938256 h 2938413"/>
                    <a:gd name="connsiteX2" fmla="*/ -103 w 5028573"/>
                    <a:gd name="connsiteY2" fmla="*/ 2883390 h 2938413"/>
                    <a:gd name="connsiteX3" fmla="*/ -103 w 5028573"/>
                    <a:gd name="connsiteY3" fmla="*/ 54709 h 2938413"/>
                    <a:gd name="connsiteX4" fmla="*/ 54821 w 5028573"/>
                    <a:gd name="connsiteY4" fmla="*/ -158 h 2938413"/>
                    <a:gd name="connsiteX5" fmla="*/ 4973547 w 5028573"/>
                    <a:gd name="connsiteY5" fmla="*/ -158 h 2938413"/>
                    <a:gd name="connsiteX6" fmla="*/ 5028471 w 5028573"/>
                    <a:gd name="connsiteY6" fmla="*/ 54709 h 2938413"/>
                    <a:gd name="connsiteX7" fmla="*/ 5028471 w 5028573"/>
                    <a:gd name="connsiteY7" fmla="*/ 2883390 h 2938413"/>
                    <a:gd name="connsiteX8" fmla="*/ 4973547 w 5028573"/>
                    <a:gd name="connsiteY8" fmla="*/ 2938256 h 2938413"/>
                    <a:gd name="connsiteX9" fmla="*/ 54821 w 5028573"/>
                    <a:gd name="connsiteY9" fmla="*/ 12035 h 2938413"/>
                    <a:gd name="connsiteX10" fmla="*/ 12102 w 5028573"/>
                    <a:gd name="connsiteY10" fmla="*/ 54709 h 2938413"/>
                    <a:gd name="connsiteX11" fmla="*/ 12102 w 5028573"/>
                    <a:gd name="connsiteY11" fmla="*/ 2883390 h 2938413"/>
                    <a:gd name="connsiteX12" fmla="*/ 54821 w 5028573"/>
                    <a:gd name="connsiteY12" fmla="*/ 2926064 h 2938413"/>
                    <a:gd name="connsiteX13" fmla="*/ 4973547 w 5028573"/>
                    <a:gd name="connsiteY13" fmla="*/ 2926064 h 2938413"/>
                    <a:gd name="connsiteX14" fmla="*/ 5016266 w 5028573"/>
                    <a:gd name="connsiteY14" fmla="*/ 2883390 h 2938413"/>
                    <a:gd name="connsiteX15" fmla="*/ 5016266 w 5028573"/>
                    <a:gd name="connsiteY15" fmla="*/ 54709 h 2938413"/>
                    <a:gd name="connsiteX16" fmla="*/ 4973547 w 5028573"/>
                    <a:gd name="connsiteY16" fmla="*/ 12035 h 2938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028573" h="2938413">
                      <a:moveTo>
                        <a:pt x="4973547" y="2938256"/>
                      </a:moveTo>
                      <a:lnTo>
                        <a:pt x="54821" y="2938256"/>
                      </a:lnTo>
                      <a:cubicBezTo>
                        <a:pt x="24497" y="2938226"/>
                        <a:pt x="-72" y="2913682"/>
                        <a:pt x="-103" y="2883390"/>
                      </a:cubicBezTo>
                      <a:lnTo>
                        <a:pt x="-103" y="54709"/>
                      </a:lnTo>
                      <a:cubicBezTo>
                        <a:pt x="-72" y="24423"/>
                        <a:pt x="24497" y="-121"/>
                        <a:pt x="54821" y="-158"/>
                      </a:cubicBezTo>
                      <a:lnTo>
                        <a:pt x="4973547" y="-158"/>
                      </a:lnTo>
                      <a:cubicBezTo>
                        <a:pt x="5003877" y="-121"/>
                        <a:pt x="5028410" y="24423"/>
                        <a:pt x="5028471" y="54709"/>
                      </a:cubicBezTo>
                      <a:lnTo>
                        <a:pt x="5028471" y="2883390"/>
                      </a:lnTo>
                      <a:cubicBezTo>
                        <a:pt x="5028410" y="2913682"/>
                        <a:pt x="5003877" y="2938226"/>
                        <a:pt x="4973547" y="2938256"/>
                      </a:cubicBezTo>
                      <a:close/>
                      <a:moveTo>
                        <a:pt x="54821" y="12035"/>
                      </a:moveTo>
                      <a:cubicBezTo>
                        <a:pt x="31234" y="12065"/>
                        <a:pt x="12127" y="31153"/>
                        <a:pt x="12102" y="54709"/>
                      </a:cubicBezTo>
                      <a:lnTo>
                        <a:pt x="12102" y="2883390"/>
                      </a:lnTo>
                      <a:cubicBezTo>
                        <a:pt x="12127" y="2906946"/>
                        <a:pt x="31234" y="2926039"/>
                        <a:pt x="54821" y="2926064"/>
                      </a:cubicBezTo>
                      <a:lnTo>
                        <a:pt x="4973547" y="2926064"/>
                      </a:lnTo>
                      <a:cubicBezTo>
                        <a:pt x="4997104" y="2926039"/>
                        <a:pt x="5016205" y="2906946"/>
                        <a:pt x="5016266" y="2883390"/>
                      </a:cubicBezTo>
                      <a:lnTo>
                        <a:pt x="5016266" y="54709"/>
                      </a:lnTo>
                      <a:cubicBezTo>
                        <a:pt x="5016205" y="31153"/>
                        <a:pt x="4997104" y="12065"/>
                        <a:pt x="4973547" y="12035"/>
                      </a:cubicBezTo>
                      <a:close/>
                    </a:path>
                  </a:pathLst>
                </a:custGeom>
                <a:solidFill>
                  <a:srgbClr val="3F3D56"/>
                </a:solidFill>
                <a:ln w="60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>
                    <a:latin typeface="+mn-ea"/>
                  </a:endParaRPr>
                </a:p>
              </p:txBody>
            </p:sp>
            <p:sp>
              <p:nvSpPr>
                <p:cNvPr id="395" name="자유형 16">
                  <a:extLst>
                    <a:ext uri="{FF2B5EF4-FFF2-40B4-BE49-F238E27FC236}">
                      <a16:creationId xmlns:a16="http://schemas.microsoft.com/office/drawing/2014/main" id="{7AB71725-C262-D82A-113D-AF34FD224190}"/>
                    </a:ext>
                  </a:extLst>
                </p:cNvPr>
                <p:cNvSpPr/>
                <p:nvPr/>
              </p:nvSpPr>
              <p:spPr>
                <a:xfrm>
                  <a:off x="3724305" y="2040508"/>
                  <a:ext cx="85436" cy="85348"/>
                </a:xfrm>
                <a:custGeom>
                  <a:avLst/>
                  <a:gdLst>
                    <a:gd name="connsiteX0" fmla="*/ 85437 w 85436"/>
                    <a:gd name="connsiteY0" fmla="*/ 42674 h 85348"/>
                    <a:gd name="connsiteX1" fmla="*/ 42718 w 85436"/>
                    <a:gd name="connsiteY1" fmla="*/ 85348 h 85348"/>
                    <a:gd name="connsiteX2" fmla="*/ 0 w 85436"/>
                    <a:gd name="connsiteY2" fmla="*/ 42674 h 85348"/>
                    <a:gd name="connsiteX3" fmla="*/ 42718 w 85436"/>
                    <a:gd name="connsiteY3" fmla="*/ 0 h 85348"/>
                    <a:gd name="connsiteX4" fmla="*/ 85437 w 85436"/>
                    <a:gd name="connsiteY4" fmla="*/ 42674 h 85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436" h="85348">
                      <a:moveTo>
                        <a:pt x="85437" y="42674"/>
                      </a:moveTo>
                      <a:cubicBezTo>
                        <a:pt x="85437" y="66242"/>
                        <a:pt x="66311" y="85348"/>
                        <a:pt x="42718" y="85348"/>
                      </a:cubicBezTo>
                      <a:cubicBezTo>
                        <a:pt x="19126" y="85348"/>
                        <a:pt x="0" y="66242"/>
                        <a:pt x="0" y="42674"/>
                      </a:cubicBezTo>
                      <a:cubicBezTo>
                        <a:pt x="0" y="19106"/>
                        <a:pt x="19126" y="0"/>
                        <a:pt x="42718" y="0"/>
                      </a:cubicBezTo>
                      <a:cubicBezTo>
                        <a:pt x="66311" y="0"/>
                        <a:pt x="85437" y="19106"/>
                        <a:pt x="85437" y="42674"/>
                      </a:cubicBezTo>
                      <a:close/>
                    </a:path>
                  </a:pathLst>
                </a:custGeom>
                <a:solidFill>
                  <a:srgbClr val="6C63FF"/>
                </a:solidFill>
                <a:ln w="60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>
                    <a:latin typeface="+mn-ea"/>
                  </a:endParaRPr>
                </a:p>
              </p:txBody>
            </p:sp>
            <p:sp>
              <p:nvSpPr>
                <p:cNvPr id="396" name="자유형 17">
                  <a:extLst>
                    <a:ext uri="{FF2B5EF4-FFF2-40B4-BE49-F238E27FC236}">
                      <a16:creationId xmlns:a16="http://schemas.microsoft.com/office/drawing/2014/main" id="{07200B58-8BCB-6F80-9332-56333E86D61C}"/>
                    </a:ext>
                  </a:extLst>
                </p:cNvPr>
                <p:cNvSpPr/>
                <p:nvPr/>
              </p:nvSpPr>
              <p:spPr>
                <a:xfrm>
                  <a:off x="3846357" y="2040508"/>
                  <a:ext cx="85436" cy="85348"/>
                </a:xfrm>
                <a:custGeom>
                  <a:avLst/>
                  <a:gdLst>
                    <a:gd name="connsiteX0" fmla="*/ 85437 w 85436"/>
                    <a:gd name="connsiteY0" fmla="*/ 42674 h 85348"/>
                    <a:gd name="connsiteX1" fmla="*/ 42718 w 85436"/>
                    <a:gd name="connsiteY1" fmla="*/ 85348 h 85348"/>
                    <a:gd name="connsiteX2" fmla="*/ 0 w 85436"/>
                    <a:gd name="connsiteY2" fmla="*/ 42674 h 85348"/>
                    <a:gd name="connsiteX3" fmla="*/ 42718 w 85436"/>
                    <a:gd name="connsiteY3" fmla="*/ 0 h 85348"/>
                    <a:gd name="connsiteX4" fmla="*/ 85437 w 85436"/>
                    <a:gd name="connsiteY4" fmla="*/ 42674 h 85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436" h="85348">
                      <a:moveTo>
                        <a:pt x="85437" y="42674"/>
                      </a:moveTo>
                      <a:cubicBezTo>
                        <a:pt x="85437" y="66242"/>
                        <a:pt x="66311" y="85348"/>
                        <a:pt x="42718" y="85348"/>
                      </a:cubicBezTo>
                      <a:cubicBezTo>
                        <a:pt x="19126" y="85348"/>
                        <a:pt x="0" y="66242"/>
                        <a:pt x="0" y="42674"/>
                      </a:cubicBezTo>
                      <a:cubicBezTo>
                        <a:pt x="0" y="19106"/>
                        <a:pt x="19126" y="0"/>
                        <a:pt x="42718" y="0"/>
                      </a:cubicBezTo>
                      <a:cubicBezTo>
                        <a:pt x="66311" y="0"/>
                        <a:pt x="85437" y="19106"/>
                        <a:pt x="85437" y="42674"/>
                      </a:cubicBezTo>
                      <a:close/>
                    </a:path>
                  </a:pathLst>
                </a:custGeom>
                <a:solidFill>
                  <a:srgbClr val="6C63FF"/>
                </a:solidFill>
                <a:ln w="60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>
                    <a:latin typeface="+mn-ea"/>
                  </a:endParaRPr>
                </a:p>
              </p:txBody>
            </p:sp>
            <p:sp>
              <p:nvSpPr>
                <p:cNvPr id="397" name="자유형 18">
                  <a:extLst>
                    <a:ext uri="{FF2B5EF4-FFF2-40B4-BE49-F238E27FC236}">
                      <a16:creationId xmlns:a16="http://schemas.microsoft.com/office/drawing/2014/main" id="{9F73C58F-254A-F595-21DC-2135FFC27E77}"/>
                    </a:ext>
                  </a:extLst>
                </p:cNvPr>
                <p:cNvSpPr/>
                <p:nvPr/>
              </p:nvSpPr>
              <p:spPr>
                <a:xfrm>
                  <a:off x="3968410" y="2040508"/>
                  <a:ext cx="85436" cy="85348"/>
                </a:xfrm>
                <a:custGeom>
                  <a:avLst/>
                  <a:gdLst>
                    <a:gd name="connsiteX0" fmla="*/ 85437 w 85436"/>
                    <a:gd name="connsiteY0" fmla="*/ 42674 h 85348"/>
                    <a:gd name="connsiteX1" fmla="*/ 42718 w 85436"/>
                    <a:gd name="connsiteY1" fmla="*/ 85348 h 85348"/>
                    <a:gd name="connsiteX2" fmla="*/ 0 w 85436"/>
                    <a:gd name="connsiteY2" fmla="*/ 42674 h 85348"/>
                    <a:gd name="connsiteX3" fmla="*/ 42718 w 85436"/>
                    <a:gd name="connsiteY3" fmla="*/ 0 h 85348"/>
                    <a:gd name="connsiteX4" fmla="*/ 85437 w 85436"/>
                    <a:gd name="connsiteY4" fmla="*/ 42674 h 85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436" h="85348">
                      <a:moveTo>
                        <a:pt x="85437" y="42674"/>
                      </a:moveTo>
                      <a:cubicBezTo>
                        <a:pt x="85437" y="66242"/>
                        <a:pt x="66311" y="85348"/>
                        <a:pt x="42718" y="85348"/>
                      </a:cubicBezTo>
                      <a:cubicBezTo>
                        <a:pt x="19126" y="85348"/>
                        <a:pt x="0" y="66242"/>
                        <a:pt x="0" y="42674"/>
                      </a:cubicBezTo>
                      <a:cubicBezTo>
                        <a:pt x="0" y="19106"/>
                        <a:pt x="19126" y="0"/>
                        <a:pt x="42718" y="0"/>
                      </a:cubicBezTo>
                      <a:cubicBezTo>
                        <a:pt x="66311" y="0"/>
                        <a:pt x="85437" y="19106"/>
                        <a:pt x="85437" y="42674"/>
                      </a:cubicBezTo>
                      <a:close/>
                    </a:path>
                  </a:pathLst>
                </a:custGeom>
                <a:solidFill>
                  <a:srgbClr val="6C63FF"/>
                </a:solidFill>
                <a:ln w="60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>
                    <a:latin typeface="+mn-ea"/>
                  </a:endParaRPr>
                </a:p>
              </p:txBody>
            </p:sp>
            <p:sp>
              <p:nvSpPr>
                <p:cNvPr id="398" name="자유형 19">
                  <a:extLst>
                    <a:ext uri="{FF2B5EF4-FFF2-40B4-BE49-F238E27FC236}">
                      <a16:creationId xmlns:a16="http://schemas.microsoft.com/office/drawing/2014/main" id="{11750AB0-D217-4900-0776-5E2E9857F3B7}"/>
                    </a:ext>
                  </a:extLst>
                </p:cNvPr>
                <p:cNvSpPr/>
                <p:nvPr/>
              </p:nvSpPr>
              <p:spPr>
                <a:xfrm>
                  <a:off x="3590870" y="2185356"/>
                  <a:ext cx="5016368" cy="30481"/>
                </a:xfrm>
                <a:custGeom>
                  <a:avLst/>
                  <a:gdLst>
                    <a:gd name="connsiteX0" fmla="*/ 0 w 5016368"/>
                    <a:gd name="connsiteY0" fmla="*/ 0 h 30481"/>
                    <a:gd name="connsiteX1" fmla="*/ 5016368 w 5016368"/>
                    <a:gd name="connsiteY1" fmla="*/ 0 h 30481"/>
                    <a:gd name="connsiteX2" fmla="*/ 5016368 w 5016368"/>
                    <a:gd name="connsiteY2" fmla="*/ 30481 h 30481"/>
                    <a:gd name="connsiteX3" fmla="*/ 0 w 5016368"/>
                    <a:gd name="connsiteY3" fmla="*/ 30481 h 30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16368" h="30481">
                      <a:moveTo>
                        <a:pt x="0" y="0"/>
                      </a:moveTo>
                      <a:lnTo>
                        <a:pt x="5016368" y="0"/>
                      </a:lnTo>
                      <a:lnTo>
                        <a:pt x="5016368" y="30481"/>
                      </a:lnTo>
                      <a:lnTo>
                        <a:pt x="0" y="30481"/>
                      </a:lnTo>
                      <a:close/>
                    </a:path>
                  </a:pathLst>
                </a:custGeom>
                <a:solidFill>
                  <a:srgbClr val="3F3D56"/>
                </a:solidFill>
                <a:ln w="60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>
                    <a:latin typeface="+mn-ea"/>
                  </a:endParaRPr>
                </a:p>
              </p:txBody>
            </p:sp>
          </p:grpSp>
          <p:sp>
            <p:nvSpPr>
              <p:cNvPr id="399" name="자유형 39">
                <a:extLst>
                  <a:ext uri="{FF2B5EF4-FFF2-40B4-BE49-F238E27FC236}">
                    <a16:creationId xmlns:a16="http://schemas.microsoft.com/office/drawing/2014/main" id="{FFDB9CAB-19D0-DBD2-2BF3-67CB53EEFFE5}"/>
                  </a:ext>
                </a:extLst>
              </p:cNvPr>
              <p:cNvSpPr/>
              <p:nvPr/>
            </p:nvSpPr>
            <p:spPr>
              <a:xfrm>
                <a:off x="6553402" y="2640502"/>
                <a:ext cx="1128254" cy="2430767"/>
              </a:xfrm>
              <a:custGeom>
                <a:avLst/>
                <a:gdLst>
                  <a:gd name="connsiteX0" fmla="*/ 1605648 w 1657622"/>
                  <a:gd name="connsiteY0" fmla="*/ 1060598 h 1060755"/>
                  <a:gd name="connsiteX1" fmla="*/ 51770 w 1657622"/>
                  <a:gd name="connsiteY1" fmla="*/ 1060598 h 1060755"/>
                  <a:gd name="connsiteX2" fmla="*/ -103 w 1657622"/>
                  <a:gd name="connsiteY2" fmla="*/ 1008779 h 1060755"/>
                  <a:gd name="connsiteX3" fmla="*/ -103 w 1657622"/>
                  <a:gd name="connsiteY3" fmla="*/ 51661 h 1060755"/>
                  <a:gd name="connsiteX4" fmla="*/ 51770 w 1657622"/>
                  <a:gd name="connsiteY4" fmla="*/ -158 h 1060755"/>
                  <a:gd name="connsiteX5" fmla="*/ 1605648 w 1657622"/>
                  <a:gd name="connsiteY5" fmla="*/ -158 h 1060755"/>
                  <a:gd name="connsiteX6" fmla="*/ 1657520 w 1657622"/>
                  <a:gd name="connsiteY6" fmla="*/ 51661 h 1060755"/>
                  <a:gd name="connsiteX7" fmla="*/ 1657520 w 1657622"/>
                  <a:gd name="connsiteY7" fmla="*/ 1008779 h 1060755"/>
                  <a:gd name="connsiteX8" fmla="*/ 1605648 w 1657622"/>
                  <a:gd name="connsiteY8" fmla="*/ 1060598 h 1060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7622" h="1060755">
                    <a:moveTo>
                      <a:pt x="1605648" y="1060598"/>
                    </a:moveTo>
                    <a:lnTo>
                      <a:pt x="51770" y="1060598"/>
                    </a:lnTo>
                    <a:cubicBezTo>
                      <a:pt x="23130" y="1060567"/>
                      <a:pt x="-72" y="1037383"/>
                      <a:pt x="-103" y="1008779"/>
                    </a:cubicBezTo>
                    <a:lnTo>
                      <a:pt x="-103" y="51661"/>
                    </a:lnTo>
                    <a:cubicBezTo>
                      <a:pt x="-72" y="23057"/>
                      <a:pt x="23130" y="-121"/>
                      <a:pt x="51770" y="-158"/>
                    </a:cubicBezTo>
                    <a:lnTo>
                      <a:pt x="1605648" y="-158"/>
                    </a:lnTo>
                    <a:cubicBezTo>
                      <a:pt x="1634281" y="-121"/>
                      <a:pt x="1657490" y="23057"/>
                      <a:pt x="1657520" y="51661"/>
                    </a:cubicBezTo>
                    <a:lnTo>
                      <a:pt x="1657520" y="1008779"/>
                    </a:lnTo>
                    <a:cubicBezTo>
                      <a:pt x="1657490" y="1037383"/>
                      <a:pt x="1634281" y="1060567"/>
                      <a:pt x="1605648" y="1060598"/>
                    </a:cubicBezTo>
                    <a:close/>
                  </a:path>
                </a:pathLst>
              </a:custGeom>
              <a:solidFill>
                <a:srgbClr val="E4EDFF"/>
              </a:solidFill>
              <a:ln w="6094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>
                  <a:solidFill>
                    <a:srgbClr val="4C4968"/>
                  </a:solidFill>
                  <a:latin typeface="+mn-ea"/>
                </a:endParaRPr>
              </a:p>
            </p:txBody>
          </p:sp>
          <p:sp>
            <p:nvSpPr>
              <p:cNvPr id="400" name="자유형 13">
                <a:extLst>
                  <a:ext uri="{FF2B5EF4-FFF2-40B4-BE49-F238E27FC236}">
                    <a16:creationId xmlns:a16="http://schemas.microsoft.com/office/drawing/2014/main" id="{2B1D1419-9056-122F-4BAC-DEC643DAFE69}"/>
                  </a:ext>
                </a:extLst>
              </p:cNvPr>
              <p:cNvSpPr/>
              <p:nvPr/>
            </p:nvSpPr>
            <p:spPr>
              <a:xfrm>
                <a:off x="7763759" y="2640502"/>
                <a:ext cx="3538778" cy="2430767"/>
              </a:xfrm>
              <a:custGeom>
                <a:avLst/>
                <a:gdLst>
                  <a:gd name="connsiteX0" fmla="*/ 1605648 w 1657622"/>
                  <a:gd name="connsiteY0" fmla="*/ 1060598 h 1060755"/>
                  <a:gd name="connsiteX1" fmla="*/ 51770 w 1657622"/>
                  <a:gd name="connsiteY1" fmla="*/ 1060598 h 1060755"/>
                  <a:gd name="connsiteX2" fmla="*/ -103 w 1657622"/>
                  <a:gd name="connsiteY2" fmla="*/ 1008779 h 1060755"/>
                  <a:gd name="connsiteX3" fmla="*/ -103 w 1657622"/>
                  <a:gd name="connsiteY3" fmla="*/ 51661 h 1060755"/>
                  <a:gd name="connsiteX4" fmla="*/ 51770 w 1657622"/>
                  <a:gd name="connsiteY4" fmla="*/ -158 h 1060755"/>
                  <a:gd name="connsiteX5" fmla="*/ 1605648 w 1657622"/>
                  <a:gd name="connsiteY5" fmla="*/ -158 h 1060755"/>
                  <a:gd name="connsiteX6" fmla="*/ 1657520 w 1657622"/>
                  <a:gd name="connsiteY6" fmla="*/ 51661 h 1060755"/>
                  <a:gd name="connsiteX7" fmla="*/ 1657520 w 1657622"/>
                  <a:gd name="connsiteY7" fmla="*/ 1008779 h 1060755"/>
                  <a:gd name="connsiteX8" fmla="*/ 1605648 w 1657622"/>
                  <a:gd name="connsiteY8" fmla="*/ 1060598 h 1060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7622" h="1060755">
                    <a:moveTo>
                      <a:pt x="1605648" y="1060598"/>
                    </a:moveTo>
                    <a:lnTo>
                      <a:pt x="51770" y="1060598"/>
                    </a:lnTo>
                    <a:cubicBezTo>
                      <a:pt x="23130" y="1060567"/>
                      <a:pt x="-72" y="1037383"/>
                      <a:pt x="-103" y="1008779"/>
                    </a:cubicBezTo>
                    <a:lnTo>
                      <a:pt x="-103" y="51661"/>
                    </a:lnTo>
                    <a:cubicBezTo>
                      <a:pt x="-72" y="23057"/>
                      <a:pt x="23130" y="-121"/>
                      <a:pt x="51770" y="-158"/>
                    </a:cubicBezTo>
                    <a:lnTo>
                      <a:pt x="1605648" y="-158"/>
                    </a:lnTo>
                    <a:cubicBezTo>
                      <a:pt x="1634281" y="-121"/>
                      <a:pt x="1657490" y="23057"/>
                      <a:pt x="1657520" y="51661"/>
                    </a:cubicBezTo>
                    <a:lnTo>
                      <a:pt x="1657520" y="1008779"/>
                    </a:lnTo>
                    <a:cubicBezTo>
                      <a:pt x="1657490" y="1037383"/>
                      <a:pt x="1634281" y="1060567"/>
                      <a:pt x="1605648" y="1060598"/>
                    </a:cubicBezTo>
                    <a:close/>
                  </a:path>
                </a:pathLst>
              </a:custGeom>
              <a:solidFill>
                <a:srgbClr val="E4EDFF"/>
              </a:solidFill>
              <a:ln w="6094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>
                  <a:solidFill>
                    <a:srgbClr val="4C4968"/>
                  </a:solidFill>
                  <a:latin typeface="+mn-ea"/>
                </a:endParaRPr>
              </a:p>
            </p:txBody>
          </p:sp>
          <p:sp>
            <p:nvSpPr>
              <p:cNvPr id="401" name="자유형 39">
                <a:extLst>
                  <a:ext uri="{FF2B5EF4-FFF2-40B4-BE49-F238E27FC236}">
                    <a16:creationId xmlns:a16="http://schemas.microsoft.com/office/drawing/2014/main" id="{A6F7F642-C037-9104-2871-7C7F5ACF8D9E}"/>
                  </a:ext>
                </a:extLst>
              </p:cNvPr>
              <p:cNvSpPr/>
              <p:nvPr/>
            </p:nvSpPr>
            <p:spPr>
              <a:xfrm>
                <a:off x="6687689" y="2970682"/>
                <a:ext cx="859679" cy="731638"/>
              </a:xfrm>
              <a:custGeom>
                <a:avLst/>
                <a:gdLst>
                  <a:gd name="connsiteX0" fmla="*/ 1605648 w 1657622"/>
                  <a:gd name="connsiteY0" fmla="*/ 1060598 h 1060755"/>
                  <a:gd name="connsiteX1" fmla="*/ 51770 w 1657622"/>
                  <a:gd name="connsiteY1" fmla="*/ 1060598 h 1060755"/>
                  <a:gd name="connsiteX2" fmla="*/ -103 w 1657622"/>
                  <a:gd name="connsiteY2" fmla="*/ 1008779 h 1060755"/>
                  <a:gd name="connsiteX3" fmla="*/ -103 w 1657622"/>
                  <a:gd name="connsiteY3" fmla="*/ 51661 h 1060755"/>
                  <a:gd name="connsiteX4" fmla="*/ 51770 w 1657622"/>
                  <a:gd name="connsiteY4" fmla="*/ -158 h 1060755"/>
                  <a:gd name="connsiteX5" fmla="*/ 1605648 w 1657622"/>
                  <a:gd name="connsiteY5" fmla="*/ -158 h 1060755"/>
                  <a:gd name="connsiteX6" fmla="*/ 1657520 w 1657622"/>
                  <a:gd name="connsiteY6" fmla="*/ 51661 h 1060755"/>
                  <a:gd name="connsiteX7" fmla="*/ 1657520 w 1657622"/>
                  <a:gd name="connsiteY7" fmla="*/ 1008779 h 1060755"/>
                  <a:gd name="connsiteX8" fmla="*/ 1605648 w 1657622"/>
                  <a:gd name="connsiteY8" fmla="*/ 1060598 h 1060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7622" h="1060755">
                    <a:moveTo>
                      <a:pt x="1605648" y="1060598"/>
                    </a:moveTo>
                    <a:lnTo>
                      <a:pt x="51770" y="1060598"/>
                    </a:lnTo>
                    <a:cubicBezTo>
                      <a:pt x="23130" y="1060567"/>
                      <a:pt x="-72" y="1037383"/>
                      <a:pt x="-103" y="1008779"/>
                    </a:cubicBezTo>
                    <a:lnTo>
                      <a:pt x="-103" y="51661"/>
                    </a:lnTo>
                    <a:cubicBezTo>
                      <a:pt x="-72" y="23057"/>
                      <a:pt x="23130" y="-121"/>
                      <a:pt x="51770" y="-158"/>
                    </a:cubicBezTo>
                    <a:lnTo>
                      <a:pt x="1605648" y="-158"/>
                    </a:lnTo>
                    <a:cubicBezTo>
                      <a:pt x="1634281" y="-121"/>
                      <a:pt x="1657490" y="23057"/>
                      <a:pt x="1657520" y="51661"/>
                    </a:cubicBezTo>
                    <a:lnTo>
                      <a:pt x="1657520" y="1008779"/>
                    </a:lnTo>
                    <a:cubicBezTo>
                      <a:pt x="1657490" y="1037383"/>
                      <a:pt x="1634281" y="1060567"/>
                      <a:pt x="1605648" y="1060598"/>
                    </a:cubicBezTo>
                    <a:close/>
                  </a:path>
                </a:pathLst>
              </a:custGeom>
              <a:solidFill>
                <a:schemeClr val="bg1"/>
              </a:solidFill>
              <a:ln w="6094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>
                  <a:solidFill>
                    <a:srgbClr val="4C4968"/>
                  </a:solidFill>
                  <a:latin typeface="+mn-ea"/>
                </a:endParaRPr>
              </a:p>
            </p:txBody>
          </p:sp>
          <p:pic>
            <p:nvPicPr>
              <p:cNvPr id="403" name="그림 402">
                <a:extLst>
                  <a:ext uri="{FF2B5EF4-FFF2-40B4-BE49-F238E27FC236}">
                    <a16:creationId xmlns:a16="http://schemas.microsoft.com/office/drawing/2014/main" id="{209FBE7B-F190-7D4A-8DC9-DC3017FD83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92" t="4746" r="2994" b="4788"/>
              <a:stretch/>
            </p:blipFill>
            <p:spPr>
              <a:xfrm>
                <a:off x="7912628" y="2795140"/>
                <a:ext cx="3241040" cy="1382053"/>
              </a:xfrm>
              <a:prstGeom prst="rect">
                <a:avLst/>
              </a:prstGeom>
              <a:ln>
                <a:noFill/>
              </a:ln>
              <a:effectLst>
                <a:softEdge rad="0"/>
              </a:effectLst>
            </p:spPr>
          </p:pic>
          <p:sp>
            <p:nvSpPr>
              <p:cNvPr id="404" name="사각형: 둥근 모서리 40">
                <a:extLst>
                  <a:ext uri="{FF2B5EF4-FFF2-40B4-BE49-F238E27FC236}">
                    <a16:creationId xmlns:a16="http://schemas.microsoft.com/office/drawing/2014/main" id="{347C9570-5AAA-7146-957A-2D94965D90A6}"/>
                  </a:ext>
                </a:extLst>
              </p:cNvPr>
              <p:cNvSpPr/>
              <p:nvPr/>
            </p:nvSpPr>
            <p:spPr>
              <a:xfrm>
                <a:off x="7906519" y="4746153"/>
                <a:ext cx="3241040" cy="24384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405" name="사각형: 둥근 모서리 46">
                <a:extLst>
                  <a:ext uri="{FF2B5EF4-FFF2-40B4-BE49-F238E27FC236}">
                    <a16:creationId xmlns:a16="http://schemas.microsoft.com/office/drawing/2014/main" id="{E78E9CBD-6D06-653C-889A-2635AD5A4E33}"/>
                  </a:ext>
                </a:extLst>
              </p:cNvPr>
              <p:cNvSpPr/>
              <p:nvPr/>
            </p:nvSpPr>
            <p:spPr>
              <a:xfrm>
                <a:off x="10655659" y="4770831"/>
                <a:ext cx="469078" cy="1872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>
                    <a:latin typeface="+mn-ea"/>
                  </a:rPr>
                  <a:t>전 송</a:t>
                </a:r>
              </a:p>
            </p:txBody>
          </p:sp>
          <p:sp>
            <p:nvSpPr>
              <p:cNvPr id="406" name="사각형: 둥근 모서리 47">
                <a:extLst>
                  <a:ext uri="{FF2B5EF4-FFF2-40B4-BE49-F238E27FC236}">
                    <a16:creationId xmlns:a16="http://schemas.microsoft.com/office/drawing/2014/main" id="{46A73CCF-E796-1E0C-D6D5-E066012CF95B}"/>
                  </a:ext>
                </a:extLst>
              </p:cNvPr>
              <p:cNvSpPr/>
              <p:nvPr/>
            </p:nvSpPr>
            <p:spPr>
              <a:xfrm>
                <a:off x="8203737" y="4780991"/>
                <a:ext cx="2421031" cy="18316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07" name="TextBox 406">
                <a:extLst>
                  <a:ext uri="{FF2B5EF4-FFF2-40B4-BE49-F238E27FC236}">
                    <a16:creationId xmlns:a16="http://schemas.microsoft.com/office/drawing/2014/main" id="{7888CBCE-0455-D15C-E4EE-0E5F44EBA3F1}"/>
                  </a:ext>
                </a:extLst>
              </p:cNvPr>
              <p:cNvSpPr txBox="1"/>
              <p:nvPr/>
            </p:nvSpPr>
            <p:spPr>
              <a:xfrm>
                <a:off x="7877328" y="4669094"/>
                <a:ext cx="31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>
                    <a:solidFill>
                      <a:schemeClr val="bg1"/>
                    </a:solidFill>
                    <a:latin typeface="+mn-ea"/>
                  </a:rPr>
                  <a:t>+</a:t>
                </a:r>
                <a:endParaRPr lang="ko-KR" altLang="en-US" b="1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408" name="사각형: 둥근 모서리 49">
                <a:extLst>
                  <a:ext uri="{FF2B5EF4-FFF2-40B4-BE49-F238E27FC236}">
                    <a16:creationId xmlns:a16="http://schemas.microsoft.com/office/drawing/2014/main" id="{20E460F0-AE3E-8D3C-539F-6B62B55FB8D6}"/>
                  </a:ext>
                </a:extLst>
              </p:cNvPr>
              <p:cNvSpPr/>
              <p:nvPr/>
            </p:nvSpPr>
            <p:spPr>
              <a:xfrm>
                <a:off x="7893857" y="4258471"/>
                <a:ext cx="3241040" cy="40640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latin typeface="+mn-ea"/>
                </a:endParaRPr>
              </a:p>
            </p:txBody>
          </p:sp>
          <p:cxnSp>
            <p:nvCxnSpPr>
              <p:cNvPr id="409" name="직선 연결선 51">
                <a:extLst>
                  <a:ext uri="{FF2B5EF4-FFF2-40B4-BE49-F238E27FC236}">
                    <a16:creationId xmlns:a16="http://schemas.microsoft.com/office/drawing/2014/main" id="{B6609D30-2968-8D5E-A0D8-B12820E17D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5017" y="4795502"/>
                <a:ext cx="0" cy="144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0" name="그룹 409">
                <a:extLst>
                  <a:ext uri="{FF2B5EF4-FFF2-40B4-BE49-F238E27FC236}">
                    <a16:creationId xmlns:a16="http://schemas.microsoft.com/office/drawing/2014/main" id="{41933650-5942-21EC-5932-6B623B3A0555}"/>
                  </a:ext>
                </a:extLst>
              </p:cNvPr>
              <p:cNvGrpSpPr/>
              <p:nvPr/>
            </p:nvGrpSpPr>
            <p:grpSpPr>
              <a:xfrm>
                <a:off x="6728403" y="3812300"/>
                <a:ext cx="818781" cy="493952"/>
                <a:chOff x="2404610" y="3563998"/>
                <a:chExt cx="1180005" cy="711859"/>
              </a:xfrm>
            </p:grpSpPr>
            <p:sp>
              <p:nvSpPr>
                <p:cNvPr id="411" name="자유형 410">
                  <a:extLst>
                    <a:ext uri="{FF2B5EF4-FFF2-40B4-BE49-F238E27FC236}">
                      <a16:creationId xmlns:a16="http://schemas.microsoft.com/office/drawing/2014/main" id="{BB9C1D6B-E2B5-E337-EB41-D256F8A19777}"/>
                    </a:ext>
                  </a:extLst>
                </p:cNvPr>
                <p:cNvSpPr/>
                <p:nvPr/>
              </p:nvSpPr>
              <p:spPr>
                <a:xfrm>
                  <a:off x="2404610" y="3563998"/>
                  <a:ext cx="1180005" cy="42099"/>
                </a:xfrm>
                <a:custGeom>
                  <a:avLst/>
                  <a:gdLst>
                    <a:gd name="connsiteX0" fmla="*/ 20969 w 1180005"/>
                    <a:gd name="connsiteY0" fmla="*/ -158 h 42099"/>
                    <a:gd name="connsiteX1" fmla="*/ -103 w 1180005"/>
                    <a:gd name="connsiteY1" fmla="*/ 20892 h 42099"/>
                    <a:gd name="connsiteX2" fmla="*/ 20969 w 1180005"/>
                    <a:gd name="connsiteY2" fmla="*/ 41942 h 42099"/>
                    <a:gd name="connsiteX3" fmla="*/ 1158831 w 1180005"/>
                    <a:gd name="connsiteY3" fmla="*/ 41942 h 42099"/>
                    <a:gd name="connsiteX4" fmla="*/ 1179903 w 1180005"/>
                    <a:gd name="connsiteY4" fmla="*/ 20892 h 42099"/>
                    <a:gd name="connsiteX5" fmla="*/ 1158831 w 1180005"/>
                    <a:gd name="connsiteY5" fmla="*/ -158 h 42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0005" h="42099">
                      <a:moveTo>
                        <a:pt x="20969" y="-158"/>
                      </a:moveTo>
                      <a:cubicBezTo>
                        <a:pt x="9330" y="-158"/>
                        <a:pt x="-103" y="9269"/>
                        <a:pt x="-103" y="20892"/>
                      </a:cubicBezTo>
                      <a:cubicBezTo>
                        <a:pt x="-103" y="32519"/>
                        <a:pt x="9330" y="41942"/>
                        <a:pt x="20969" y="41942"/>
                      </a:cubicBezTo>
                      <a:lnTo>
                        <a:pt x="1158831" y="41942"/>
                      </a:lnTo>
                      <a:cubicBezTo>
                        <a:pt x="1170478" y="41942"/>
                        <a:pt x="1179903" y="32519"/>
                        <a:pt x="1179903" y="20892"/>
                      </a:cubicBezTo>
                      <a:cubicBezTo>
                        <a:pt x="1179903" y="9269"/>
                        <a:pt x="1170478" y="-158"/>
                        <a:pt x="1158831" y="-158"/>
                      </a:cubicBezTo>
                      <a:close/>
                    </a:path>
                  </a:pathLst>
                </a:custGeom>
                <a:solidFill>
                  <a:srgbClr val="6C63FF"/>
                </a:solidFill>
                <a:ln w="38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>
                    <a:latin typeface="+mn-ea"/>
                  </a:endParaRPr>
                </a:p>
              </p:txBody>
            </p:sp>
            <p:sp>
              <p:nvSpPr>
                <p:cNvPr id="412" name="자유형 411">
                  <a:extLst>
                    <a:ext uri="{FF2B5EF4-FFF2-40B4-BE49-F238E27FC236}">
                      <a16:creationId xmlns:a16="http://schemas.microsoft.com/office/drawing/2014/main" id="{56A3E639-049A-6471-1373-D5AC0000DD46}"/>
                    </a:ext>
                  </a:extLst>
                </p:cNvPr>
                <p:cNvSpPr/>
                <p:nvPr/>
              </p:nvSpPr>
              <p:spPr>
                <a:xfrm>
                  <a:off x="2404610" y="3697950"/>
                  <a:ext cx="1180005" cy="42099"/>
                </a:xfrm>
                <a:custGeom>
                  <a:avLst/>
                  <a:gdLst>
                    <a:gd name="connsiteX0" fmla="*/ 20969 w 1180005"/>
                    <a:gd name="connsiteY0" fmla="*/ -158 h 42099"/>
                    <a:gd name="connsiteX1" fmla="*/ -103 w 1180005"/>
                    <a:gd name="connsiteY1" fmla="*/ 20892 h 42099"/>
                    <a:gd name="connsiteX2" fmla="*/ 20969 w 1180005"/>
                    <a:gd name="connsiteY2" fmla="*/ 41942 h 42099"/>
                    <a:gd name="connsiteX3" fmla="*/ 1158831 w 1180005"/>
                    <a:gd name="connsiteY3" fmla="*/ 41942 h 42099"/>
                    <a:gd name="connsiteX4" fmla="*/ 1179903 w 1180005"/>
                    <a:gd name="connsiteY4" fmla="*/ 20892 h 42099"/>
                    <a:gd name="connsiteX5" fmla="*/ 1158831 w 1180005"/>
                    <a:gd name="connsiteY5" fmla="*/ -158 h 42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0005" h="42099">
                      <a:moveTo>
                        <a:pt x="20969" y="-158"/>
                      </a:moveTo>
                      <a:cubicBezTo>
                        <a:pt x="9330" y="-158"/>
                        <a:pt x="-103" y="9269"/>
                        <a:pt x="-103" y="20892"/>
                      </a:cubicBezTo>
                      <a:cubicBezTo>
                        <a:pt x="-103" y="32519"/>
                        <a:pt x="9330" y="41942"/>
                        <a:pt x="20969" y="41942"/>
                      </a:cubicBezTo>
                      <a:lnTo>
                        <a:pt x="1158831" y="41942"/>
                      </a:lnTo>
                      <a:cubicBezTo>
                        <a:pt x="1170478" y="41942"/>
                        <a:pt x="1179903" y="32519"/>
                        <a:pt x="1179903" y="20892"/>
                      </a:cubicBezTo>
                      <a:cubicBezTo>
                        <a:pt x="1179903" y="9269"/>
                        <a:pt x="1170478" y="-158"/>
                        <a:pt x="1158831" y="-158"/>
                      </a:cubicBezTo>
                      <a:close/>
                    </a:path>
                  </a:pathLst>
                </a:custGeom>
                <a:solidFill>
                  <a:srgbClr val="6C63FF"/>
                </a:solidFill>
                <a:ln w="38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>
                    <a:latin typeface="+mn-ea"/>
                  </a:endParaRPr>
                </a:p>
              </p:txBody>
            </p:sp>
            <p:sp>
              <p:nvSpPr>
                <p:cNvPr id="413" name="자유형 412">
                  <a:extLst>
                    <a:ext uri="{FF2B5EF4-FFF2-40B4-BE49-F238E27FC236}">
                      <a16:creationId xmlns:a16="http://schemas.microsoft.com/office/drawing/2014/main" id="{C1FD6648-3852-D3D5-316A-D768E32E5934}"/>
                    </a:ext>
                  </a:extLst>
                </p:cNvPr>
                <p:cNvSpPr/>
                <p:nvPr/>
              </p:nvSpPr>
              <p:spPr>
                <a:xfrm>
                  <a:off x="2404610" y="3831902"/>
                  <a:ext cx="1180005" cy="42099"/>
                </a:xfrm>
                <a:custGeom>
                  <a:avLst/>
                  <a:gdLst>
                    <a:gd name="connsiteX0" fmla="*/ 20969 w 1180005"/>
                    <a:gd name="connsiteY0" fmla="*/ -158 h 42099"/>
                    <a:gd name="connsiteX1" fmla="*/ -103 w 1180005"/>
                    <a:gd name="connsiteY1" fmla="*/ 20892 h 42099"/>
                    <a:gd name="connsiteX2" fmla="*/ 20969 w 1180005"/>
                    <a:gd name="connsiteY2" fmla="*/ 41942 h 42099"/>
                    <a:gd name="connsiteX3" fmla="*/ 1158831 w 1180005"/>
                    <a:gd name="connsiteY3" fmla="*/ 41942 h 42099"/>
                    <a:gd name="connsiteX4" fmla="*/ 1179903 w 1180005"/>
                    <a:gd name="connsiteY4" fmla="*/ 20892 h 42099"/>
                    <a:gd name="connsiteX5" fmla="*/ 1158831 w 1180005"/>
                    <a:gd name="connsiteY5" fmla="*/ -158 h 42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0005" h="42099">
                      <a:moveTo>
                        <a:pt x="20969" y="-158"/>
                      </a:moveTo>
                      <a:cubicBezTo>
                        <a:pt x="9330" y="-158"/>
                        <a:pt x="-103" y="9269"/>
                        <a:pt x="-103" y="20892"/>
                      </a:cubicBezTo>
                      <a:cubicBezTo>
                        <a:pt x="-103" y="32519"/>
                        <a:pt x="9330" y="41942"/>
                        <a:pt x="20969" y="41942"/>
                      </a:cubicBezTo>
                      <a:lnTo>
                        <a:pt x="1158831" y="41942"/>
                      </a:lnTo>
                      <a:cubicBezTo>
                        <a:pt x="1170478" y="41942"/>
                        <a:pt x="1179903" y="32519"/>
                        <a:pt x="1179903" y="20892"/>
                      </a:cubicBezTo>
                      <a:cubicBezTo>
                        <a:pt x="1179903" y="9269"/>
                        <a:pt x="1170478" y="-158"/>
                        <a:pt x="1158831" y="-158"/>
                      </a:cubicBezTo>
                      <a:close/>
                    </a:path>
                  </a:pathLst>
                </a:custGeom>
                <a:solidFill>
                  <a:srgbClr val="6C63FF"/>
                </a:solidFill>
                <a:ln w="38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>
                    <a:latin typeface="+mn-ea"/>
                  </a:endParaRPr>
                </a:p>
              </p:txBody>
            </p:sp>
            <p:sp>
              <p:nvSpPr>
                <p:cNvPr id="414" name="자유형 413">
                  <a:extLst>
                    <a:ext uri="{FF2B5EF4-FFF2-40B4-BE49-F238E27FC236}">
                      <a16:creationId xmlns:a16="http://schemas.microsoft.com/office/drawing/2014/main" id="{9178052C-D971-D9CA-0FA3-71B805BA3D5B}"/>
                    </a:ext>
                  </a:extLst>
                </p:cNvPr>
                <p:cNvSpPr/>
                <p:nvPr/>
              </p:nvSpPr>
              <p:spPr>
                <a:xfrm>
                  <a:off x="2404610" y="3965854"/>
                  <a:ext cx="1180005" cy="42099"/>
                </a:xfrm>
                <a:custGeom>
                  <a:avLst/>
                  <a:gdLst>
                    <a:gd name="connsiteX0" fmla="*/ 20969 w 1180005"/>
                    <a:gd name="connsiteY0" fmla="*/ -158 h 42099"/>
                    <a:gd name="connsiteX1" fmla="*/ -103 w 1180005"/>
                    <a:gd name="connsiteY1" fmla="*/ 20892 h 42099"/>
                    <a:gd name="connsiteX2" fmla="*/ 20969 w 1180005"/>
                    <a:gd name="connsiteY2" fmla="*/ 41942 h 42099"/>
                    <a:gd name="connsiteX3" fmla="*/ 1158831 w 1180005"/>
                    <a:gd name="connsiteY3" fmla="*/ 41942 h 42099"/>
                    <a:gd name="connsiteX4" fmla="*/ 1179903 w 1180005"/>
                    <a:gd name="connsiteY4" fmla="*/ 20892 h 42099"/>
                    <a:gd name="connsiteX5" fmla="*/ 1158831 w 1180005"/>
                    <a:gd name="connsiteY5" fmla="*/ -158 h 42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0005" h="42099">
                      <a:moveTo>
                        <a:pt x="20969" y="-158"/>
                      </a:moveTo>
                      <a:cubicBezTo>
                        <a:pt x="9330" y="-158"/>
                        <a:pt x="-103" y="9269"/>
                        <a:pt x="-103" y="20892"/>
                      </a:cubicBezTo>
                      <a:cubicBezTo>
                        <a:pt x="-103" y="32519"/>
                        <a:pt x="9330" y="41942"/>
                        <a:pt x="20969" y="41942"/>
                      </a:cubicBezTo>
                      <a:lnTo>
                        <a:pt x="1158831" y="41942"/>
                      </a:lnTo>
                      <a:cubicBezTo>
                        <a:pt x="1170478" y="41942"/>
                        <a:pt x="1179903" y="32519"/>
                        <a:pt x="1179903" y="20892"/>
                      </a:cubicBezTo>
                      <a:cubicBezTo>
                        <a:pt x="1179903" y="9269"/>
                        <a:pt x="1170478" y="-158"/>
                        <a:pt x="1158831" y="-158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38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>
                    <a:latin typeface="+mn-ea"/>
                  </a:endParaRPr>
                </a:p>
              </p:txBody>
            </p:sp>
            <p:sp>
              <p:nvSpPr>
                <p:cNvPr id="415" name="자유형 414">
                  <a:extLst>
                    <a:ext uri="{FF2B5EF4-FFF2-40B4-BE49-F238E27FC236}">
                      <a16:creationId xmlns:a16="http://schemas.microsoft.com/office/drawing/2014/main" id="{3470FA1E-086D-7371-341F-8A26BB0A6F58}"/>
                    </a:ext>
                  </a:extLst>
                </p:cNvPr>
                <p:cNvSpPr/>
                <p:nvPr/>
              </p:nvSpPr>
              <p:spPr>
                <a:xfrm>
                  <a:off x="2404610" y="4099806"/>
                  <a:ext cx="1180005" cy="42099"/>
                </a:xfrm>
                <a:custGeom>
                  <a:avLst/>
                  <a:gdLst>
                    <a:gd name="connsiteX0" fmla="*/ 20969 w 1180005"/>
                    <a:gd name="connsiteY0" fmla="*/ -158 h 42099"/>
                    <a:gd name="connsiteX1" fmla="*/ -103 w 1180005"/>
                    <a:gd name="connsiteY1" fmla="*/ 20892 h 42099"/>
                    <a:gd name="connsiteX2" fmla="*/ 20969 w 1180005"/>
                    <a:gd name="connsiteY2" fmla="*/ 41942 h 42099"/>
                    <a:gd name="connsiteX3" fmla="*/ 1158831 w 1180005"/>
                    <a:gd name="connsiteY3" fmla="*/ 41942 h 42099"/>
                    <a:gd name="connsiteX4" fmla="*/ 1179903 w 1180005"/>
                    <a:gd name="connsiteY4" fmla="*/ 20892 h 42099"/>
                    <a:gd name="connsiteX5" fmla="*/ 1158831 w 1180005"/>
                    <a:gd name="connsiteY5" fmla="*/ -158 h 42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0005" h="42099">
                      <a:moveTo>
                        <a:pt x="20969" y="-158"/>
                      </a:moveTo>
                      <a:cubicBezTo>
                        <a:pt x="9330" y="-158"/>
                        <a:pt x="-103" y="9269"/>
                        <a:pt x="-103" y="20892"/>
                      </a:cubicBezTo>
                      <a:cubicBezTo>
                        <a:pt x="-103" y="32519"/>
                        <a:pt x="9330" y="41942"/>
                        <a:pt x="20969" y="41942"/>
                      </a:cubicBezTo>
                      <a:lnTo>
                        <a:pt x="1158831" y="41942"/>
                      </a:lnTo>
                      <a:cubicBezTo>
                        <a:pt x="1170478" y="41942"/>
                        <a:pt x="1179903" y="32519"/>
                        <a:pt x="1179903" y="20892"/>
                      </a:cubicBezTo>
                      <a:cubicBezTo>
                        <a:pt x="1179903" y="9269"/>
                        <a:pt x="1170478" y="-158"/>
                        <a:pt x="1158831" y="-158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38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>
                    <a:latin typeface="+mn-ea"/>
                  </a:endParaRPr>
                </a:p>
              </p:txBody>
            </p:sp>
            <p:sp>
              <p:nvSpPr>
                <p:cNvPr id="416" name="자유형 415">
                  <a:extLst>
                    <a:ext uri="{FF2B5EF4-FFF2-40B4-BE49-F238E27FC236}">
                      <a16:creationId xmlns:a16="http://schemas.microsoft.com/office/drawing/2014/main" id="{4A23A6D6-9344-764C-DDC1-B2A966189633}"/>
                    </a:ext>
                  </a:extLst>
                </p:cNvPr>
                <p:cNvSpPr/>
                <p:nvPr/>
              </p:nvSpPr>
              <p:spPr>
                <a:xfrm>
                  <a:off x="2404610" y="4233758"/>
                  <a:ext cx="1180005" cy="42099"/>
                </a:xfrm>
                <a:custGeom>
                  <a:avLst/>
                  <a:gdLst>
                    <a:gd name="connsiteX0" fmla="*/ 20969 w 1180005"/>
                    <a:gd name="connsiteY0" fmla="*/ -158 h 42099"/>
                    <a:gd name="connsiteX1" fmla="*/ -103 w 1180005"/>
                    <a:gd name="connsiteY1" fmla="*/ 20892 h 42099"/>
                    <a:gd name="connsiteX2" fmla="*/ 20969 w 1180005"/>
                    <a:gd name="connsiteY2" fmla="*/ 41942 h 42099"/>
                    <a:gd name="connsiteX3" fmla="*/ 1158831 w 1180005"/>
                    <a:gd name="connsiteY3" fmla="*/ 41942 h 42099"/>
                    <a:gd name="connsiteX4" fmla="*/ 1179903 w 1180005"/>
                    <a:gd name="connsiteY4" fmla="*/ 20892 h 42099"/>
                    <a:gd name="connsiteX5" fmla="*/ 1158831 w 1180005"/>
                    <a:gd name="connsiteY5" fmla="*/ -158 h 42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0005" h="42099">
                      <a:moveTo>
                        <a:pt x="20969" y="-158"/>
                      </a:moveTo>
                      <a:cubicBezTo>
                        <a:pt x="9330" y="-158"/>
                        <a:pt x="-103" y="9269"/>
                        <a:pt x="-103" y="20892"/>
                      </a:cubicBezTo>
                      <a:cubicBezTo>
                        <a:pt x="-103" y="32519"/>
                        <a:pt x="9330" y="41942"/>
                        <a:pt x="20969" y="41942"/>
                      </a:cubicBezTo>
                      <a:lnTo>
                        <a:pt x="1158831" y="41942"/>
                      </a:lnTo>
                      <a:cubicBezTo>
                        <a:pt x="1170478" y="41942"/>
                        <a:pt x="1179903" y="32519"/>
                        <a:pt x="1179903" y="20892"/>
                      </a:cubicBezTo>
                      <a:cubicBezTo>
                        <a:pt x="1179903" y="9269"/>
                        <a:pt x="1170478" y="-158"/>
                        <a:pt x="1158831" y="-158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38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>
                    <a:latin typeface="+mn-ea"/>
                  </a:endParaRPr>
                </a:p>
              </p:txBody>
            </p:sp>
          </p:grpSp>
          <p:pic>
            <p:nvPicPr>
              <p:cNvPr id="417" name="그림 416" descr="장난감이(가) 표시된 사진&#10;&#10;자동 생성된 설명">
                <a:extLst>
                  <a:ext uri="{FF2B5EF4-FFF2-40B4-BE49-F238E27FC236}">
                    <a16:creationId xmlns:a16="http://schemas.microsoft.com/office/drawing/2014/main" id="{E9DCADAE-20C1-8ABC-9C31-C27651AD36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55" t="4541" r="31865" b="53869"/>
              <a:stretch/>
            </p:blipFill>
            <p:spPr>
              <a:xfrm>
                <a:off x="9259476" y="3576396"/>
                <a:ext cx="309552" cy="397595"/>
              </a:xfrm>
              <a:prstGeom prst="rect">
                <a:avLst/>
              </a:prstGeom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</p:spPr>
          </p:pic>
          <p:grpSp>
            <p:nvGrpSpPr>
              <p:cNvPr id="418" name="그룹 417">
                <a:extLst>
                  <a:ext uri="{FF2B5EF4-FFF2-40B4-BE49-F238E27FC236}">
                    <a16:creationId xmlns:a16="http://schemas.microsoft.com/office/drawing/2014/main" id="{B21AB925-D111-540F-CB54-69878633115C}"/>
                  </a:ext>
                </a:extLst>
              </p:cNvPr>
              <p:cNvGrpSpPr/>
              <p:nvPr/>
            </p:nvGrpSpPr>
            <p:grpSpPr>
              <a:xfrm>
                <a:off x="7963489" y="4333173"/>
                <a:ext cx="3100554" cy="215108"/>
                <a:chOff x="2404610" y="3965854"/>
                <a:chExt cx="1180005" cy="310003"/>
              </a:xfrm>
            </p:grpSpPr>
            <p:sp>
              <p:nvSpPr>
                <p:cNvPr id="419" name="자유형 418">
                  <a:extLst>
                    <a:ext uri="{FF2B5EF4-FFF2-40B4-BE49-F238E27FC236}">
                      <a16:creationId xmlns:a16="http://schemas.microsoft.com/office/drawing/2014/main" id="{418D75F2-97AE-1D80-3C16-4904D4E4CB97}"/>
                    </a:ext>
                  </a:extLst>
                </p:cNvPr>
                <p:cNvSpPr/>
                <p:nvPr/>
              </p:nvSpPr>
              <p:spPr>
                <a:xfrm>
                  <a:off x="2404610" y="3965854"/>
                  <a:ext cx="1180005" cy="42099"/>
                </a:xfrm>
                <a:custGeom>
                  <a:avLst/>
                  <a:gdLst>
                    <a:gd name="connsiteX0" fmla="*/ 20969 w 1180005"/>
                    <a:gd name="connsiteY0" fmla="*/ -158 h 42099"/>
                    <a:gd name="connsiteX1" fmla="*/ -103 w 1180005"/>
                    <a:gd name="connsiteY1" fmla="*/ 20892 h 42099"/>
                    <a:gd name="connsiteX2" fmla="*/ 20969 w 1180005"/>
                    <a:gd name="connsiteY2" fmla="*/ 41942 h 42099"/>
                    <a:gd name="connsiteX3" fmla="*/ 1158831 w 1180005"/>
                    <a:gd name="connsiteY3" fmla="*/ 41942 h 42099"/>
                    <a:gd name="connsiteX4" fmla="*/ 1179903 w 1180005"/>
                    <a:gd name="connsiteY4" fmla="*/ 20892 h 42099"/>
                    <a:gd name="connsiteX5" fmla="*/ 1158831 w 1180005"/>
                    <a:gd name="connsiteY5" fmla="*/ -158 h 42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0005" h="42099">
                      <a:moveTo>
                        <a:pt x="20969" y="-158"/>
                      </a:moveTo>
                      <a:cubicBezTo>
                        <a:pt x="9330" y="-158"/>
                        <a:pt x="-103" y="9269"/>
                        <a:pt x="-103" y="20892"/>
                      </a:cubicBezTo>
                      <a:cubicBezTo>
                        <a:pt x="-103" y="32519"/>
                        <a:pt x="9330" y="41942"/>
                        <a:pt x="20969" y="41942"/>
                      </a:cubicBezTo>
                      <a:lnTo>
                        <a:pt x="1158831" y="41942"/>
                      </a:lnTo>
                      <a:cubicBezTo>
                        <a:pt x="1170478" y="41942"/>
                        <a:pt x="1179903" y="32519"/>
                        <a:pt x="1179903" y="20892"/>
                      </a:cubicBezTo>
                      <a:cubicBezTo>
                        <a:pt x="1179903" y="9269"/>
                        <a:pt x="1170478" y="-158"/>
                        <a:pt x="1158831" y="-158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38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>
                    <a:latin typeface="+mn-ea"/>
                  </a:endParaRPr>
                </a:p>
              </p:txBody>
            </p:sp>
            <p:sp>
              <p:nvSpPr>
                <p:cNvPr id="420" name="자유형 419">
                  <a:extLst>
                    <a:ext uri="{FF2B5EF4-FFF2-40B4-BE49-F238E27FC236}">
                      <a16:creationId xmlns:a16="http://schemas.microsoft.com/office/drawing/2014/main" id="{AB20DBE9-FB5F-573D-4918-D42815FF9645}"/>
                    </a:ext>
                  </a:extLst>
                </p:cNvPr>
                <p:cNvSpPr/>
                <p:nvPr/>
              </p:nvSpPr>
              <p:spPr>
                <a:xfrm>
                  <a:off x="2404610" y="4099806"/>
                  <a:ext cx="1180005" cy="42099"/>
                </a:xfrm>
                <a:custGeom>
                  <a:avLst/>
                  <a:gdLst>
                    <a:gd name="connsiteX0" fmla="*/ 20969 w 1180005"/>
                    <a:gd name="connsiteY0" fmla="*/ -158 h 42099"/>
                    <a:gd name="connsiteX1" fmla="*/ -103 w 1180005"/>
                    <a:gd name="connsiteY1" fmla="*/ 20892 h 42099"/>
                    <a:gd name="connsiteX2" fmla="*/ 20969 w 1180005"/>
                    <a:gd name="connsiteY2" fmla="*/ 41942 h 42099"/>
                    <a:gd name="connsiteX3" fmla="*/ 1158831 w 1180005"/>
                    <a:gd name="connsiteY3" fmla="*/ 41942 h 42099"/>
                    <a:gd name="connsiteX4" fmla="*/ 1179903 w 1180005"/>
                    <a:gd name="connsiteY4" fmla="*/ 20892 h 42099"/>
                    <a:gd name="connsiteX5" fmla="*/ 1158831 w 1180005"/>
                    <a:gd name="connsiteY5" fmla="*/ -158 h 42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0005" h="42099">
                      <a:moveTo>
                        <a:pt x="20969" y="-158"/>
                      </a:moveTo>
                      <a:cubicBezTo>
                        <a:pt x="9330" y="-158"/>
                        <a:pt x="-103" y="9269"/>
                        <a:pt x="-103" y="20892"/>
                      </a:cubicBezTo>
                      <a:cubicBezTo>
                        <a:pt x="-103" y="32519"/>
                        <a:pt x="9330" y="41942"/>
                        <a:pt x="20969" y="41942"/>
                      </a:cubicBezTo>
                      <a:lnTo>
                        <a:pt x="1158831" y="41942"/>
                      </a:lnTo>
                      <a:cubicBezTo>
                        <a:pt x="1170478" y="41942"/>
                        <a:pt x="1179903" y="32519"/>
                        <a:pt x="1179903" y="20892"/>
                      </a:cubicBezTo>
                      <a:cubicBezTo>
                        <a:pt x="1179903" y="9269"/>
                        <a:pt x="1170478" y="-158"/>
                        <a:pt x="1158831" y="-158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38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>
                    <a:latin typeface="+mn-ea"/>
                  </a:endParaRPr>
                </a:p>
              </p:txBody>
            </p:sp>
            <p:sp>
              <p:nvSpPr>
                <p:cNvPr id="421" name="자유형 420">
                  <a:extLst>
                    <a:ext uri="{FF2B5EF4-FFF2-40B4-BE49-F238E27FC236}">
                      <a16:creationId xmlns:a16="http://schemas.microsoft.com/office/drawing/2014/main" id="{FD1A5C28-C031-FF98-5F04-5B03EA25EE67}"/>
                    </a:ext>
                  </a:extLst>
                </p:cNvPr>
                <p:cNvSpPr/>
                <p:nvPr/>
              </p:nvSpPr>
              <p:spPr>
                <a:xfrm>
                  <a:off x="2404610" y="4233758"/>
                  <a:ext cx="1180005" cy="42099"/>
                </a:xfrm>
                <a:custGeom>
                  <a:avLst/>
                  <a:gdLst>
                    <a:gd name="connsiteX0" fmla="*/ 20969 w 1180005"/>
                    <a:gd name="connsiteY0" fmla="*/ -158 h 42099"/>
                    <a:gd name="connsiteX1" fmla="*/ -103 w 1180005"/>
                    <a:gd name="connsiteY1" fmla="*/ 20892 h 42099"/>
                    <a:gd name="connsiteX2" fmla="*/ 20969 w 1180005"/>
                    <a:gd name="connsiteY2" fmla="*/ 41942 h 42099"/>
                    <a:gd name="connsiteX3" fmla="*/ 1158831 w 1180005"/>
                    <a:gd name="connsiteY3" fmla="*/ 41942 h 42099"/>
                    <a:gd name="connsiteX4" fmla="*/ 1179903 w 1180005"/>
                    <a:gd name="connsiteY4" fmla="*/ 20892 h 42099"/>
                    <a:gd name="connsiteX5" fmla="*/ 1158831 w 1180005"/>
                    <a:gd name="connsiteY5" fmla="*/ -158 h 42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0005" h="42099">
                      <a:moveTo>
                        <a:pt x="20969" y="-158"/>
                      </a:moveTo>
                      <a:cubicBezTo>
                        <a:pt x="9330" y="-158"/>
                        <a:pt x="-103" y="9269"/>
                        <a:pt x="-103" y="20892"/>
                      </a:cubicBezTo>
                      <a:cubicBezTo>
                        <a:pt x="-103" y="32519"/>
                        <a:pt x="9330" y="41942"/>
                        <a:pt x="20969" y="41942"/>
                      </a:cubicBezTo>
                      <a:lnTo>
                        <a:pt x="1158831" y="41942"/>
                      </a:lnTo>
                      <a:cubicBezTo>
                        <a:pt x="1170478" y="41942"/>
                        <a:pt x="1179903" y="32519"/>
                        <a:pt x="1179903" y="20892"/>
                      </a:cubicBezTo>
                      <a:cubicBezTo>
                        <a:pt x="1179903" y="9269"/>
                        <a:pt x="1170478" y="-158"/>
                        <a:pt x="1158831" y="-158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38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>
                    <a:latin typeface="+mn-ea"/>
                  </a:endParaRPr>
                </a:p>
              </p:txBody>
            </p:sp>
          </p:grpSp>
        </p:grpSp>
        <p:grpSp>
          <p:nvGrpSpPr>
            <p:cNvPr id="433" name="그룹 432">
              <a:extLst>
                <a:ext uri="{FF2B5EF4-FFF2-40B4-BE49-F238E27FC236}">
                  <a16:creationId xmlns:a16="http://schemas.microsoft.com/office/drawing/2014/main" id="{2BAE7BDC-DD65-42DC-49F0-117A89521B5C}"/>
                </a:ext>
              </a:extLst>
            </p:cNvPr>
            <p:cNvGrpSpPr/>
            <p:nvPr/>
          </p:nvGrpSpPr>
          <p:grpSpPr>
            <a:xfrm>
              <a:off x="6750327" y="3078685"/>
              <a:ext cx="616824" cy="626627"/>
              <a:chOff x="2084028" y="4542705"/>
              <a:chExt cx="616824" cy="626627"/>
            </a:xfrm>
          </p:grpSpPr>
          <p:sp>
            <p:nvSpPr>
              <p:cNvPr id="425" name="자유형 424">
                <a:extLst>
                  <a:ext uri="{FF2B5EF4-FFF2-40B4-BE49-F238E27FC236}">
                    <a16:creationId xmlns:a16="http://schemas.microsoft.com/office/drawing/2014/main" id="{F11AEA5A-07B0-071A-0936-0EA65DFDC6F2}"/>
                  </a:ext>
                </a:extLst>
              </p:cNvPr>
              <p:cNvSpPr/>
              <p:nvPr/>
            </p:nvSpPr>
            <p:spPr>
              <a:xfrm>
                <a:off x="2302702" y="4945386"/>
                <a:ext cx="226373" cy="223945"/>
              </a:xfrm>
              <a:custGeom>
                <a:avLst/>
                <a:gdLst>
                  <a:gd name="connsiteX0" fmla="*/ -178 w 226373"/>
                  <a:gd name="connsiteY0" fmla="*/ 223808 h 223945"/>
                  <a:gd name="connsiteX1" fmla="*/ 226196 w 226373"/>
                  <a:gd name="connsiteY1" fmla="*/ 223808 h 223945"/>
                  <a:gd name="connsiteX2" fmla="*/ 212085 w 226373"/>
                  <a:gd name="connsiteY2" fmla="*/ 12409 h 223945"/>
                  <a:gd name="connsiteX3" fmla="*/ 130423 w 226373"/>
                  <a:gd name="connsiteY3" fmla="*/ 31223 h 223945"/>
                  <a:gd name="connsiteX4" fmla="*/ 50999 w 226373"/>
                  <a:gd name="connsiteY4" fmla="*/ 718 h 223945"/>
                  <a:gd name="connsiteX5" fmla="*/ 48894 w 226373"/>
                  <a:gd name="connsiteY5" fmla="*/ -68 h 223945"/>
                  <a:gd name="connsiteX6" fmla="*/ 48761 w 226373"/>
                  <a:gd name="connsiteY6" fmla="*/ -138 h 223945"/>
                  <a:gd name="connsiteX7" fmla="*/ 48696 w 226373"/>
                  <a:gd name="connsiteY7" fmla="*/ 60 h 223945"/>
                  <a:gd name="connsiteX8" fmla="*/ -178 w 226373"/>
                  <a:gd name="connsiteY8" fmla="*/ 223808 h 223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6373" h="223945">
                    <a:moveTo>
                      <a:pt x="-178" y="223808"/>
                    </a:moveTo>
                    <a:lnTo>
                      <a:pt x="226196" y="223808"/>
                    </a:lnTo>
                    <a:lnTo>
                      <a:pt x="212085" y="12409"/>
                    </a:lnTo>
                    <a:lnTo>
                      <a:pt x="130423" y="31223"/>
                    </a:lnTo>
                    <a:lnTo>
                      <a:pt x="50999" y="718"/>
                    </a:lnTo>
                    <a:lnTo>
                      <a:pt x="48894" y="-68"/>
                    </a:lnTo>
                    <a:lnTo>
                      <a:pt x="48761" y="-138"/>
                    </a:lnTo>
                    <a:cubicBezTo>
                      <a:pt x="48731" y="-73"/>
                      <a:pt x="48711" y="-9"/>
                      <a:pt x="48696" y="60"/>
                    </a:cubicBezTo>
                    <a:cubicBezTo>
                      <a:pt x="47444" y="5083"/>
                      <a:pt x="22514" y="104741"/>
                      <a:pt x="-178" y="223808"/>
                    </a:cubicBezTo>
                    <a:close/>
                  </a:path>
                </a:pathLst>
              </a:custGeom>
              <a:solidFill>
                <a:srgbClr val="6C63FF"/>
              </a:solidFill>
              <a:ln w="49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>
                  <a:latin typeface="+mn-ea"/>
                </a:endParaRPr>
              </a:p>
            </p:txBody>
          </p:sp>
          <p:sp>
            <p:nvSpPr>
              <p:cNvPr id="426" name="자유형 425">
                <a:extLst>
                  <a:ext uri="{FF2B5EF4-FFF2-40B4-BE49-F238E27FC236}">
                    <a16:creationId xmlns:a16="http://schemas.microsoft.com/office/drawing/2014/main" id="{DF5FE3BC-270D-D222-1E78-1DA93ECF58E8}"/>
                  </a:ext>
                </a:extLst>
              </p:cNvPr>
              <p:cNvSpPr/>
              <p:nvPr/>
            </p:nvSpPr>
            <p:spPr>
              <a:xfrm>
                <a:off x="2166279" y="4944071"/>
                <a:ext cx="211935" cy="225255"/>
              </a:xfrm>
              <a:custGeom>
                <a:avLst/>
                <a:gdLst>
                  <a:gd name="connsiteX0" fmla="*/ 0 w 211935"/>
                  <a:gd name="connsiteY0" fmla="*/ 48371 h 225255"/>
                  <a:gd name="connsiteX1" fmla="*/ 21147 w 211935"/>
                  <a:gd name="connsiteY1" fmla="*/ 225255 h 225255"/>
                  <a:gd name="connsiteX2" fmla="*/ 211936 w 211935"/>
                  <a:gd name="connsiteY2" fmla="*/ 225255 h 225255"/>
                  <a:gd name="connsiteX3" fmla="*/ 187600 w 211935"/>
                  <a:gd name="connsiteY3" fmla="*/ 2170 h 225255"/>
                  <a:gd name="connsiteX4" fmla="*/ 187368 w 211935"/>
                  <a:gd name="connsiteY4" fmla="*/ 0 h 225255"/>
                  <a:gd name="connsiteX5" fmla="*/ 185496 w 211935"/>
                  <a:gd name="connsiteY5" fmla="*/ 1379 h 225255"/>
                  <a:gd name="connsiteX6" fmla="*/ 185298 w 211935"/>
                  <a:gd name="connsiteY6" fmla="*/ 1513 h 225255"/>
                  <a:gd name="connsiteX7" fmla="*/ 138231 w 211935"/>
                  <a:gd name="connsiteY7" fmla="*/ 35795 h 225255"/>
                  <a:gd name="connsiteX8" fmla="*/ 0 w 211935"/>
                  <a:gd name="connsiteY8" fmla="*/ 48371 h 22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1935" h="225255">
                    <a:moveTo>
                      <a:pt x="0" y="48371"/>
                    </a:moveTo>
                    <a:lnTo>
                      <a:pt x="21147" y="225255"/>
                    </a:lnTo>
                    <a:lnTo>
                      <a:pt x="211936" y="225255"/>
                    </a:lnTo>
                    <a:lnTo>
                      <a:pt x="187600" y="2170"/>
                    </a:lnTo>
                    <a:lnTo>
                      <a:pt x="187368" y="0"/>
                    </a:lnTo>
                    <a:lnTo>
                      <a:pt x="185496" y="1379"/>
                    </a:lnTo>
                    <a:lnTo>
                      <a:pt x="185298" y="1513"/>
                    </a:lnTo>
                    <a:lnTo>
                      <a:pt x="138231" y="35795"/>
                    </a:lnTo>
                    <a:lnTo>
                      <a:pt x="0" y="48371"/>
                    </a:lnTo>
                    <a:close/>
                  </a:path>
                </a:pathLst>
              </a:custGeom>
              <a:solidFill>
                <a:srgbClr val="2F2E41"/>
              </a:solidFill>
              <a:ln w="49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>
                  <a:latin typeface="+mn-ea"/>
                </a:endParaRPr>
              </a:p>
            </p:txBody>
          </p:sp>
          <p:sp>
            <p:nvSpPr>
              <p:cNvPr id="427" name="자유형 426">
                <a:extLst>
                  <a:ext uri="{FF2B5EF4-FFF2-40B4-BE49-F238E27FC236}">
                    <a16:creationId xmlns:a16="http://schemas.microsoft.com/office/drawing/2014/main" id="{4A54AD2D-693F-B185-2DCB-2B7E225D8B3F}"/>
                  </a:ext>
                </a:extLst>
              </p:cNvPr>
              <p:cNvSpPr/>
              <p:nvPr/>
            </p:nvSpPr>
            <p:spPr>
              <a:xfrm>
                <a:off x="2495596" y="4957933"/>
                <a:ext cx="173320" cy="211399"/>
              </a:xfrm>
              <a:custGeom>
                <a:avLst/>
                <a:gdLst>
                  <a:gd name="connsiteX0" fmla="*/ -178 w 173320"/>
                  <a:gd name="connsiteY0" fmla="*/ 211261 h 211399"/>
                  <a:gd name="connsiteX1" fmla="*/ 170677 w 173320"/>
                  <a:gd name="connsiteY1" fmla="*/ 211261 h 211399"/>
                  <a:gd name="connsiteX2" fmla="*/ 173143 w 173320"/>
                  <a:gd name="connsiteY2" fmla="*/ 72001 h 211399"/>
                  <a:gd name="connsiteX3" fmla="*/ 47409 w 173320"/>
                  <a:gd name="connsiteY3" fmla="*/ 30363 h 211399"/>
                  <a:gd name="connsiteX4" fmla="*/ 19191 w 173320"/>
                  <a:gd name="connsiteY4" fmla="*/ -138 h 211399"/>
                  <a:gd name="connsiteX5" fmla="*/ -178 w 173320"/>
                  <a:gd name="connsiteY5" fmla="*/ 211261 h 21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3320" h="211399">
                    <a:moveTo>
                      <a:pt x="-178" y="211261"/>
                    </a:moveTo>
                    <a:lnTo>
                      <a:pt x="170677" y="211261"/>
                    </a:lnTo>
                    <a:lnTo>
                      <a:pt x="173143" y="72001"/>
                    </a:lnTo>
                    <a:lnTo>
                      <a:pt x="47409" y="30363"/>
                    </a:lnTo>
                    <a:lnTo>
                      <a:pt x="19191" y="-138"/>
                    </a:lnTo>
                    <a:cubicBezTo>
                      <a:pt x="19191" y="-138"/>
                      <a:pt x="10279" y="91636"/>
                      <a:pt x="-178" y="211261"/>
                    </a:cubicBezTo>
                    <a:close/>
                  </a:path>
                </a:pathLst>
              </a:custGeom>
              <a:solidFill>
                <a:srgbClr val="2F2E41"/>
              </a:solidFill>
              <a:ln w="49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>
                  <a:latin typeface="+mn-ea"/>
                </a:endParaRPr>
              </a:p>
            </p:txBody>
          </p:sp>
          <p:sp>
            <p:nvSpPr>
              <p:cNvPr id="428" name="자유형 427">
                <a:extLst>
                  <a:ext uri="{FF2B5EF4-FFF2-40B4-BE49-F238E27FC236}">
                    <a16:creationId xmlns:a16="http://schemas.microsoft.com/office/drawing/2014/main" id="{69C36D7C-92EB-9921-579B-3AB87A50F386}"/>
                  </a:ext>
                </a:extLst>
              </p:cNvPr>
              <p:cNvSpPr/>
              <p:nvPr/>
            </p:nvSpPr>
            <p:spPr>
              <a:xfrm>
                <a:off x="2084028" y="4992443"/>
                <a:ext cx="141582" cy="176889"/>
              </a:xfrm>
              <a:custGeom>
                <a:avLst/>
                <a:gdLst>
                  <a:gd name="connsiteX0" fmla="*/ -178 w 141582"/>
                  <a:gd name="connsiteY0" fmla="*/ 176752 h 176889"/>
                  <a:gd name="connsiteX1" fmla="*/ 141405 w 141582"/>
                  <a:gd name="connsiteY1" fmla="*/ 176752 h 176889"/>
                  <a:gd name="connsiteX2" fmla="*/ 132329 w 141582"/>
                  <a:gd name="connsiteY2" fmla="*/ 50033 h 176889"/>
                  <a:gd name="connsiteX3" fmla="*/ 82073 w 141582"/>
                  <a:gd name="connsiteY3" fmla="*/ -138 h 176889"/>
                  <a:gd name="connsiteX4" fmla="*/ -178 w 141582"/>
                  <a:gd name="connsiteY4" fmla="*/ 176752 h 17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582" h="176889">
                    <a:moveTo>
                      <a:pt x="-178" y="176752"/>
                    </a:moveTo>
                    <a:lnTo>
                      <a:pt x="141405" y="176752"/>
                    </a:lnTo>
                    <a:lnTo>
                      <a:pt x="132329" y="50033"/>
                    </a:lnTo>
                    <a:lnTo>
                      <a:pt x="82073" y="-138"/>
                    </a:lnTo>
                    <a:cubicBezTo>
                      <a:pt x="82073" y="-138"/>
                      <a:pt x="42314" y="83134"/>
                      <a:pt x="-178" y="176752"/>
                    </a:cubicBezTo>
                    <a:close/>
                  </a:path>
                </a:pathLst>
              </a:custGeom>
              <a:solidFill>
                <a:srgbClr val="2F2E41"/>
              </a:solidFill>
              <a:ln w="49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>
                  <a:latin typeface="+mn-ea"/>
                </a:endParaRPr>
              </a:p>
            </p:txBody>
          </p:sp>
          <p:sp>
            <p:nvSpPr>
              <p:cNvPr id="429" name="자유형 428">
                <a:extLst>
                  <a:ext uri="{FF2B5EF4-FFF2-40B4-BE49-F238E27FC236}">
                    <a16:creationId xmlns:a16="http://schemas.microsoft.com/office/drawing/2014/main" id="{82E378E5-E858-9178-B29C-CE90E200C898}"/>
                  </a:ext>
                </a:extLst>
              </p:cNvPr>
              <p:cNvSpPr/>
              <p:nvPr/>
            </p:nvSpPr>
            <p:spPr>
              <a:xfrm>
                <a:off x="2626162" y="5030072"/>
                <a:ext cx="74690" cy="139260"/>
              </a:xfrm>
              <a:custGeom>
                <a:avLst/>
                <a:gdLst>
                  <a:gd name="connsiteX0" fmla="*/ -178 w 74690"/>
                  <a:gd name="connsiteY0" fmla="*/ 139123 h 139260"/>
                  <a:gd name="connsiteX1" fmla="*/ 74512 w 74690"/>
                  <a:gd name="connsiteY1" fmla="*/ 139123 h 139260"/>
                  <a:gd name="connsiteX2" fmla="*/ 73988 w 74690"/>
                  <a:gd name="connsiteY2" fmla="*/ 62579 h 139260"/>
                  <a:gd name="connsiteX3" fmla="*/ 42577 w 74690"/>
                  <a:gd name="connsiteY3" fmla="*/ -138 h 139260"/>
                  <a:gd name="connsiteX4" fmla="*/ 4852 w 74690"/>
                  <a:gd name="connsiteY4" fmla="*/ 12409 h 139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690" h="139260">
                    <a:moveTo>
                      <a:pt x="-178" y="139123"/>
                    </a:moveTo>
                    <a:lnTo>
                      <a:pt x="74512" y="139123"/>
                    </a:lnTo>
                    <a:cubicBezTo>
                      <a:pt x="74186" y="98537"/>
                      <a:pt x="73988" y="70493"/>
                      <a:pt x="73988" y="62579"/>
                    </a:cubicBezTo>
                    <a:cubicBezTo>
                      <a:pt x="74745" y="37729"/>
                      <a:pt x="62946" y="14163"/>
                      <a:pt x="42577" y="-138"/>
                    </a:cubicBezTo>
                    <a:lnTo>
                      <a:pt x="4852" y="12409"/>
                    </a:lnTo>
                    <a:close/>
                  </a:path>
                </a:pathLst>
              </a:custGeom>
              <a:solidFill>
                <a:srgbClr val="2F2E41"/>
              </a:solidFill>
              <a:ln w="49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>
                  <a:latin typeface="+mn-ea"/>
                </a:endParaRPr>
              </a:p>
            </p:txBody>
          </p:sp>
          <p:sp>
            <p:nvSpPr>
              <p:cNvPr id="430" name="자유형 429">
                <a:extLst>
                  <a:ext uri="{FF2B5EF4-FFF2-40B4-BE49-F238E27FC236}">
                    <a16:creationId xmlns:a16="http://schemas.microsoft.com/office/drawing/2014/main" id="{F3036C90-047D-77BB-EC31-51790A60014A}"/>
                  </a:ext>
                </a:extLst>
              </p:cNvPr>
              <p:cNvSpPr/>
              <p:nvPr/>
            </p:nvSpPr>
            <p:spPr>
              <a:xfrm>
                <a:off x="2242039" y="4542705"/>
                <a:ext cx="395773" cy="348704"/>
              </a:xfrm>
              <a:custGeom>
                <a:avLst/>
                <a:gdLst>
                  <a:gd name="connsiteX0" fmla="*/ 395595 w 395773"/>
                  <a:gd name="connsiteY0" fmla="*/ 348566 h 348704"/>
                  <a:gd name="connsiteX1" fmla="*/ -178 w 395773"/>
                  <a:gd name="connsiteY1" fmla="*/ 348566 h 348704"/>
                  <a:gd name="connsiteX2" fmla="*/ -178 w 395773"/>
                  <a:gd name="connsiteY2" fmla="*/ 182024 h 348704"/>
                  <a:gd name="connsiteX3" fmla="*/ 89604 w 395773"/>
                  <a:gd name="connsiteY3" fmla="*/ 29055 h 348704"/>
                  <a:gd name="connsiteX4" fmla="*/ 298010 w 395773"/>
                  <a:gd name="connsiteY4" fmla="*/ 27221 h 348704"/>
                  <a:gd name="connsiteX5" fmla="*/ 395595 w 395773"/>
                  <a:gd name="connsiteY5" fmla="*/ 197482 h 34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5773" h="348704">
                    <a:moveTo>
                      <a:pt x="395595" y="348566"/>
                    </a:moveTo>
                    <a:lnTo>
                      <a:pt x="-178" y="348566"/>
                    </a:lnTo>
                    <a:lnTo>
                      <a:pt x="-178" y="182024"/>
                    </a:lnTo>
                    <a:cubicBezTo>
                      <a:pt x="-178" y="124947"/>
                      <a:pt x="40096" y="56328"/>
                      <a:pt x="89604" y="29055"/>
                    </a:cubicBezTo>
                    <a:cubicBezTo>
                      <a:pt x="159086" y="-9216"/>
                      <a:pt x="235049" y="-9889"/>
                      <a:pt x="298010" y="27221"/>
                    </a:cubicBezTo>
                    <a:cubicBezTo>
                      <a:pt x="358297" y="62858"/>
                      <a:pt x="395363" y="127533"/>
                      <a:pt x="395595" y="197482"/>
                    </a:cubicBezTo>
                    <a:close/>
                  </a:path>
                </a:pathLst>
              </a:custGeom>
              <a:solidFill>
                <a:srgbClr val="2F2E41"/>
              </a:solidFill>
              <a:ln w="49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>
                  <a:latin typeface="+mn-ea"/>
                </a:endParaRPr>
              </a:p>
            </p:txBody>
          </p:sp>
          <p:sp>
            <p:nvSpPr>
              <p:cNvPr id="431" name="자유형 430">
                <a:extLst>
                  <a:ext uri="{FF2B5EF4-FFF2-40B4-BE49-F238E27FC236}">
                    <a16:creationId xmlns:a16="http://schemas.microsoft.com/office/drawing/2014/main" id="{C04C8E55-1CAA-DEFB-E7CC-1A5C9877C1D8}"/>
                  </a:ext>
                </a:extLst>
              </p:cNvPr>
              <p:cNvSpPr/>
              <p:nvPr/>
            </p:nvSpPr>
            <p:spPr>
              <a:xfrm rot="17919796">
                <a:off x="2304813" y="4601859"/>
                <a:ext cx="285900" cy="285443"/>
              </a:xfrm>
              <a:custGeom>
                <a:avLst/>
                <a:gdLst>
                  <a:gd name="connsiteX0" fmla="*/ 285723 w 285900"/>
                  <a:gd name="connsiteY0" fmla="*/ 142584 h 285443"/>
                  <a:gd name="connsiteX1" fmla="*/ 142772 w 285900"/>
                  <a:gd name="connsiteY1" fmla="*/ 285305 h 285443"/>
                  <a:gd name="connsiteX2" fmla="*/ -178 w 285900"/>
                  <a:gd name="connsiteY2" fmla="*/ 142584 h 285443"/>
                  <a:gd name="connsiteX3" fmla="*/ 142772 w 285900"/>
                  <a:gd name="connsiteY3" fmla="*/ -138 h 285443"/>
                  <a:gd name="connsiteX4" fmla="*/ 285723 w 285900"/>
                  <a:gd name="connsiteY4" fmla="*/ 142584 h 285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900" h="285443">
                    <a:moveTo>
                      <a:pt x="285723" y="142584"/>
                    </a:moveTo>
                    <a:cubicBezTo>
                      <a:pt x="285723" y="221407"/>
                      <a:pt x="221722" y="285305"/>
                      <a:pt x="142772" y="285305"/>
                    </a:cubicBezTo>
                    <a:cubicBezTo>
                      <a:pt x="63823" y="285305"/>
                      <a:pt x="-178" y="221407"/>
                      <a:pt x="-178" y="142584"/>
                    </a:cubicBezTo>
                    <a:cubicBezTo>
                      <a:pt x="-178" y="63761"/>
                      <a:pt x="63823" y="-138"/>
                      <a:pt x="142772" y="-138"/>
                    </a:cubicBezTo>
                    <a:cubicBezTo>
                      <a:pt x="221722" y="-138"/>
                      <a:pt x="285723" y="63761"/>
                      <a:pt x="285723" y="142584"/>
                    </a:cubicBezTo>
                    <a:close/>
                  </a:path>
                </a:pathLst>
              </a:custGeom>
              <a:solidFill>
                <a:srgbClr val="FFB8B8"/>
              </a:solidFill>
              <a:ln w="49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>
                  <a:latin typeface="+mn-ea"/>
                </a:endParaRPr>
              </a:p>
            </p:txBody>
          </p:sp>
          <p:sp>
            <p:nvSpPr>
              <p:cNvPr id="432" name="자유형 431">
                <a:extLst>
                  <a:ext uri="{FF2B5EF4-FFF2-40B4-BE49-F238E27FC236}">
                    <a16:creationId xmlns:a16="http://schemas.microsoft.com/office/drawing/2014/main" id="{1E2CCF8E-4B90-426F-A0E2-57FA71CF3735}"/>
                  </a:ext>
                </a:extLst>
              </p:cNvPr>
              <p:cNvSpPr/>
              <p:nvPr/>
            </p:nvSpPr>
            <p:spPr>
              <a:xfrm>
                <a:off x="2293242" y="4570313"/>
                <a:ext cx="304376" cy="181633"/>
              </a:xfrm>
              <a:custGeom>
                <a:avLst/>
                <a:gdLst>
                  <a:gd name="connsiteX0" fmla="*/ 290220 w 304376"/>
                  <a:gd name="connsiteY0" fmla="*/ 181496 h 181633"/>
                  <a:gd name="connsiteX1" fmla="*/ 86280 w 304376"/>
                  <a:gd name="connsiteY1" fmla="*/ 181496 h 181633"/>
                  <a:gd name="connsiteX2" fmla="*/ 85800 w 304376"/>
                  <a:gd name="connsiteY2" fmla="*/ 179187 h 181633"/>
                  <a:gd name="connsiteX3" fmla="*/ 76665 w 304376"/>
                  <a:gd name="connsiteY3" fmla="*/ 143264 h 181633"/>
                  <a:gd name="connsiteX4" fmla="*/ 54290 w 304376"/>
                  <a:gd name="connsiteY4" fmla="*/ 180003 h 181633"/>
                  <a:gd name="connsiteX5" fmla="*/ 53458 w 304376"/>
                  <a:gd name="connsiteY5" fmla="*/ 181496 h 181633"/>
                  <a:gd name="connsiteX6" fmla="*/ 13808 w 304376"/>
                  <a:gd name="connsiteY6" fmla="*/ 181496 h 181633"/>
                  <a:gd name="connsiteX7" fmla="*/ 890 w 304376"/>
                  <a:gd name="connsiteY7" fmla="*/ 175791 h 181633"/>
                  <a:gd name="connsiteX8" fmla="*/ 7728 w 304376"/>
                  <a:gd name="connsiteY8" fmla="*/ 44559 h 181633"/>
                  <a:gd name="connsiteX9" fmla="*/ 17709 w 304376"/>
                  <a:gd name="connsiteY9" fmla="*/ 30337 h 181633"/>
                  <a:gd name="connsiteX10" fmla="*/ 287249 w 304376"/>
                  <a:gd name="connsiteY10" fmla="*/ 33634 h 181633"/>
                  <a:gd name="connsiteX11" fmla="*/ 288843 w 304376"/>
                  <a:gd name="connsiteY11" fmla="*/ 33634 h 181633"/>
                  <a:gd name="connsiteX12" fmla="*/ 289403 w 304376"/>
                  <a:gd name="connsiteY12" fmla="*/ 35849 h 181633"/>
                  <a:gd name="connsiteX13" fmla="*/ 303415 w 304376"/>
                  <a:gd name="connsiteY13" fmla="*/ 175480 h 181633"/>
                  <a:gd name="connsiteX14" fmla="*/ 290220 w 304376"/>
                  <a:gd name="connsiteY14" fmla="*/ 181496 h 18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4376" h="181633">
                    <a:moveTo>
                      <a:pt x="290220" y="181496"/>
                    </a:moveTo>
                    <a:lnTo>
                      <a:pt x="86280" y="181496"/>
                    </a:lnTo>
                    <a:lnTo>
                      <a:pt x="85800" y="179187"/>
                    </a:lnTo>
                    <a:cubicBezTo>
                      <a:pt x="83438" y="167046"/>
                      <a:pt x="80388" y="155053"/>
                      <a:pt x="76665" y="143264"/>
                    </a:cubicBezTo>
                    <a:cubicBezTo>
                      <a:pt x="68564" y="155108"/>
                      <a:pt x="61098" y="167372"/>
                      <a:pt x="54290" y="180003"/>
                    </a:cubicBezTo>
                    <a:lnTo>
                      <a:pt x="53458" y="181496"/>
                    </a:lnTo>
                    <a:lnTo>
                      <a:pt x="13808" y="181496"/>
                    </a:lnTo>
                    <a:cubicBezTo>
                      <a:pt x="8891" y="181491"/>
                      <a:pt x="4202" y="179419"/>
                      <a:pt x="890" y="175791"/>
                    </a:cubicBezTo>
                    <a:cubicBezTo>
                      <a:pt x="-190" y="174605"/>
                      <a:pt x="-2715" y="171831"/>
                      <a:pt x="7728" y="44559"/>
                    </a:cubicBezTo>
                    <a:cubicBezTo>
                      <a:pt x="8312" y="38394"/>
                      <a:pt x="12104" y="32991"/>
                      <a:pt x="17709" y="30337"/>
                    </a:cubicBezTo>
                    <a:cubicBezTo>
                      <a:pt x="107189" y="-11371"/>
                      <a:pt x="197873" y="-10263"/>
                      <a:pt x="287249" y="33634"/>
                    </a:cubicBezTo>
                    <a:lnTo>
                      <a:pt x="288843" y="33634"/>
                    </a:lnTo>
                    <a:lnTo>
                      <a:pt x="289403" y="35849"/>
                    </a:lnTo>
                    <a:cubicBezTo>
                      <a:pt x="307034" y="171307"/>
                      <a:pt x="304499" y="174234"/>
                      <a:pt x="303415" y="175480"/>
                    </a:cubicBezTo>
                    <a:cubicBezTo>
                      <a:pt x="300102" y="179306"/>
                      <a:pt x="295285" y="181501"/>
                      <a:pt x="290220" y="181496"/>
                    </a:cubicBezTo>
                    <a:close/>
                  </a:path>
                </a:pathLst>
              </a:custGeom>
              <a:solidFill>
                <a:srgbClr val="2F2E41"/>
              </a:solidFill>
              <a:ln w="49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 altLang="en-US"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1215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1" name="자유형: 도형 19">
            <a:extLst>
              <a:ext uri="{FF2B5EF4-FFF2-40B4-BE49-F238E27FC236}">
                <a16:creationId xmlns:a16="http://schemas.microsoft.com/office/drawing/2014/main" id="{6AEA79E4-7DD8-5182-BABE-3C4368A62795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96B01DD-FC76-D3D4-20A2-1F8DD718EDE4}"/>
              </a:ext>
            </a:extLst>
          </p:cNvPr>
          <p:cNvSpPr txBox="1"/>
          <p:nvPr/>
        </p:nvSpPr>
        <p:spPr>
          <a:xfrm>
            <a:off x="765808" y="1460143"/>
            <a:ext cx="341228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300" b="1" spc="-150" dirty="0" err="1">
                <a:solidFill>
                  <a:srgbClr val="0E1D4A"/>
                </a:solidFill>
              </a:rPr>
              <a:t>MicroService</a:t>
            </a:r>
            <a:r>
              <a:rPr kumimoji="1" lang="en-US" altLang="x-none" sz="2300" b="1" spc="-150" dirty="0">
                <a:solidFill>
                  <a:srgbClr val="0E1D4A"/>
                </a:solidFill>
              </a:rPr>
              <a:t> Architecture</a:t>
            </a:r>
            <a:endParaRPr kumimoji="1" lang="x-none" altLang="en-US" sz="2300" b="1" spc="-150" dirty="0">
              <a:solidFill>
                <a:srgbClr val="0E1D4A"/>
              </a:solidFill>
            </a:endParaRPr>
          </a:p>
        </p:txBody>
      </p:sp>
      <p:grpSp>
        <p:nvGrpSpPr>
          <p:cNvPr id="508" name="그룹 507">
            <a:extLst>
              <a:ext uri="{FF2B5EF4-FFF2-40B4-BE49-F238E27FC236}">
                <a16:creationId xmlns:a16="http://schemas.microsoft.com/office/drawing/2014/main" id="{AAF14553-1EE9-BD4B-6CCD-6E5DC186362D}"/>
              </a:ext>
            </a:extLst>
          </p:cNvPr>
          <p:cNvGrpSpPr/>
          <p:nvPr/>
        </p:nvGrpSpPr>
        <p:grpSpPr>
          <a:xfrm>
            <a:off x="180000" y="180000"/>
            <a:ext cx="2939311" cy="784830"/>
            <a:chOff x="226168" y="203275"/>
            <a:chExt cx="2939311" cy="784830"/>
          </a:xfrm>
        </p:grpSpPr>
        <p:sp>
          <p:nvSpPr>
            <p:cNvPr id="509" name="모서리가 둥근 직사각형 508">
              <a:extLst>
                <a:ext uri="{FF2B5EF4-FFF2-40B4-BE49-F238E27FC236}">
                  <a16:creationId xmlns:a16="http://schemas.microsoft.com/office/drawing/2014/main" id="{3E9D4574-2670-11A8-EFFE-6FA271534884}"/>
                </a:ext>
              </a:extLst>
            </p:cNvPr>
            <p:cNvSpPr/>
            <p:nvPr/>
          </p:nvSpPr>
          <p:spPr>
            <a:xfrm rot="8100000">
              <a:off x="226168" y="346323"/>
              <a:ext cx="788400" cy="500399"/>
            </a:xfrm>
            <a:prstGeom prst="roundRect">
              <a:avLst>
                <a:gd name="adj" fmla="val 50000"/>
              </a:avLst>
            </a:prstGeom>
            <a:solidFill>
              <a:srgbClr val="0D1D4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46E11A98-77EF-FFC4-1EA5-D616AF9DEFEC}"/>
                </a:ext>
              </a:extLst>
            </p:cNvPr>
            <p:cNvSpPr txBox="1"/>
            <p:nvPr/>
          </p:nvSpPr>
          <p:spPr>
            <a:xfrm>
              <a:off x="237755" y="203275"/>
              <a:ext cx="819455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x-none" sz="4500">
                  <a:solidFill>
                    <a:srgbClr val="FCFEFE"/>
                  </a:solidFill>
                </a:rPr>
                <a:t>0</a:t>
              </a:r>
              <a:r>
                <a:rPr kumimoji="1" lang="en-US" altLang="ko-KR" sz="4500">
                  <a:solidFill>
                    <a:srgbClr val="FCFEFE"/>
                  </a:solidFill>
                </a:rPr>
                <a:t>2</a:t>
              </a:r>
              <a:endParaRPr kumimoji="1" lang="x-none" altLang="en-US" sz="4500">
                <a:solidFill>
                  <a:srgbClr val="FCFEFE"/>
                </a:solidFill>
              </a:endParaRPr>
            </a:p>
          </p:txBody>
        </p:sp>
        <p:cxnSp>
          <p:nvCxnSpPr>
            <p:cNvPr id="511" name="직선 연결선[R] 510">
              <a:extLst>
                <a:ext uri="{FF2B5EF4-FFF2-40B4-BE49-F238E27FC236}">
                  <a16:creationId xmlns:a16="http://schemas.microsoft.com/office/drawing/2014/main" id="{BA772328-19BD-1DE7-47CA-CE024C03C9B2}"/>
                </a:ext>
              </a:extLst>
            </p:cNvPr>
            <p:cNvCxnSpPr>
              <a:cxnSpLocks/>
            </p:cNvCxnSpPr>
            <p:nvPr/>
          </p:nvCxnSpPr>
          <p:spPr>
            <a:xfrm>
              <a:off x="1467390" y="987360"/>
              <a:ext cx="0" cy="0"/>
            </a:xfrm>
            <a:prstGeom prst="line">
              <a:avLst/>
            </a:prstGeom>
            <a:ln w="114300">
              <a:solidFill>
                <a:srgbClr val="E9EF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00D3730-EB58-AACA-872D-9ECAA480602B}"/>
                </a:ext>
              </a:extLst>
            </p:cNvPr>
            <p:cNvSpPr txBox="1"/>
            <p:nvPr/>
          </p:nvSpPr>
          <p:spPr>
            <a:xfrm>
              <a:off x="1057210" y="314941"/>
              <a:ext cx="2108269" cy="55399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ko-KR" altLang="en-US" sz="3000" b="1" spc="-300">
                  <a:solidFill>
                    <a:srgbClr val="0E1D4A"/>
                  </a:solidFill>
                </a:rPr>
                <a:t>목표 및 비전</a:t>
              </a:r>
              <a:endParaRPr kumimoji="1" lang="x-none" altLang="en-US" sz="3000" b="1" spc="-300">
                <a:solidFill>
                  <a:srgbClr val="0E1D4A"/>
                </a:solidFill>
              </a:endParaRPr>
            </a:p>
          </p:txBody>
        </p:sp>
        <p:cxnSp>
          <p:nvCxnSpPr>
            <p:cNvPr id="193" name="직선 연결선[R] 192">
              <a:extLst>
                <a:ext uri="{FF2B5EF4-FFF2-40B4-BE49-F238E27FC236}">
                  <a16:creationId xmlns:a16="http://schemas.microsoft.com/office/drawing/2014/main" id="{E38FD497-26E0-4A75-B966-5660F018B293}"/>
                </a:ext>
              </a:extLst>
            </p:cNvPr>
            <p:cNvCxnSpPr>
              <a:cxnSpLocks/>
            </p:cNvCxnSpPr>
            <p:nvPr/>
          </p:nvCxnSpPr>
          <p:spPr>
            <a:xfrm>
              <a:off x="1145771" y="868939"/>
              <a:ext cx="2019708" cy="0"/>
            </a:xfrm>
            <a:prstGeom prst="line">
              <a:avLst/>
            </a:prstGeom>
            <a:ln w="28575">
              <a:solidFill>
                <a:srgbClr val="E9EF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1" name="그룹 490">
            <a:extLst>
              <a:ext uri="{FF2B5EF4-FFF2-40B4-BE49-F238E27FC236}">
                <a16:creationId xmlns:a16="http://schemas.microsoft.com/office/drawing/2014/main" id="{2AB8952B-BDCA-1128-F0DE-D35770EFB18F}"/>
              </a:ext>
            </a:extLst>
          </p:cNvPr>
          <p:cNvGrpSpPr/>
          <p:nvPr/>
        </p:nvGrpSpPr>
        <p:grpSpPr>
          <a:xfrm>
            <a:off x="3461014" y="2076844"/>
            <a:ext cx="2397134" cy="3324682"/>
            <a:chOff x="3247727" y="2300662"/>
            <a:chExt cx="2627711" cy="3644478"/>
          </a:xfrm>
        </p:grpSpPr>
        <p:sp>
          <p:nvSpPr>
            <p:cNvPr id="492" name="모서리가 둥근 직사각형 491">
              <a:extLst>
                <a:ext uri="{FF2B5EF4-FFF2-40B4-BE49-F238E27FC236}">
                  <a16:creationId xmlns:a16="http://schemas.microsoft.com/office/drawing/2014/main" id="{94F2CA34-1155-949D-8C23-117F8D5AC155}"/>
                </a:ext>
              </a:extLst>
            </p:cNvPr>
            <p:cNvSpPr/>
            <p:nvPr/>
          </p:nvSpPr>
          <p:spPr>
            <a:xfrm>
              <a:off x="3247727" y="2319439"/>
              <a:ext cx="2624328" cy="3625701"/>
            </a:xfrm>
            <a:prstGeom prst="roundRect">
              <a:avLst/>
            </a:prstGeom>
            <a:solidFill>
              <a:srgbClr val="E3EBFF"/>
            </a:solidFill>
            <a:ln>
              <a:noFill/>
            </a:ln>
            <a:effectLst>
              <a:outerShdw blurRad="127000" dist="381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493" name="모서리가 둥근 직사각형 492">
              <a:extLst>
                <a:ext uri="{FF2B5EF4-FFF2-40B4-BE49-F238E27FC236}">
                  <a16:creationId xmlns:a16="http://schemas.microsoft.com/office/drawing/2014/main" id="{2DAFB85A-C8AE-94F7-F755-8E6629905053}"/>
                </a:ext>
              </a:extLst>
            </p:cNvPr>
            <p:cNvSpPr/>
            <p:nvPr/>
          </p:nvSpPr>
          <p:spPr>
            <a:xfrm>
              <a:off x="3251110" y="2300662"/>
              <a:ext cx="2624328" cy="3625701"/>
            </a:xfrm>
            <a:prstGeom prst="roundRect">
              <a:avLst/>
            </a:prstGeom>
            <a:solidFill>
              <a:srgbClr val="E3EBFF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grpSp>
          <p:nvGrpSpPr>
            <p:cNvPr id="494" name="그룹 493">
              <a:extLst>
                <a:ext uri="{FF2B5EF4-FFF2-40B4-BE49-F238E27FC236}">
                  <a16:creationId xmlns:a16="http://schemas.microsoft.com/office/drawing/2014/main" id="{1CAE009F-56EF-A0A3-FDDB-16754DB6514F}"/>
                </a:ext>
              </a:extLst>
            </p:cNvPr>
            <p:cNvGrpSpPr/>
            <p:nvPr/>
          </p:nvGrpSpPr>
          <p:grpSpPr>
            <a:xfrm>
              <a:off x="3455541" y="2366910"/>
              <a:ext cx="2215466" cy="3438972"/>
              <a:chOff x="3468736" y="1972733"/>
              <a:chExt cx="2215466" cy="3438972"/>
            </a:xfrm>
          </p:grpSpPr>
          <p:grpSp>
            <p:nvGrpSpPr>
              <p:cNvPr id="495" name="그룹 494">
                <a:extLst>
                  <a:ext uri="{FF2B5EF4-FFF2-40B4-BE49-F238E27FC236}">
                    <a16:creationId xmlns:a16="http://schemas.microsoft.com/office/drawing/2014/main" id="{6D52F0B8-D956-40DD-30E0-27EB40F59729}"/>
                  </a:ext>
                </a:extLst>
              </p:cNvPr>
              <p:cNvGrpSpPr/>
              <p:nvPr/>
            </p:nvGrpSpPr>
            <p:grpSpPr>
              <a:xfrm>
                <a:off x="3468736" y="4625321"/>
                <a:ext cx="2215466" cy="786384"/>
                <a:chOff x="2748119" y="4165198"/>
                <a:chExt cx="2215466" cy="786384"/>
              </a:xfrm>
            </p:grpSpPr>
            <p:sp>
              <p:nvSpPr>
                <p:cNvPr id="7173" name="원통[C] 7172">
                  <a:extLst>
                    <a:ext uri="{FF2B5EF4-FFF2-40B4-BE49-F238E27FC236}">
                      <a16:creationId xmlns:a16="http://schemas.microsoft.com/office/drawing/2014/main" id="{6E9872EC-3FB4-8A95-6130-8D62EAD233B8}"/>
                    </a:ext>
                  </a:extLst>
                </p:cNvPr>
                <p:cNvSpPr/>
                <p:nvPr/>
              </p:nvSpPr>
              <p:spPr>
                <a:xfrm>
                  <a:off x="2748119" y="4165198"/>
                  <a:ext cx="785496" cy="786384"/>
                </a:xfrm>
                <a:prstGeom prst="can">
                  <a:avLst>
                    <a:gd name="adj" fmla="val 50057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x-none" altLang="en-US"/>
                </a:p>
              </p:txBody>
            </p:sp>
            <p:sp>
              <p:nvSpPr>
                <p:cNvPr id="7174" name="원통[C] 7173">
                  <a:extLst>
                    <a:ext uri="{FF2B5EF4-FFF2-40B4-BE49-F238E27FC236}">
                      <a16:creationId xmlns:a16="http://schemas.microsoft.com/office/drawing/2014/main" id="{98B67E9C-47A4-2612-9EFE-EB81A05C5746}"/>
                    </a:ext>
                  </a:extLst>
                </p:cNvPr>
                <p:cNvSpPr/>
                <p:nvPr/>
              </p:nvSpPr>
              <p:spPr>
                <a:xfrm>
                  <a:off x="3463104" y="4165198"/>
                  <a:ext cx="785496" cy="786384"/>
                </a:xfrm>
                <a:prstGeom prst="can">
                  <a:avLst>
                    <a:gd name="adj" fmla="val 50057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x-none" altLang="en-US"/>
                </a:p>
              </p:txBody>
            </p:sp>
            <p:sp>
              <p:nvSpPr>
                <p:cNvPr id="7218" name="원통[C] 7217">
                  <a:extLst>
                    <a:ext uri="{FF2B5EF4-FFF2-40B4-BE49-F238E27FC236}">
                      <a16:creationId xmlns:a16="http://schemas.microsoft.com/office/drawing/2014/main" id="{15559CB2-E10C-D9E9-4B42-75825A907A70}"/>
                    </a:ext>
                  </a:extLst>
                </p:cNvPr>
                <p:cNvSpPr/>
                <p:nvPr/>
              </p:nvSpPr>
              <p:spPr>
                <a:xfrm>
                  <a:off x="4178089" y="4165198"/>
                  <a:ext cx="785496" cy="786384"/>
                </a:xfrm>
                <a:prstGeom prst="can">
                  <a:avLst>
                    <a:gd name="adj" fmla="val 50057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x-none" altLang="en-US"/>
                </a:p>
              </p:txBody>
            </p:sp>
          </p:grpSp>
          <p:sp>
            <p:nvSpPr>
              <p:cNvPr id="496" name="TextBox 495">
                <a:extLst>
                  <a:ext uri="{FF2B5EF4-FFF2-40B4-BE49-F238E27FC236}">
                    <a16:creationId xmlns:a16="http://schemas.microsoft.com/office/drawing/2014/main" id="{E59EA57A-3B33-E8CD-ABDD-7C335474131A}"/>
                  </a:ext>
                </a:extLst>
              </p:cNvPr>
              <p:cNvSpPr txBox="1"/>
              <p:nvPr/>
            </p:nvSpPr>
            <p:spPr>
              <a:xfrm>
                <a:off x="4149910" y="5018513"/>
                <a:ext cx="935179" cy="269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x-none" sz="1000" b="1"/>
                  <a:t>Data Bases</a:t>
                </a:r>
                <a:endParaRPr kumimoji="1" lang="x-none" altLang="en-US" sz="1000" b="1"/>
              </a:p>
            </p:txBody>
          </p:sp>
          <p:sp>
            <p:nvSpPr>
              <p:cNvPr id="497" name="직사각형 496">
                <a:extLst>
                  <a:ext uri="{FF2B5EF4-FFF2-40B4-BE49-F238E27FC236}">
                    <a16:creationId xmlns:a16="http://schemas.microsoft.com/office/drawing/2014/main" id="{D8658532-4BA7-0B18-D8B8-245C745D19B7}"/>
                  </a:ext>
                </a:extLst>
              </p:cNvPr>
              <p:cNvSpPr/>
              <p:nvPr/>
            </p:nvSpPr>
            <p:spPr>
              <a:xfrm>
                <a:off x="3942150" y="2337655"/>
                <a:ext cx="1261872" cy="350008"/>
              </a:xfrm>
              <a:prstGeom prst="rect">
                <a:avLst/>
              </a:prstGeom>
              <a:noFill/>
              <a:ln w="38100" cap="rnd">
                <a:solidFill>
                  <a:srgbClr val="83848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x-none" sz="1000" b="1">
                    <a:solidFill>
                      <a:srgbClr val="0D1D4A"/>
                    </a:solidFill>
                  </a:rPr>
                  <a:t>Application UI</a:t>
                </a:r>
                <a:endParaRPr kumimoji="1" lang="x-none" altLang="en-US" sz="1000" b="1">
                  <a:solidFill>
                    <a:srgbClr val="0D1D4A"/>
                  </a:solidFill>
                </a:endParaRPr>
              </a:p>
            </p:txBody>
          </p:sp>
          <p:grpSp>
            <p:nvGrpSpPr>
              <p:cNvPr id="498" name="그룹 497">
                <a:extLst>
                  <a:ext uri="{FF2B5EF4-FFF2-40B4-BE49-F238E27FC236}">
                    <a16:creationId xmlns:a16="http://schemas.microsoft.com/office/drawing/2014/main" id="{0295E0AB-05BF-A27A-9545-4C3B539DCE68}"/>
                  </a:ext>
                </a:extLst>
              </p:cNvPr>
              <p:cNvGrpSpPr/>
              <p:nvPr/>
            </p:nvGrpSpPr>
            <p:grpSpPr>
              <a:xfrm>
                <a:off x="3762871" y="3185618"/>
                <a:ext cx="1627197" cy="821207"/>
                <a:chOff x="3042254" y="2903648"/>
                <a:chExt cx="1627197" cy="821207"/>
              </a:xfrm>
            </p:grpSpPr>
            <p:sp>
              <p:nvSpPr>
                <p:cNvPr id="506" name="모서리가 둥근 직사각형 505">
                  <a:extLst>
                    <a:ext uri="{FF2B5EF4-FFF2-40B4-BE49-F238E27FC236}">
                      <a16:creationId xmlns:a16="http://schemas.microsoft.com/office/drawing/2014/main" id="{CCEB44FE-8F59-DECD-4B62-ED5533E5A4CE}"/>
                    </a:ext>
                  </a:extLst>
                </p:cNvPr>
                <p:cNvSpPr/>
                <p:nvPr/>
              </p:nvSpPr>
              <p:spPr>
                <a:xfrm>
                  <a:off x="3042254" y="3301518"/>
                  <a:ext cx="387039" cy="389474"/>
                </a:xfrm>
                <a:prstGeom prst="roundRect">
                  <a:avLst/>
                </a:prstGeom>
                <a:noFill/>
                <a:ln w="38100">
                  <a:solidFill>
                    <a:srgbClr val="83848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x-none" altLang="en-US"/>
                </a:p>
              </p:txBody>
            </p:sp>
            <p:sp>
              <p:nvSpPr>
                <p:cNvPr id="507" name="모서리가 둥근 직사각형 506">
                  <a:extLst>
                    <a:ext uri="{FF2B5EF4-FFF2-40B4-BE49-F238E27FC236}">
                      <a16:creationId xmlns:a16="http://schemas.microsoft.com/office/drawing/2014/main" id="{BE6259CC-A47A-BB47-00D9-53333DAC9520}"/>
                    </a:ext>
                  </a:extLst>
                </p:cNvPr>
                <p:cNvSpPr/>
                <p:nvPr/>
              </p:nvSpPr>
              <p:spPr>
                <a:xfrm>
                  <a:off x="3662332" y="3319806"/>
                  <a:ext cx="387039" cy="389474"/>
                </a:xfrm>
                <a:prstGeom prst="roundRect">
                  <a:avLst/>
                </a:prstGeom>
                <a:noFill/>
                <a:ln w="38100">
                  <a:solidFill>
                    <a:srgbClr val="83848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x-none" altLang="en-US"/>
                </a:p>
              </p:txBody>
            </p:sp>
            <p:sp>
              <p:nvSpPr>
                <p:cNvPr id="7168" name="모서리가 둥근 직사각형 7167">
                  <a:extLst>
                    <a:ext uri="{FF2B5EF4-FFF2-40B4-BE49-F238E27FC236}">
                      <a16:creationId xmlns:a16="http://schemas.microsoft.com/office/drawing/2014/main" id="{E18EE718-1D77-6D01-987E-254CB29CA4A2}"/>
                    </a:ext>
                  </a:extLst>
                </p:cNvPr>
                <p:cNvSpPr/>
                <p:nvPr/>
              </p:nvSpPr>
              <p:spPr>
                <a:xfrm>
                  <a:off x="4282412" y="3335381"/>
                  <a:ext cx="387039" cy="389474"/>
                </a:xfrm>
                <a:prstGeom prst="roundRect">
                  <a:avLst/>
                </a:prstGeom>
                <a:noFill/>
                <a:ln w="38100">
                  <a:solidFill>
                    <a:srgbClr val="83848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x-none" altLang="en-US"/>
                </a:p>
              </p:txBody>
            </p:sp>
            <p:sp>
              <p:nvSpPr>
                <p:cNvPr id="7169" name="타원 7168">
                  <a:extLst>
                    <a:ext uri="{FF2B5EF4-FFF2-40B4-BE49-F238E27FC236}">
                      <a16:creationId xmlns:a16="http://schemas.microsoft.com/office/drawing/2014/main" id="{FD159607-6BBA-679A-F733-981ECD359F01}"/>
                    </a:ext>
                  </a:extLst>
                </p:cNvPr>
                <p:cNvSpPr/>
                <p:nvPr/>
              </p:nvSpPr>
              <p:spPr>
                <a:xfrm>
                  <a:off x="3089928" y="3350410"/>
                  <a:ext cx="291689" cy="291689"/>
                </a:xfrm>
                <a:prstGeom prst="ellipse">
                  <a:avLst/>
                </a:prstGeom>
                <a:solidFill>
                  <a:srgbClr val="079C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x-none" altLang="en-US"/>
                </a:p>
              </p:txBody>
            </p:sp>
            <p:sp>
              <p:nvSpPr>
                <p:cNvPr id="7170" name="타원 7169">
                  <a:extLst>
                    <a:ext uri="{FF2B5EF4-FFF2-40B4-BE49-F238E27FC236}">
                      <a16:creationId xmlns:a16="http://schemas.microsoft.com/office/drawing/2014/main" id="{9C43BD82-9625-E297-3DC0-5B97F838B45E}"/>
                    </a:ext>
                  </a:extLst>
                </p:cNvPr>
                <p:cNvSpPr/>
                <p:nvPr/>
              </p:nvSpPr>
              <p:spPr>
                <a:xfrm>
                  <a:off x="3710006" y="3372185"/>
                  <a:ext cx="291689" cy="291689"/>
                </a:xfrm>
                <a:prstGeom prst="ellipse">
                  <a:avLst/>
                </a:prstGeom>
                <a:solidFill>
                  <a:srgbClr val="079C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x-none" altLang="en-US"/>
                </a:p>
              </p:txBody>
            </p:sp>
            <p:sp>
              <p:nvSpPr>
                <p:cNvPr id="7171" name="타원 7170">
                  <a:extLst>
                    <a:ext uri="{FF2B5EF4-FFF2-40B4-BE49-F238E27FC236}">
                      <a16:creationId xmlns:a16="http://schemas.microsoft.com/office/drawing/2014/main" id="{191F4DB7-A832-58D2-4573-02409536CBAF}"/>
                    </a:ext>
                  </a:extLst>
                </p:cNvPr>
                <p:cNvSpPr/>
                <p:nvPr/>
              </p:nvSpPr>
              <p:spPr>
                <a:xfrm>
                  <a:off x="4330086" y="3384273"/>
                  <a:ext cx="291689" cy="291689"/>
                </a:xfrm>
                <a:prstGeom prst="ellipse">
                  <a:avLst/>
                </a:prstGeom>
                <a:solidFill>
                  <a:srgbClr val="079C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x-none" altLang="en-US"/>
                </a:p>
              </p:txBody>
            </p:sp>
            <p:sp>
              <p:nvSpPr>
                <p:cNvPr id="7172" name="직사각형 7171">
                  <a:extLst>
                    <a:ext uri="{FF2B5EF4-FFF2-40B4-BE49-F238E27FC236}">
                      <a16:creationId xmlns:a16="http://schemas.microsoft.com/office/drawing/2014/main" id="{09AD55C7-5360-2B2B-9FEC-ABD92C8509DB}"/>
                    </a:ext>
                  </a:extLst>
                </p:cNvPr>
                <p:cNvSpPr/>
                <p:nvPr/>
              </p:nvSpPr>
              <p:spPr>
                <a:xfrm>
                  <a:off x="3223618" y="2903648"/>
                  <a:ext cx="1261872" cy="350008"/>
                </a:xfrm>
                <a:prstGeom prst="rect">
                  <a:avLst/>
                </a:prstGeom>
                <a:noFill/>
                <a:ln w="38100"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x-none" sz="1000" b="1">
                      <a:solidFill>
                        <a:srgbClr val="0D1D4A"/>
                      </a:solidFill>
                    </a:rPr>
                    <a:t>Business Logic</a:t>
                  </a:r>
                  <a:endParaRPr kumimoji="1" lang="x-none" altLang="en-US" sz="1000" b="1">
                    <a:solidFill>
                      <a:srgbClr val="0D1D4A"/>
                    </a:solidFill>
                  </a:endParaRPr>
                </a:p>
              </p:txBody>
            </p:sp>
          </p:grpSp>
          <p:cxnSp>
            <p:nvCxnSpPr>
              <p:cNvPr id="499" name="직선 화살표 연결선 498">
                <a:extLst>
                  <a:ext uri="{FF2B5EF4-FFF2-40B4-BE49-F238E27FC236}">
                    <a16:creationId xmlns:a16="http://schemas.microsoft.com/office/drawing/2014/main" id="{824058D6-F39E-BDB6-46E8-00336F6B0C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3086" y="4065573"/>
                <a:ext cx="0" cy="514028"/>
              </a:xfrm>
              <a:prstGeom prst="straightConnector1">
                <a:avLst/>
              </a:prstGeom>
              <a:ln w="38100">
                <a:solidFill>
                  <a:srgbClr val="31AEF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직선 화살표 연결선 499">
                <a:extLst>
                  <a:ext uri="{FF2B5EF4-FFF2-40B4-BE49-F238E27FC236}">
                    <a16:creationId xmlns:a16="http://schemas.microsoft.com/office/drawing/2014/main" id="{FD52A35D-F37A-23FF-18E7-32350E1E36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6389" y="4077703"/>
                <a:ext cx="0" cy="514028"/>
              </a:xfrm>
              <a:prstGeom prst="straightConnector1">
                <a:avLst/>
              </a:prstGeom>
              <a:ln w="38100">
                <a:solidFill>
                  <a:srgbClr val="31AEF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직선 화살표 연결선 500">
                <a:extLst>
                  <a:ext uri="{FF2B5EF4-FFF2-40B4-BE49-F238E27FC236}">
                    <a16:creationId xmlns:a16="http://schemas.microsoft.com/office/drawing/2014/main" id="{4768FD89-C7D2-533F-5B75-04B4446556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6547" y="4077703"/>
                <a:ext cx="0" cy="514028"/>
              </a:xfrm>
              <a:prstGeom prst="straightConnector1">
                <a:avLst/>
              </a:prstGeom>
              <a:ln w="38100">
                <a:solidFill>
                  <a:srgbClr val="31AEF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직선 화살표 연결선 501">
                <a:extLst>
                  <a:ext uri="{FF2B5EF4-FFF2-40B4-BE49-F238E27FC236}">
                    <a16:creationId xmlns:a16="http://schemas.microsoft.com/office/drawing/2014/main" id="{2DE7697D-D5F2-939F-E5B8-76B9ECDDC1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3086" y="2748834"/>
                <a:ext cx="0" cy="514028"/>
              </a:xfrm>
              <a:prstGeom prst="straightConnector1">
                <a:avLst/>
              </a:prstGeom>
              <a:ln w="38100">
                <a:solidFill>
                  <a:srgbClr val="31AEF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직선 화살표 연결선 502">
                <a:extLst>
                  <a:ext uri="{FF2B5EF4-FFF2-40B4-BE49-F238E27FC236}">
                    <a16:creationId xmlns:a16="http://schemas.microsoft.com/office/drawing/2014/main" id="{A3D03803-E53D-F920-4C72-E0DB2C7A20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62304" y="2766622"/>
                <a:ext cx="291928" cy="478452"/>
              </a:xfrm>
              <a:prstGeom prst="straightConnector1">
                <a:avLst/>
              </a:prstGeom>
              <a:ln w="38100">
                <a:solidFill>
                  <a:srgbClr val="31AEF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직선 화살표 연결선 503">
                <a:extLst>
                  <a:ext uri="{FF2B5EF4-FFF2-40B4-BE49-F238E27FC236}">
                    <a16:creationId xmlns:a16="http://schemas.microsoft.com/office/drawing/2014/main" id="{6A94C6EA-6D3A-DE42-52ED-651631D7EC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006" y="2772487"/>
                <a:ext cx="291928" cy="478452"/>
              </a:xfrm>
              <a:prstGeom prst="straightConnector1">
                <a:avLst/>
              </a:prstGeom>
              <a:ln w="38100">
                <a:solidFill>
                  <a:srgbClr val="31AEF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5" name="TextBox 504">
                <a:extLst>
                  <a:ext uri="{FF2B5EF4-FFF2-40B4-BE49-F238E27FC236}">
                    <a16:creationId xmlns:a16="http://schemas.microsoft.com/office/drawing/2014/main" id="{51DC0F71-C19D-2A01-42F8-A7AC52EAFA8F}"/>
                  </a:ext>
                </a:extLst>
              </p:cNvPr>
              <p:cNvSpPr txBox="1"/>
              <p:nvPr/>
            </p:nvSpPr>
            <p:spPr>
              <a:xfrm>
                <a:off x="3694480" y="1972733"/>
                <a:ext cx="1926236" cy="269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x-none" sz="1000" b="1" err="1"/>
                  <a:t>MicroService</a:t>
                </a:r>
                <a:r>
                  <a:rPr kumimoji="1" lang="en-US" altLang="x-none" sz="1000" b="1"/>
                  <a:t> Architecture</a:t>
                </a:r>
                <a:endParaRPr kumimoji="1" lang="x-none" altLang="en-US" sz="1000" b="1"/>
              </a:p>
            </p:txBody>
          </p:sp>
        </p:grpSp>
      </p:grpSp>
      <p:grpSp>
        <p:nvGrpSpPr>
          <p:cNvPr id="7220" name="그룹 7219">
            <a:extLst>
              <a:ext uri="{FF2B5EF4-FFF2-40B4-BE49-F238E27FC236}">
                <a16:creationId xmlns:a16="http://schemas.microsoft.com/office/drawing/2014/main" id="{A1D8D256-5726-BF75-0964-B206EF5C0C55}"/>
              </a:ext>
            </a:extLst>
          </p:cNvPr>
          <p:cNvGrpSpPr/>
          <p:nvPr/>
        </p:nvGrpSpPr>
        <p:grpSpPr>
          <a:xfrm>
            <a:off x="765809" y="2073635"/>
            <a:ext cx="1744979" cy="3329667"/>
            <a:chOff x="765808" y="2297398"/>
            <a:chExt cx="1912826" cy="3649942"/>
          </a:xfrm>
        </p:grpSpPr>
        <p:sp>
          <p:nvSpPr>
            <p:cNvPr id="7222" name="모서리가 둥근 직사각형 7221">
              <a:extLst>
                <a:ext uri="{FF2B5EF4-FFF2-40B4-BE49-F238E27FC236}">
                  <a16:creationId xmlns:a16="http://schemas.microsoft.com/office/drawing/2014/main" id="{74A28C94-429E-3846-0220-9F41260B367D}"/>
                </a:ext>
              </a:extLst>
            </p:cNvPr>
            <p:cNvSpPr/>
            <p:nvPr/>
          </p:nvSpPr>
          <p:spPr>
            <a:xfrm>
              <a:off x="765808" y="2297398"/>
              <a:ext cx="1853454" cy="3625701"/>
            </a:xfrm>
            <a:prstGeom prst="roundRect">
              <a:avLst/>
            </a:prstGeom>
            <a:solidFill>
              <a:srgbClr val="E3EBFF"/>
            </a:solidFill>
            <a:ln>
              <a:noFill/>
            </a:ln>
            <a:effectLst>
              <a:outerShdw blurRad="127000" dist="381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7224" name="모서리가 둥근 직사각형 7223">
              <a:extLst>
                <a:ext uri="{FF2B5EF4-FFF2-40B4-BE49-F238E27FC236}">
                  <a16:creationId xmlns:a16="http://schemas.microsoft.com/office/drawing/2014/main" id="{26CA7675-9C74-2EB3-CDC9-A5671568EA04}"/>
                </a:ext>
              </a:extLst>
            </p:cNvPr>
            <p:cNvSpPr/>
            <p:nvPr/>
          </p:nvSpPr>
          <p:spPr>
            <a:xfrm>
              <a:off x="769191" y="2321639"/>
              <a:ext cx="1853454" cy="3625701"/>
            </a:xfrm>
            <a:prstGeom prst="roundRect">
              <a:avLst/>
            </a:prstGeom>
            <a:solidFill>
              <a:srgbClr val="E3EBFF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grpSp>
          <p:nvGrpSpPr>
            <p:cNvPr id="7225" name="그룹 7224">
              <a:extLst>
                <a:ext uri="{FF2B5EF4-FFF2-40B4-BE49-F238E27FC236}">
                  <a16:creationId xmlns:a16="http://schemas.microsoft.com/office/drawing/2014/main" id="{313D3DD2-6EF8-A4BF-8738-0FC05430DC80}"/>
                </a:ext>
              </a:extLst>
            </p:cNvPr>
            <p:cNvGrpSpPr/>
            <p:nvPr/>
          </p:nvGrpSpPr>
          <p:grpSpPr>
            <a:xfrm>
              <a:off x="885945" y="2365073"/>
              <a:ext cx="1792689" cy="3440809"/>
              <a:chOff x="674658" y="1970896"/>
              <a:chExt cx="1792689" cy="3440809"/>
            </a:xfrm>
          </p:grpSpPr>
          <p:sp>
            <p:nvSpPr>
              <p:cNvPr id="7226" name="원통[C] 7225">
                <a:extLst>
                  <a:ext uri="{FF2B5EF4-FFF2-40B4-BE49-F238E27FC236}">
                    <a16:creationId xmlns:a16="http://schemas.microsoft.com/office/drawing/2014/main" id="{56192CFD-035B-43B8-43DB-298BAADFB0CE}"/>
                  </a:ext>
                </a:extLst>
              </p:cNvPr>
              <p:cNvSpPr/>
              <p:nvPr/>
            </p:nvSpPr>
            <p:spPr>
              <a:xfrm>
                <a:off x="1099603" y="4625321"/>
                <a:ext cx="785496" cy="786384"/>
              </a:xfrm>
              <a:prstGeom prst="can">
                <a:avLst>
                  <a:gd name="adj" fmla="val 50057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x-none" altLang="en-US"/>
              </a:p>
            </p:txBody>
          </p:sp>
          <p:sp>
            <p:nvSpPr>
              <p:cNvPr id="7227" name="TextBox 7226">
                <a:extLst>
                  <a:ext uri="{FF2B5EF4-FFF2-40B4-BE49-F238E27FC236}">
                    <a16:creationId xmlns:a16="http://schemas.microsoft.com/office/drawing/2014/main" id="{8BE10A9F-0DAD-78CC-3553-596ECAA72134}"/>
                  </a:ext>
                </a:extLst>
              </p:cNvPr>
              <p:cNvSpPr txBox="1"/>
              <p:nvPr/>
            </p:nvSpPr>
            <p:spPr>
              <a:xfrm>
                <a:off x="1095448" y="5018513"/>
                <a:ext cx="870162" cy="269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x-none" sz="1000" b="1"/>
                  <a:t>Data Base</a:t>
                </a:r>
                <a:endParaRPr kumimoji="1" lang="x-none" altLang="en-US" sz="1000" b="1"/>
              </a:p>
            </p:txBody>
          </p:sp>
          <p:sp>
            <p:nvSpPr>
              <p:cNvPr id="7228" name="모서리가 둥근 직사각형 7227">
                <a:extLst>
                  <a:ext uri="{FF2B5EF4-FFF2-40B4-BE49-F238E27FC236}">
                    <a16:creationId xmlns:a16="http://schemas.microsoft.com/office/drawing/2014/main" id="{A3346379-6213-34EA-C872-398B1368222E}"/>
                  </a:ext>
                </a:extLst>
              </p:cNvPr>
              <p:cNvSpPr/>
              <p:nvPr/>
            </p:nvSpPr>
            <p:spPr>
              <a:xfrm>
                <a:off x="941889" y="3469289"/>
                <a:ext cx="1100922" cy="596283"/>
              </a:xfrm>
              <a:prstGeom prst="roundRect">
                <a:avLst/>
              </a:prstGeom>
              <a:noFill/>
              <a:ln w="38100">
                <a:solidFill>
                  <a:srgbClr val="8384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x-none" altLang="en-US"/>
              </a:p>
            </p:txBody>
          </p:sp>
          <p:sp>
            <p:nvSpPr>
              <p:cNvPr id="7229" name="타원 7228">
                <a:extLst>
                  <a:ext uri="{FF2B5EF4-FFF2-40B4-BE49-F238E27FC236}">
                    <a16:creationId xmlns:a16="http://schemas.microsoft.com/office/drawing/2014/main" id="{CB1145F4-5E97-291F-8E14-59CAE8B9A636}"/>
                  </a:ext>
                </a:extLst>
              </p:cNvPr>
              <p:cNvSpPr/>
              <p:nvPr/>
            </p:nvSpPr>
            <p:spPr>
              <a:xfrm>
                <a:off x="1056731" y="3541859"/>
                <a:ext cx="198455" cy="198455"/>
              </a:xfrm>
              <a:prstGeom prst="ellipse">
                <a:avLst/>
              </a:prstGeom>
              <a:solidFill>
                <a:srgbClr val="079C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x-none" altLang="en-US"/>
              </a:p>
            </p:txBody>
          </p:sp>
          <p:sp>
            <p:nvSpPr>
              <p:cNvPr id="7230" name="타원 7229">
                <a:extLst>
                  <a:ext uri="{FF2B5EF4-FFF2-40B4-BE49-F238E27FC236}">
                    <a16:creationId xmlns:a16="http://schemas.microsoft.com/office/drawing/2014/main" id="{B2CDCB70-03C0-8618-4211-2CCDCC016AD7}"/>
                  </a:ext>
                </a:extLst>
              </p:cNvPr>
              <p:cNvSpPr/>
              <p:nvPr/>
            </p:nvSpPr>
            <p:spPr>
              <a:xfrm>
                <a:off x="1391733" y="3541858"/>
                <a:ext cx="198455" cy="198455"/>
              </a:xfrm>
              <a:prstGeom prst="ellipse">
                <a:avLst/>
              </a:prstGeom>
              <a:solidFill>
                <a:srgbClr val="079C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x-none" altLang="en-US"/>
              </a:p>
            </p:txBody>
          </p:sp>
          <p:sp>
            <p:nvSpPr>
              <p:cNvPr id="7231" name="타원 7230">
                <a:extLst>
                  <a:ext uri="{FF2B5EF4-FFF2-40B4-BE49-F238E27FC236}">
                    <a16:creationId xmlns:a16="http://schemas.microsoft.com/office/drawing/2014/main" id="{F37BD02D-21CC-E5B2-837D-DB14FC952797}"/>
                  </a:ext>
                </a:extLst>
              </p:cNvPr>
              <p:cNvSpPr/>
              <p:nvPr/>
            </p:nvSpPr>
            <p:spPr>
              <a:xfrm>
                <a:off x="1723999" y="3541858"/>
                <a:ext cx="198455" cy="198455"/>
              </a:xfrm>
              <a:prstGeom prst="ellipse">
                <a:avLst/>
              </a:prstGeom>
              <a:solidFill>
                <a:srgbClr val="079C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x-none" altLang="en-US"/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45D92A1F-213E-51AE-FDD0-D286EC493FB2}"/>
                  </a:ext>
                </a:extLst>
              </p:cNvPr>
              <p:cNvSpPr/>
              <p:nvPr/>
            </p:nvSpPr>
            <p:spPr>
              <a:xfrm>
                <a:off x="1050402" y="3808371"/>
                <a:ext cx="198455" cy="198455"/>
              </a:xfrm>
              <a:prstGeom prst="ellipse">
                <a:avLst/>
              </a:prstGeom>
              <a:solidFill>
                <a:srgbClr val="079C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x-none" altLang="en-US"/>
              </a:p>
            </p:txBody>
          </p: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2B3D9D50-744E-FF7A-9F89-3090D710AB47}"/>
                  </a:ext>
                </a:extLst>
              </p:cNvPr>
              <p:cNvSpPr/>
              <p:nvPr/>
            </p:nvSpPr>
            <p:spPr>
              <a:xfrm>
                <a:off x="1385404" y="3808370"/>
                <a:ext cx="198455" cy="198455"/>
              </a:xfrm>
              <a:prstGeom prst="ellipse">
                <a:avLst/>
              </a:prstGeom>
              <a:solidFill>
                <a:srgbClr val="079C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x-none" altLang="en-US"/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D80CF731-4A90-DFD3-977E-1B2E26821FDC}"/>
                  </a:ext>
                </a:extLst>
              </p:cNvPr>
              <p:cNvSpPr/>
              <p:nvPr/>
            </p:nvSpPr>
            <p:spPr>
              <a:xfrm>
                <a:off x="1717670" y="3808370"/>
                <a:ext cx="198455" cy="198455"/>
              </a:xfrm>
              <a:prstGeom prst="ellipse">
                <a:avLst/>
              </a:prstGeom>
              <a:solidFill>
                <a:srgbClr val="079C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x-none" altLang="en-US"/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5CAFDE39-1E5E-285F-76E1-63582E8463DF}"/>
                  </a:ext>
                </a:extLst>
              </p:cNvPr>
              <p:cNvSpPr/>
              <p:nvPr/>
            </p:nvSpPr>
            <p:spPr>
              <a:xfrm>
                <a:off x="861414" y="2341041"/>
                <a:ext cx="1261872" cy="350008"/>
              </a:xfrm>
              <a:prstGeom prst="rect">
                <a:avLst/>
              </a:prstGeom>
              <a:noFill/>
              <a:ln w="38100" cap="rnd">
                <a:solidFill>
                  <a:srgbClr val="83848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x-none" sz="1000" b="1">
                    <a:solidFill>
                      <a:srgbClr val="0D1D4A"/>
                    </a:solidFill>
                  </a:rPr>
                  <a:t>Application UI</a:t>
                </a:r>
                <a:endParaRPr kumimoji="1" lang="x-none" altLang="en-US" sz="1000" b="1">
                  <a:solidFill>
                    <a:srgbClr val="0D1D4A"/>
                  </a:solidFill>
                </a:endParaRPr>
              </a:p>
            </p:txBody>
          </p:sp>
          <p:cxnSp>
            <p:nvCxnSpPr>
              <p:cNvPr id="198" name="직선 화살표 연결선 197">
                <a:extLst>
                  <a:ext uri="{FF2B5EF4-FFF2-40B4-BE49-F238E27FC236}">
                    <a16:creationId xmlns:a16="http://schemas.microsoft.com/office/drawing/2014/main" id="{2573B7DC-603E-829D-D7D9-2079549E17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2350" y="4142817"/>
                <a:ext cx="0" cy="436784"/>
              </a:xfrm>
              <a:prstGeom prst="straightConnector1">
                <a:avLst/>
              </a:prstGeom>
              <a:ln w="38100">
                <a:solidFill>
                  <a:srgbClr val="31AEF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화살표 연결선 198">
                <a:extLst>
                  <a:ext uri="{FF2B5EF4-FFF2-40B4-BE49-F238E27FC236}">
                    <a16:creationId xmlns:a16="http://schemas.microsoft.com/office/drawing/2014/main" id="{96778D70-2FCD-59E9-328F-A7DE1663E2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2350" y="2748834"/>
                <a:ext cx="0" cy="436784"/>
              </a:xfrm>
              <a:prstGeom prst="straightConnector1">
                <a:avLst/>
              </a:prstGeom>
              <a:ln w="38100">
                <a:solidFill>
                  <a:srgbClr val="31AEF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EF37DF29-A45D-B706-3C43-1AA117E1602A}"/>
                  </a:ext>
                </a:extLst>
              </p:cNvPr>
              <p:cNvSpPr txBox="1"/>
              <p:nvPr/>
            </p:nvSpPr>
            <p:spPr>
              <a:xfrm>
                <a:off x="674658" y="1970896"/>
                <a:ext cx="1792689" cy="269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x-none" sz="1000" b="1"/>
                  <a:t>Monolithic Architecture</a:t>
                </a:r>
                <a:endParaRPr kumimoji="1" lang="x-none" altLang="en-US" sz="1000" b="1"/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36DC91C6-FF7F-C4AD-6A04-D72054DF5E2A}"/>
                  </a:ext>
                </a:extLst>
              </p:cNvPr>
              <p:cNvSpPr/>
              <p:nvPr/>
            </p:nvSpPr>
            <p:spPr>
              <a:xfrm>
                <a:off x="861414" y="3123793"/>
                <a:ext cx="1261872" cy="350008"/>
              </a:xfrm>
              <a:prstGeom prst="rect">
                <a:avLst/>
              </a:prstGeom>
              <a:noFill/>
              <a:ln w="381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x-none" sz="1000" b="1">
                    <a:solidFill>
                      <a:srgbClr val="0D1D4A"/>
                    </a:solidFill>
                  </a:rPr>
                  <a:t>Business Logic</a:t>
                </a:r>
                <a:endParaRPr kumimoji="1" lang="x-none" altLang="en-US" sz="1000" b="1">
                  <a:solidFill>
                    <a:srgbClr val="0D1D4A"/>
                  </a:solidFill>
                </a:endParaRPr>
              </a:p>
            </p:txBody>
          </p:sp>
        </p:grp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4844C5DD-0E72-2C81-C73D-67BA3E771D3D}"/>
              </a:ext>
            </a:extLst>
          </p:cNvPr>
          <p:cNvSpPr txBox="1"/>
          <p:nvPr/>
        </p:nvSpPr>
        <p:spPr>
          <a:xfrm>
            <a:off x="2655447" y="3449610"/>
            <a:ext cx="6022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2500" b="1" dirty="0">
                <a:solidFill>
                  <a:srgbClr val="0D1D4A"/>
                </a:solidFill>
              </a:rPr>
              <a:t>VS</a:t>
            </a:r>
            <a:r>
              <a:rPr kumimoji="1" lang="en-US" altLang="ko-KR" sz="2500" b="1" dirty="0">
                <a:solidFill>
                  <a:srgbClr val="0D1D4A"/>
                </a:solidFill>
              </a:rPr>
              <a:t>.</a:t>
            </a:r>
            <a:endParaRPr kumimoji="1" lang="x-none" altLang="en-US" sz="2500" b="1" dirty="0">
              <a:solidFill>
                <a:srgbClr val="0D1D4A"/>
              </a:solidFill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30C428FF-352D-3550-C806-1CDC5DF729F4}"/>
              </a:ext>
            </a:extLst>
          </p:cNvPr>
          <p:cNvSpPr txBox="1"/>
          <p:nvPr/>
        </p:nvSpPr>
        <p:spPr>
          <a:xfrm>
            <a:off x="6355719" y="1460143"/>
            <a:ext cx="238238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300" b="1" spc="-150">
                <a:solidFill>
                  <a:srgbClr val="0E1D4A"/>
                </a:solidFill>
              </a:rPr>
              <a:t>Cloud Computing</a:t>
            </a:r>
            <a:endParaRPr kumimoji="1" lang="x-none" altLang="en-US" sz="2300" b="1" spc="-150">
              <a:solidFill>
                <a:srgbClr val="0E1D4A"/>
              </a:solidFill>
            </a:endParaRPr>
          </a:p>
        </p:txBody>
      </p: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A2E55CFD-3817-77B9-3EAA-EBFB3FAD0E7B}"/>
              </a:ext>
            </a:extLst>
          </p:cNvPr>
          <p:cNvGrpSpPr/>
          <p:nvPr/>
        </p:nvGrpSpPr>
        <p:grpSpPr>
          <a:xfrm>
            <a:off x="6491856" y="2337655"/>
            <a:ext cx="4654372" cy="3002275"/>
            <a:chOff x="2024054" y="490686"/>
            <a:chExt cx="7766319" cy="500961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BC597247-0A14-02E9-0976-5C8261FCEF0D}"/>
                </a:ext>
              </a:extLst>
            </p:cNvPr>
            <p:cNvSpPr/>
            <p:nvPr/>
          </p:nvSpPr>
          <p:spPr>
            <a:xfrm>
              <a:off x="2024054" y="2551410"/>
              <a:ext cx="2939754" cy="2939754"/>
            </a:xfrm>
            <a:prstGeom prst="ellipse">
              <a:avLst/>
            </a:prstGeom>
            <a:solidFill>
              <a:srgbClr val="54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A755B7BC-854B-DEA4-C2CC-98AA42A8426D}"/>
                </a:ext>
              </a:extLst>
            </p:cNvPr>
            <p:cNvSpPr/>
            <p:nvPr/>
          </p:nvSpPr>
          <p:spPr>
            <a:xfrm>
              <a:off x="3399925" y="1137422"/>
              <a:ext cx="2490759" cy="2490759"/>
            </a:xfrm>
            <a:prstGeom prst="ellipse">
              <a:avLst/>
            </a:prstGeom>
            <a:solidFill>
              <a:srgbClr val="54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1B290D5F-8612-7087-171F-F35252A3C475}"/>
                </a:ext>
              </a:extLst>
            </p:cNvPr>
            <p:cNvSpPr/>
            <p:nvPr/>
          </p:nvSpPr>
          <p:spPr>
            <a:xfrm>
              <a:off x="4823949" y="490686"/>
              <a:ext cx="3395465" cy="3395465"/>
            </a:xfrm>
            <a:prstGeom prst="ellipse">
              <a:avLst/>
            </a:prstGeom>
            <a:solidFill>
              <a:srgbClr val="54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667D3869-8588-81DA-3846-0CA980FC9353}"/>
                </a:ext>
              </a:extLst>
            </p:cNvPr>
            <p:cNvSpPr/>
            <p:nvPr/>
          </p:nvSpPr>
          <p:spPr>
            <a:xfrm>
              <a:off x="6377669" y="2087600"/>
              <a:ext cx="3412704" cy="3412704"/>
            </a:xfrm>
            <a:prstGeom prst="ellipse">
              <a:avLst/>
            </a:prstGeom>
            <a:solidFill>
              <a:srgbClr val="54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DF04C42E-41B9-BF9C-A761-918B747AF19B}"/>
                </a:ext>
              </a:extLst>
            </p:cNvPr>
            <p:cNvSpPr/>
            <p:nvPr/>
          </p:nvSpPr>
          <p:spPr>
            <a:xfrm>
              <a:off x="3462408" y="3175254"/>
              <a:ext cx="4487422" cy="2315910"/>
            </a:xfrm>
            <a:prstGeom prst="rect">
              <a:avLst/>
            </a:prstGeom>
            <a:solidFill>
              <a:srgbClr val="54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50C8E948-FD8F-047E-3AD8-6336257AC8B5}"/>
              </a:ext>
            </a:extLst>
          </p:cNvPr>
          <p:cNvGrpSpPr/>
          <p:nvPr/>
        </p:nvGrpSpPr>
        <p:grpSpPr>
          <a:xfrm>
            <a:off x="6491856" y="2337655"/>
            <a:ext cx="4654372" cy="3002275"/>
            <a:chOff x="2024054" y="490686"/>
            <a:chExt cx="7766319" cy="5009618"/>
          </a:xfrm>
          <a:solidFill>
            <a:srgbClr val="E3EB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3ADB63A5-9369-46C6-059D-F17B9DE30C14}"/>
                </a:ext>
              </a:extLst>
            </p:cNvPr>
            <p:cNvSpPr/>
            <p:nvPr/>
          </p:nvSpPr>
          <p:spPr>
            <a:xfrm>
              <a:off x="2024054" y="2551410"/>
              <a:ext cx="2939754" cy="29397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398D3E0A-31F9-89DA-539C-1A4B9B41C4DE}"/>
                </a:ext>
              </a:extLst>
            </p:cNvPr>
            <p:cNvSpPr/>
            <p:nvPr/>
          </p:nvSpPr>
          <p:spPr>
            <a:xfrm>
              <a:off x="3399925" y="1137422"/>
              <a:ext cx="2490759" cy="24907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4060643E-EA1D-E611-EA64-62E61FAC22BE}"/>
                </a:ext>
              </a:extLst>
            </p:cNvPr>
            <p:cNvSpPr/>
            <p:nvPr/>
          </p:nvSpPr>
          <p:spPr>
            <a:xfrm>
              <a:off x="4823949" y="490686"/>
              <a:ext cx="3395465" cy="339546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1FB57C7D-3878-D346-6017-E20A477A6429}"/>
                </a:ext>
              </a:extLst>
            </p:cNvPr>
            <p:cNvSpPr/>
            <p:nvPr/>
          </p:nvSpPr>
          <p:spPr>
            <a:xfrm>
              <a:off x="6377669" y="2087600"/>
              <a:ext cx="3412704" cy="34127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4297B17F-E9E6-2AB5-7AA5-21BA94116D5A}"/>
                </a:ext>
              </a:extLst>
            </p:cNvPr>
            <p:cNvSpPr/>
            <p:nvPr/>
          </p:nvSpPr>
          <p:spPr>
            <a:xfrm>
              <a:off x="3462408" y="3175254"/>
              <a:ext cx="4487422" cy="23159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95769C8F-D557-D151-D2C9-083C6484452C}"/>
              </a:ext>
            </a:extLst>
          </p:cNvPr>
          <p:cNvGrpSpPr/>
          <p:nvPr/>
        </p:nvGrpSpPr>
        <p:grpSpPr>
          <a:xfrm>
            <a:off x="7451111" y="3284223"/>
            <a:ext cx="1359594" cy="1605612"/>
            <a:chOff x="1727592" y="3680599"/>
            <a:chExt cx="1673994" cy="19769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7" name="자유형 216">
              <a:extLst>
                <a:ext uri="{FF2B5EF4-FFF2-40B4-BE49-F238E27FC236}">
                  <a16:creationId xmlns:a16="http://schemas.microsoft.com/office/drawing/2014/main" id="{E39CF99A-528B-FA32-0E7E-8C47F257B975}"/>
                </a:ext>
              </a:extLst>
            </p:cNvPr>
            <p:cNvSpPr/>
            <p:nvPr/>
          </p:nvSpPr>
          <p:spPr>
            <a:xfrm>
              <a:off x="1727592" y="3680599"/>
              <a:ext cx="1673994" cy="627286"/>
            </a:xfrm>
            <a:custGeom>
              <a:avLst/>
              <a:gdLst>
                <a:gd name="connsiteX0" fmla="*/ 1626187 w 1673994"/>
                <a:gd name="connsiteY0" fmla="*/ 627067 h 627286"/>
                <a:gd name="connsiteX1" fmla="*/ 47305 w 1673994"/>
                <a:gd name="connsiteY1" fmla="*/ 627067 h 627286"/>
                <a:gd name="connsiteX2" fmla="*/ -251 w 1673994"/>
                <a:gd name="connsiteY2" fmla="*/ 579545 h 627286"/>
                <a:gd name="connsiteX3" fmla="*/ -251 w 1673994"/>
                <a:gd name="connsiteY3" fmla="*/ 47302 h 627286"/>
                <a:gd name="connsiteX4" fmla="*/ 47305 w 1673994"/>
                <a:gd name="connsiteY4" fmla="*/ -219 h 627286"/>
                <a:gd name="connsiteX5" fmla="*/ 1626187 w 1673994"/>
                <a:gd name="connsiteY5" fmla="*/ -219 h 627286"/>
                <a:gd name="connsiteX6" fmla="*/ 1673744 w 1673994"/>
                <a:gd name="connsiteY6" fmla="*/ 47302 h 627286"/>
                <a:gd name="connsiteX7" fmla="*/ 1673744 w 1673994"/>
                <a:gd name="connsiteY7" fmla="*/ 579545 h 627286"/>
                <a:gd name="connsiteX8" fmla="*/ 1626187 w 1673994"/>
                <a:gd name="connsiteY8" fmla="*/ 627067 h 62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3994" h="627286">
                  <a:moveTo>
                    <a:pt x="1626187" y="627067"/>
                  </a:moveTo>
                  <a:lnTo>
                    <a:pt x="47305" y="627067"/>
                  </a:lnTo>
                  <a:cubicBezTo>
                    <a:pt x="21045" y="627039"/>
                    <a:pt x="-223" y="605777"/>
                    <a:pt x="-251" y="579545"/>
                  </a:cubicBezTo>
                  <a:lnTo>
                    <a:pt x="-251" y="47302"/>
                  </a:lnTo>
                  <a:cubicBezTo>
                    <a:pt x="-223" y="21071"/>
                    <a:pt x="21045" y="-191"/>
                    <a:pt x="47305" y="-219"/>
                  </a:cubicBezTo>
                  <a:lnTo>
                    <a:pt x="1626187" y="-219"/>
                  </a:lnTo>
                  <a:cubicBezTo>
                    <a:pt x="1652438" y="-191"/>
                    <a:pt x="1673706" y="21071"/>
                    <a:pt x="1673744" y="47302"/>
                  </a:cubicBezTo>
                  <a:lnTo>
                    <a:pt x="1673744" y="579545"/>
                  </a:lnTo>
                  <a:cubicBezTo>
                    <a:pt x="1673706" y="605777"/>
                    <a:pt x="1652438" y="627039"/>
                    <a:pt x="1626187" y="627067"/>
                  </a:cubicBezTo>
                  <a:close/>
                </a:path>
              </a:pathLst>
            </a:custGeom>
            <a:solidFill>
              <a:srgbClr val="3F3D56"/>
            </a:solidFill>
            <a:ln w="951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218" name="자유형 217">
              <a:extLst>
                <a:ext uri="{FF2B5EF4-FFF2-40B4-BE49-F238E27FC236}">
                  <a16:creationId xmlns:a16="http://schemas.microsoft.com/office/drawing/2014/main" id="{0D262965-0E22-956D-91A1-BDC2802E8268}"/>
                </a:ext>
              </a:extLst>
            </p:cNvPr>
            <p:cNvSpPr/>
            <p:nvPr/>
          </p:nvSpPr>
          <p:spPr>
            <a:xfrm>
              <a:off x="1974884" y="3823167"/>
              <a:ext cx="418498" cy="47521"/>
            </a:xfrm>
            <a:custGeom>
              <a:avLst/>
              <a:gdLst>
                <a:gd name="connsiteX0" fmla="*/ 0 w 418498"/>
                <a:gd name="connsiteY0" fmla="*/ 0 h 47521"/>
                <a:gd name="connsiteX1" fmla="*/ 418499 w 418498"/>
                <a:gd name="connsiteY1" fmla="*/ 0 h 47521"/>
                <a:gd name="connsiteX2" fmla="*/ 418499 w 418498"/>
                <a:gd name="connsiteY2" fmla="*/ 47522 h 47521"/>
                <a:gd name="connsiteX3" fmla="*/ 0 w 418498"/>
                <a:gd name="connsiteY3" fmla="*/ 47522 h 47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8498" h="47521">
                  <a:moveTo>
                    <a:pt x="0" y="0"/>
                  </a:moveTo>
                  <a:lnTo>
                    <a:pt x="418499" y="0"/>
                  </a:lnTo>
                  <a:lnTo>
                    <a:pt x="418499" y="47522"/>
                  </a:lnTo>
                  <a:lnTo>
                    <a:pt x="0" y="47522"/>
                  </a:lnTo>
                  <a:close/>
                </a:path>
              </a:pathLst>
            </a:custGeom>
            <a:solidFill>
              <a:srgbClr val="FFFFFF"/>
            </a:solidFill>
            <a:ln w="951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219" name="자유형 218">
              <a:extLst>
                <a:ext uri="{FF2B5EF4-FFF2-40B4-BE49-F238E27FC236}">
                  <a16:creationId xmlns:a16="http://schemas.microsoft.com/office/drawing/2014/main" id="{075814B3-FC91-458D-9F4E-30E56A5E7F2D}"/>
                </a:ext>
              </a:extLst>
            </p:cNvPr>
            <p:cNvSpPr/>
            <p:nvPr/>
          </p:nvSpPr>
          <p:spPr>
            <a:xfrm>
              <a:off x="2916509" y="3823167"/>
              <a:ext cx="57068" cy="57026"/>
            </a:xfrm>
            <a:custGeom>
              <a:avLst/>
              <a:gdLst>
                <a:gd name="connsiteX0" fmla="*/ 57068 w 57068"/>
                <a:gd name="connsiteY0" fmla="*/ 28513 h 57026"/>
                <a:gd name="connsiteX1" fmla="*/ 28534 w 57068"/>
                <a:gd name="connsiteY1" fmla="*/ 57026 h 57026"/>
                <a:gd name="connsiteX2" fmla="*/ 0 w 57068"/>
                <a:gd name="connsiteY2" fmla="*/ 28513 h 57026"/>
                <a:gd name="connsiteX3" fmla="*/ 28534 w 57068"/>
                <a:gd name="connsiteY3" fmla="*/ 0 h 57026"/>
                <a:gd name="connsiteX4" fmla="*/ 57068 w 57068"/>
                <a:gd name="connsiteY4" fmla="*/ 28513 h 5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68" h="57026">
                  <a:moveTo>
                    <a:pt x="57068" y="28513"/>
                  </a:moveTo>
                  <a:cubicBezTo>
                    <a:pt x="57068" y="44260"/>
                    <a:pt x="44293" y="57026"/>
                    <a:pt x="28534" y="57026"/>
                  </a:cubicBezTo>
                  <a:cubicBezTo>
                    <a:pt x="12775" y="57026"/>
                    <a:pt x="0" y="44260"/>
                    <a:pt x="0" y="28513"/>
                  </a:cubicBezTo>
                  <a:cubicBezTo>
                    <a:pt x="0" y="12766"/>
                    <a:pt x="12775" y="0"/>
                    <a:pt x="28534" y="0"/>
                  </a:cubicBezTo>
                  <a:cubicBezTo>
                    <a:pt x="44293" y="0"/>
                    <a:pt x="57068" y="12766"/>
                    <a:pt x="57068" y="28513"/>
                  </a:cubicBezTo>
                  <a:close/>
                </a:path>
              </a:pathLst>
            </a:custGeom>
            <a:solidFill>
              <a:srgbClr val="6C63FF"/>
            </a:solidFill>
            <a:ln w="951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220" name="자유형 219">
              <a:extLst>
                <a:ext uri="{FF2B5EF4-FFF2-40B4-BE49-F238E27FC236}">
                  <a16:creationId xmlns:a16="http://schemas.microsoft.com/office/drawing/2014/main" id="{6697D247-3152-511B-A3C3-0FB74AB83327}"/>
                </a:ext>
              </a:extLst>
            </p:cNvPr>
            <p:cNvSpPr/>
            <p:nvPr/>
          </p:nvSpPr>
          <p:spPr>
            <a:xfrm>
              <a:off x="3011622" y="3823167"/>
              <a:ext cx="57068" cy="57026"/>
            </a:xfrm>
            <a:custGeom>
              <a:avLst/>
              <a:gdLst>
                <a:gd name="connsiteX0" fmla="*/ 57068 w 57068"/>
                <a:gd name="connsiteY0" fmla="*/ 28513 h 57026"/>
                <a:gd name="connsiteX1" fmla="*/ 28534 w 57068"/>
                <a:gd name="connsiteY1" fmla="*/ 57026 h 57026"/>
                <a:gd name="connsiteX2" fmla="*/ 0 w 57068"/>
                <a:gd name="connsiteY2" fmla="*/ 28513 h 57026"/>
                <a:gd name="connsiteX3" fmla="*/ 28534 w 57068"/>
                <a:gd name="connsiteY3" fmla="*/ 0 h 57026"/>
                <a:gd name="connsiteX4" fmla="*/ 57068 w 57068"/>
                <a:gd name="connsiteY4" fmla="*/ 28513 h 5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68" h="57026">
                  <a:moveTo>
                    <a:pt x="57068" y="28513"/>
                  </a:moveTo>
                  <a:cubicBezTo>
                    <a:pt x="57068" y="44260"/>
                    <a:pt x="44293" y="57026"/>
                    <a:pt x="28534" y="57026"/>
                  </a:cubicBezTo>
                  <a:cubicBezTo>
                    <a:pt x="12775" y="57026"/>
                    <a:pt x="0" y="44260"/>
                    <a:pt x="0" y="28513"/>
                  </a:cubicBezTo>
                  <a:cubicBezTo>
                    <a:pt x="0" y="12766"/>
                    <a:pt x="12775" y="0"/>
                    <a:pt x="28534" y="0"/>
                  </a:cubicBezTo>
                  <a:cubicBezTo>
                    <a:pt x="44293" y="0"/>
                    <a:pt x="57068" y="12766"/>
                    <a:pt x="57068" y="28513"/>
                  </a:cubicBezTo>
                  <a:close/>
                </a:path>
              </a:pathLst>
            </a:custGeom>
            <a:solidFill>
              <a:srgbClr val="6C63FF"/>
            </a:solidFill>
            <a:ln w="951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221" name="자유형 220">
              <a:extLst>
                <a:ext uri="{FF2B5EF4-FFF2-40B4-BE49-F238E27FC236}">
                  <a16:creationId xmlns:a16="http://schemas.microsoft.com/office/drawing/2014/main" id="{1864BF1F-1D90-00DE-F4FC-C104834E4DDA}"/>
                </a:ext>
              </a:extLst>
            </p:cNvPr>
            <p:cNvSpPr/>
            <p:nvPr/>
          </p:nvSpPr>
          <p:spPr>
            <a:xfrm>
              <a:off x="3106736" y="3823167"/>
              <a:ext cx="57068" cy="57026"/>
            </a:xfrm>
            <a:custGeom>
              <a:avLst/>
              <a:gdLst>
                <a:gd name="connsiteX0" fmla="*/ 57068 w 57068"/>
                <a:gd name="connsiteY0" fmla="*/ 28513 h 57026"/>
                <a:gd name="connsiteX1" fmla="*/ 28534 w 57068"/>
                <a:gd name="connsiteY1" fmla="*/ 57026 h 57026"/>
                <a:gd name="connsiteX2" fmla="*/ 0 w 57068"/>
                <a:gd name="connsiteY2" fmla="*/ 28513 h 57026"/>
                <a:gd name="connsiteX3" fmla="*/ 28534 w 57068"/>
                <a:gd name="connsiteY3" fmla="*/ 0 h 57026"/>
                <a:gd name="connsiteX4" fmla="*/ 57068 w 57068"/>
                <a:gd name="connsiteY4" fmla="*/ 28513 h 5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68" h="57026">
                  <a:moveTo>
                    <a:pt x="57068" y="28513"/>
                  </a:moveTo>
                  <a:cubicBezTo>
                    <a:pt x="57068" y="44260"/>
                    <a:pt x="44293" y="57026"/>
                    <a:pt x="28534" y="57026"/>
                  </a:cubicBezTo>
                  <a:cubicBezTo>
                    <a:pt x="12775" y="57026"/>
                    <a:pt x="0" y="44260"/>
                    <a:pt x="0" y="28513"/>
                  </a:cubicBezTo>
                  <a:cubicBezTo>
                    <a:pt x="0" y="12766"/>
                    <a:pt x="12775" y="0"/>
                    <a:pt x="28534" y="0"/>
                  </a:cubicBezTo>
                  <a:cubicBezTo>
                    <a:pt x="44293" y="0"/>
                    <a:pt x="57068" y="12766"/>
                    <a:pt x="57068" y="28513"/>
                  </a:cubicBezTo>
                  <a:close/>
                </a:path>
              </a:pathLst>
            </a:custGeom>
            <a:solidFill>
              <a:srgbClr val="6C63FF"/>
            </a:solidFill>
            <a:ln w="951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222" name="자유형 221">
              <a:extLst>
                <a:ext uri="{FF2B5EF4-FFF2-40B4-BE49-F238E27FC236}">
                  <a16:creationId xmlns:a16="http://schemas.microsoft.com/office/drawing/2014/main" id="{5A815839-385A-DADC-7606-0EE5AB7C3EC1}"/>
                </a:ext>
              </a:extLst>
            </p:cNvPr>
            <p:cNvSpPr/>
            <p:nvPr/>
          </p:nvSpPr>
          <p:spPr>
            <a:xfrm>
              <a:off x="1727592" y="4355408"/>
              <a:ext cx="1673994" cy="627286"/>
            </a:xfrm>
            <a:custGeom>
              <a:avLst/>
              <a:gdLst>
                <a:gd name="connsiteX0" fmla="*/ 1626187 w 1673994"/>
                <a:gd name="connsiteY0" fmla="*/ 627067 h 627286"/>
                <a:gd name="connsiteX1" fmla="*/ 47305 w 1673994"/>
                <a:gd name="connsiteY1" fmla="*/ 627067 h 627286"/>
                <a:gd name="connsiteX2" fmla="*/ -251 w 1673994"/>
                <a:gd name="connsiteY2" fmla="*/ 579545 h 627286"/>
                <a:gd name="connsiteX3" fmla="*/ -251 w 1673994"/>
                <a:gd name="connsiteY3" fmla="*/ 47302 h 627286"/>
                <a:gd name="connsiteX4" fmla="*/ 47305 w 1673994"/>
                <a:gd name="connsiteY4" fmla="*/ -219 h 627286"/>
                <a:gd name="connsiteX5" fmla="*/ 1626187 w 1673994"/>
                <a:gd name="connsiteY5" fmla="*/ -219 h 627286"/>
                <a:gd name="connsiteX6" fmla="*/ 1673744 w 1673994"/>
                <a:gd name="connsiteY6" fmla="*/ 47302 h 627286"/>
                <a:gd name="connsiteX7" fmla="*/ 1673744 w 1673994"/>
                <a:gd name="connsiteY7" fmla="*/ 579545 h 627286"/>
                <a:gd name="connsiteX8" fmla="*/ 1626187 w 1673994"/>
                <a:gd name="connsiteY8" fmla="*/ 627067 h 62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3994" h="627286">
                  <a:moveTo>
                    <a:pt x="1626187" y="627067"/>
                  </a:moveTo>
                  <a:lnTo>
                    <a:pt x="47305" y="627067"/>
                  </a:lnTo>
                  <a:cubicBezTo>
                    <a:pt x="21045" y="627039"/>
                    <a:pt x="-223" y="605777"/>
                    <a:pt x="-251" y="579545"/>
                  </a:cubicBezTo>
                  <a:lnTo>
                    <a:pt x="-251" y="47302"/>
                  </a:lnTo>
                  <a:cubicBezTo>
                    <a:pt x="-223" y="21071"/>
                    <a:pt x="21045" y="-191"/>
                    <a:pt x="47305" y="-219"/>
                  </a:cubicBezTo>
                  <a:lnTo>
                    <a:pt x="1626187" y="-219"/>
                  </a:lnTo>
                  <a:cubicBezTo>
                    <a:pt x="1652438" y="-191"/>
                    <a:pt x="1673706" y="21071"/>
                    <a:pt x="1673744" y="47302"/>
                  </a:cubicBezTo>
                  <a:lnTo>
                    <a:pt x="1673744" y="579545"/>
                  </a:lnTo>
                  <a:cubicBezTo>
                    <a:pt x="1673706" y="605777"/>
                    <a:pt x="1652438" y="627039"/>
                    <a:pt x="1626187" y="627067"/>
                  </a:cubicBezTo>
                  <a:close/>
                </a:path>
              </a:pathLst>
            </a:custGeom>
            <a:solidFill>
              <a:srgbClr val="3F3D56"/>
            </a:solidFill>
            <a:ln w="951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223" name="자유형 222">
              <a:extLst>
                <a:ext uri="{FF2B5EF4-FFF2-40B4-BE49-F238E27FC236}">
                  <a16:creationId xmlns:a16="http://schemas.microsoft.com/office/drawing/2014/main" id="{1A9D96FE-B5C4-E689-A89A-E38FA7CD7099}"/>
                </a:ext>
              </a:extLst>
            </p:cNvPr>
            <p:cNvSpPr/>
            <p:nvPr/>
          </p:nvSpPr>
          <p:spPr>
            <a:xfrm>
              <a:off x="1974884" y="4497973"/>
              <a:ext cx="418498" cy="47521"/>
            </a:xfrm>
            <a:custGeom>
              <a:avLst/>
              <a:gdLst>
                <a:gd name="connsiteX0" fmla="*/ 0 w 418498"/>
                <a:gd name="connsiteY0" fmla="*/ 0 h 47521"/>
                <a:gd name="connsiteX1" fmla="*/ 418499 w 418498"/>
                <a:gd name="connsiteY1" fmla="*/ 0 h 47521"/>
                <a:gd name="connsiteX2" fmla="*/ 418499 w 418498"/>
                <a:gd name="connsiteY2" fmla="*/ 47522 h 47521"/>
                <a:gd name="connsiteX3" fmla="*/ 0 w 418498"/>
                <a:gd name="connsiteY3" fmla="*/ 47522 h 47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8498" h="47521">
                  <a:moveTo>
                    <a:pt x="0" y="0"/>
                  </a:moveTo>
                  <a:lnTo>
                    <a:pt x="418499" y="0"/>
                  </a:lnTo>
                  <a:lnTo>
                    <a:pt x="418499" y="47522"/>
                  </a:lnTo>
                  <a:lnTo>
                    <a:pt x="0" y="47522"/>
                  </a:lnTo>
                  <a:close/>
                </a:path>
              </a:pathLst>
            </a:custGeom>
            <a:solidFill>
              <a:srgbClr val="FFFFFF"/>
            </a:solidFill>
            <a:ln w="951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224" name="자유형 223">
              <a:extLst>
                <a:ext uri="{FF2B5EF4-FFF2-40B4-BE49-F238E27FC236}">
                  <a16:creationId xmlns:a16="http://schemas.microsoft.com/office/drawing/2014/main" id="{A10C5588-6494-12FD-E70D-90F653B26A7B}"/>
                </a:ext>
              </a:extLst>
            </p:cNvPr>
            <p:cNvSpPr/>
            <p:nvPr/>
          </p:nvSpPr>
          <p:spPr>
            <a:xfrm>
              <a:off x="2916509" y="4497973"/>
              <a:ext cx="57068" cy="57026"/>
            </a:xfrm>
            <a:custGeom>
              <a:avLst/>
              <a:gdLst>
                <a:gd name="connsiteX0" fmla="*/ 57068 w 57068"/>
                <a:gd name="connsiteY0" fmla="*/ 28513 h 57026"/>
                <a:gd name="connsiteX1" fmla="*/ 28534 w 57068"/>
                <a:gd name="connsiteY1" fmla="*/ 57026 h 57026"/>
                <a:gd name="connsiteX2" fmla="*/ 0 w 57068"/>
                <a:gd name="connsiteY2" fmla="*/ 28513 h 57026"/>
                <a:gd name="connsiteX3" fmla="*/ 28534 w 57068"/>
                <a:gd name="connsiteY3" fmla="*/ 0 h 57026"/>
                <a:gd name="connsiteX4" fmla="*/ 57068 w 57068"/>
                <a:gd name="connsiteY4" fmla="*/ 28513 h 5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68" h="57026">
                  <a:moveTo>
                    <a:pt x="57068" y="28513"/>
                  </a:moveTo>
                  <a:cubicBezTo>
                    <a:pt x="57068" y="44260"/>
                    <a:pt x="44293" y="57026"/>
                    <a:pt x="28534" y="57026"/>
                  </a:cubicBezTo>
                  <a:cubicBezTo>
                    <a:pt x="12775" y="57026"/>
                    <a:pt x="0" y="44260"/>
                    <a:pt x="0" y="28513"/>
                  </a:cubicBezTo>
                  <a:cubicBezTo>
                    <a:pt x="0" y="12766"/>
                    <a:pt x="12775" y="0"/>
                    <a:pt x="28534" y="0"/>
                  </a:cubicBezTo>
                  <a:cubicBezTo>
                    <a:pt x="44293" y="0"/>
                    <a:pt x="57068" y="12766"/>
                    <a:pt x="57068" y="28513"/>
                  </a:cubicBezTo>
                  <a:close/>
                </a:path>
              </a:pathLst>
            </a:custGeom>
            <a:solidFill>
              <a:srgbClr val="6C63FF"/>
            </a:solidFill>
            <a:ln w="951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225" name="자유형 224">
              <a:extLst>
                <a:ext uri="{FF2B5EF4-FFF2-40B4-BE49-F238E27FC236}">
                  <a16:creationId xmlns:a16="http://schemas.microsoft.com/office/drawing/2014/main" id="{32E2A119-04DC-D3B7-2335-0406E582ABE7}"/>
                </a:ext>
              </a:extLst>
            </p:cNvPr>
            <p:cNvSpPr/>
            <p:nvPr/>
          </p:nvSpPr>
          <p:spPr>
            <a:xfrm>
              <a:off x="3011622" y="4497973"/>
              <a:ext cx="57068" cy="57026"/>
            </a:xfrm>
            <a:custGeom>
              <a:avLst/>
              <a:gdLst>
                <a:gd name="connsiteX0" fmla="*/ 57068 w 57068"/>
                <a:gd name="connsiteY0" fmla="*/ 28513 h 57026"/>
                <a:gd name="connsiteX1" fmla="*/ 28534 w 57068"/>
                <a:gd name="connsiteY1" fmla="*/ 57026 h 57026"/>
                <a:gd name="connsiteX2" fmla="*/ 0 w 57068"/>
                <a:gd name="connsiteY2" fmla="*/ 28513 h 57026"/>
                <a:gd name="connsiteX3" fmla="*/ 28534 w 57068"/>
                <a:gd name="connsiteY3" fmla="*/ 0 h 57026"/>
                <a:gd name="connsiteX4" fmla="*/ 57068 w 57068"/>
                <a:gd name="connsiteY4" fmla="*/ 28513 h 5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68" h="57026">
                  <a:moveTo>
                    <a:pt x="57068" y="28513"/>
                  </a:moveTo>
                  <a:cubicBezTo>
                    <a:pt x="57068" y="44260"/>
                    <a:pt x="44293" y="57026"/>
                    <a:pt x="28534" y="57026"/>
                  </a:cubicBezTo>
                  <a:cubicBezTo>
                    <a:pt x="12775" y="57026"/>
                    <a:pt x="0" y="44260"/>
                    <a:pt x="0" y="28513"/>
                  </a:cubicBezTo>
                  <a:cubicBezTo>
                    <a:pt x="0" y="12766"/>
                    <a:pt x="12775" y="0"/>
                    <a:pt x="28534" y="0"/>
                  </a:cubicBezTo>
                  <a:cubicBezTo>
                    <a:pt x="44293" y="0"/>
                    <a:pt x="57068" y="12766"/>
                    <a:pt x="57068" y="28513"/>
                  </a:cubicBezTo>
                  <a:close/>
                </a:path>
              </a:pathLst>
            </a:custGeom>
            <a:solidFill>
              <a:srgbClr val="6C63FF"/>
            </a:solidFill>
            <a:ln w="951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226" name="자유형 225">
              <a:extLst>
                <a:ext uri="{FF2B5EF4-FFF2-40B4-BE49-F238E27FC236}">
                  <a16:creationId xmlns:a16="http://schemas.microsoft.com/office/drawing/2014/main" id="{A54CE29D-A7A8-BA07-D784-1E0CE9D64957}"/>
                </a:ext>
              </a:extLst>
            </p:cNvPr>
            <p:cNvSpPr/>
            <p:nvPr/>
          </p:nvSpPr>
          <p:spPr>
            <a:xfrm>
              <a:off x="3106736" y="4497973"/>
              <a:ext cx="57068" cy="57026"/>
            </a:xfrm>
            <a:custGeom>
              <a:avLst/>
              <a:gdLst>
                <a:gd name="connsiteX0" fmla="*/ 57068 w 57068"/>
                <a:gd name="connsiteY0" fmla="*/ 28513 h 57026"/>
                <a:gd name="connsiteX1" fmla="*/ 28534 w 57068"/>
                <a:gd name="connsiteY1" fmla="*/ 57026 h 57026"/>
                <a:gd name="connsiteX2" fmla="*/ 0 w 57068"/>
                <a:gd name="connsiteY2" fmla="*/ 28513 h 57026"/>
                <a:gd name="connsiteX3" fmla="*/ 28534 w 57068"/>
                <a:gd name="connsiteY3" fmla="*/ 0 h 57026"/>
                <a:gd name="connsiteX4" fmla="*/ 57068 w 57068"/>
                <a:gd name="connsiteY4" fmla="*/ 28513 h 5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68" h="57026">
                  <a:moveTo>
                    <a:pt x="57068" y="28513"/>
                  </a:moveTo>
                  <a:cubicBezTo>
                    <a:pt x="57068" y="44260"/>
                    <a:pt x="44293" y="57026"/>
                    <a:pt x="28534" y="57026"/>
                  </a:cubicBezTo>
                  <a:cubicBezTo>
                    <a:pt x="12775" y="57026"/>
                    <a:pt x="0" y="44260"/>
                    <a:pt x="0" y="28513"/>
                  </a:cubicBezTo>
                  <a:cubicBezTo>
                    <a:pt x="0" y="12766"/>
                    <a:pt x="12775" y="0"/>
                    <a:pt x="28534" y="0"/>
                  </a:cubicBezTo>
                  <a:cubicBezTo>
                    <a:pt x="44293" y="0"/>
                    <a:pt x="57068" y="12766"/>
                    <a:pt x="57068" y="28513"/>
                  </a:cubicBezTo>
                  <a:close/>
                </a:path>
              </a:pathLst>
            </a:custGeom>
            <a:solidFill>
              <a:srgbClr val="6C63FF"/>
            </a:solidFill>
            <a:ln w="951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227" name="자유형 226">
              <a:extLst>
                <a:ext uri="{FF2B5EF4-FFF2-40B4-BE49-F238E27FC236}">
                  <a16:creationId xmlns:a16="http://schemas.microsoft.com/office/drawing/2014/main" id="{6D6765AE-63EA-353E-C762-20CEA5AA7E9A}"/>
                </a:ext>
              </a:extLst>
            </p:cNvPr>
            <p:cNvSpPr/>
            <p:nvPr/>
          </p:nvSpPr>
          <p:spPr>
            <a:xfrm>
              <a:off x="1727592" y="5030216"/>
              <a:ext cx="1673994" cy="627286"/>
            </a:xfrm>
            <a:custGeom>
              <a:avLst/>
              <a:gdLst>
                <a:gd name="connsiteX0" fmla="*/ 1626187 w 1673994"/>
                <a:gd name="connsiteY0" fmla="*/ 627067 h 627286"/>
                <a:gd name="connsiteX1" fmla="*/ 47305 w 1673994"/>
                <a:gd name="connsiteY1" fmla="*/ 627067 h 627286"/>
                <a:gd name="connsiteX2" fmla="*/ -251 w 1673994"/>
                <a:gd name="connsiteY2" fmla="*/ 579545 h 627286"/>
                <a:gd name="connsiteX3" fmla="*/ -251 w 1673994"/>
                <a:gd name="connsiteY3" fmla="*/ 47302 h 627286"/>
                <a:gd name="connsiteX4" fmla="*/ 47305 w 1673994"/>
                <a:gd name="connsiteY4" fmla="*/ -219 h 627286"/>
                <a:gd name="connsiteX5" fmla="*/ 1626187 w 1673994"/>
                <a:gd name="connsiteY5" fmla="*/ -219 h 627286"/>
                <a:gd name="connsiteX6" fmla="*/ 1673744 w 1673994"/>
                <a:gd name="connsiteY6" fmla="*/ 47302 h 627286"/>
                <a:gd name="connsiteX7" fmla="*/ 1673744 w 1673994"/>
                <a:gd name="connsiteY7" fmla="*/ 579545 h 627286"/>
                <a:gd name="connsiteX8" fmla="*/ 1626187 w 1673994"/>
                <a:gd name="connsiteY8" fmla="*/ 627067 h 62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3994" h="627286">
                  <a:moveTo>
                    <a:pt x="1626187" y="627067"/>
                  </a:moveTo>
                  <a:lnTo>
                    <a:pt x="47305" y="627067"/>
                  </a:lnTo>
                  <a:cubicBezTo>
                    <a:pt x="21045" y="627039"/>
                    <a:pt x="-223" y="605777"/>
                    <a:pt x="-251" y="579545"/>
                  </a:cubicBezTo>
                  <a:lnTo>
                    <a:pt x="-251" y="47302"/>
                  </a:lnTo>
                  <a:cubicBezTo>
                    <a:pt x="-223" y="21071"/>
                    <a:pt x="21045" y="-191"/>
                    <a:pt x="47305" y="-219"/>
                  </a:cubicBezTo>
                  <a:lnTo>
                    <a:pt x="1626187" y="-219"/>
                  </a:lnTo>
                  <a:cubicBezTo>
                    <a:pt x="1652438" y="-191"/>
                    <a:pt x="1673706" y="21071"/>
                    <a:pt x="1673744" y="47302"/>
                  </a:cubicBezTo>
                  <a:lnTo>
                    <a:pt x="1673744" y="579545"/>
                  </a:lnTo>
                  <a:cubicBezTo>
                    <a:pt x="1673706" y="605777"/>
                    <a:pt x="1652438" y="627039"/>
                    <a:pt x="1626187" y="627067"/>
                  </a:cubicBezTo>
                  <a:close/>
                </a:path>
              </a:pathLst>
            </a:custGeom>
            <a:solidFill>
              <a:srgbClr val="3F3D56"/>
            </a:solidFill>
            <a:ln w="951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228" name="자유형 227">
              <a:extLst>
                <a:ext uri="{FF2B5EF4-FFF2-40B4-BE49-F238E27FC236}">
                  <a16:creationId xmlns:a16="http://schemas.microsoft.com/office/drawing/2014/main" id="{1CCEEB94-6336-13F6-4F27-846141D47EE3}"/>
                </a:ext>
              </a:extLst>
            </p:cNvPr>
            <p:cNvSpPr/>
            <p:nvPr/>
          </p:nvSpPr>
          <p:spPr>
            <a:xfrm>
              <a:off x="1974884" y="5172781"/>
              <a:ext cx="418498" cy="47521"/>
            </a:xfrm>
            <a:custGeom>
              <a:avLst/>
              <a:gdLst>
                <a:gd name="connsiteX0" fmla="*/ 0 w 418498"/>
                <a:gd name="connsiteY0" fmla="*/ 0 h 47521"/>
                <a:gd name="connsiteX1" fmla="*/ 418499 w 418498"/>
                <a:gd name="connsiteY1" fmla="*/ 0 h 47521"/>
                <a:gd name="connsiteX2" fmla="*/ 418499 w 418498"/>
                <a:gd name="connsiteY2" fmla="*/ 47522 h 47521"/>
                <a:gd name="connsiteX3" fmla="*/ 0 w 418498"/>
                <a:gd name="connsiteY3" fmla="*/ 47522 h 47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8498" h="47521">
                  <a:moveTo>
                    <a:pt x="0" y="0"/>
                  </a:moveTo>
                  <a:lnTo>
                    <a:pt x="418499" y="0"/>
                  </a:lnTo>
                  <a:lnTo>
                    <a:pt x="418499" y="47522"/>
                  </a:lnTo>
                  <a:lnTo>
                    <a:pt x="0" y="47522"/>
                  </a:lnTo>
                  <a:close/>
                </a:path>
              </a:pathLst>
            </a:custGeom>
            <a:solidFill>
              <a:srgbClr val="FFFFFF"/>
            </a:solidFill>
            <a:ln w="951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229" name="자유형 228">
              <a:extLst>
                <a:ext uri="{FF2B5EF4-FFF2-40B4-BE49-F238E27FC236}">
                  <a16:creationId xmlns:a16="http://schemas.microsoft.com/office/drawing/2014/main" id="{818A59C5-38E9-7DF8-B296-F78FA71F0574}"/>
                </a:ext>
              </a:extLst>
            </p:cNvPr>
            <p:cNvSpPr/>
            <p:nvPr/>
          </p:nvSpPr>
          <p:spPr>
            <a:xfrm>
              <a:off x="2916509" y="5172781"/>
              <a:ext cx="57068" cy="57026"/>
            </a:xfrm>
            <a:custGeom>
              <a:avLst/>
              <a:gdLst>
                <a:gd name="connsiteX0" fmla="*/ 57068 w 57068"/>
                <a:gd name="connsiteY0" fmla="*/ 28513 h 57026"/>
                <a:gd name="connsiteX1" fmla="*/ 28534 w 57068"/>
                <a:gd name="connsiteY1" fmla="*/ 57026 h 57026"/>
                <a:gd name="connsiteX2" fmla="*/ 0 w 57068"/>
                <a:gd name="connsiteY2" fmla="*/ 28513 h 57026"/>
                <a:gd name="connsiteX3" fmla="*/ 28534 w 57068"/>
                <a:gd name="connsiteY3" fmla="*/ 0 h 57026"/>
                <a:gd name="connsiteX4" fmla="*/ 57068 w 57068"/>
                <a:gd name="connsiteY4" fmla="*/ 28513 h 5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68" h="57026">
                  <a:moveTo>
                    <a:pt x="57068" y="28513"/>
                  </a:moveTo>
                  <a:cubicBezTo>
                    <a:pt x="57068" y="44260"/>
                    <a:pt x="44293" y="57026"/>
                    <a:pt x="28534" y="57026"/>
                  </a:cubicBezTo>
                  <a:cubicBezTo>
                    <a:pt x="12775" y="57026"/>
                    <a:pt x="0" y="44260"/>
                    <a:pt x="0" y="28513"/>
                  </a:cubicBezTo>
                  <a:cubicBezTo>
                    <a:pt x="0" y="12766"/>
                    <a:pt x="12775" y="0"/>
                    <a:pt x="28534" y="0"/>
                  </a:cubicBezTo>
                  <a:cubicBezTo>
                    <a:pt x="44293" y="0"/>
                    <a:pt x="57068" y="12766"/>
                    <a:pt x="57068" y="28513"/>
                  </a:cubicBezTo>
                  <a:close/>
                </a:path>
              </a:pathLst>
            </a:custGeom>
            <a:solidFill>
              <a:srgbClr val="6C63FF"/>
            </a:solidFill>
            <a:ln w="951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230" name="자유형 229">
              <a:extLst>
                <a:ext uri="{FF2B5EF4-FFF2-40B4-BE49-F238E27FC236}">
                  <a16:creationId xmlns:a16="http://schemas.microsoft.com/office/drawing/2014/main" id="{1726CC2E-FBD4-6FE2-D041-B71E3B14E02F}"/>
                </a:ext>
              </a:extLst>
            </p:cNvPr>
            <p:cNvSpPr/>
            <p:nvPr/>
          </p:nvSpPr>
          <p:spPr>
            <a:xfrm>
              <a:off x="3011622" y="5172781"/>
              <a:ext cx="57068" cy="57026"/>
            </a:xfrm>
            <a:custGeom>
              <a:avLst/>
              <a:gdLst>
                <a:gd name="connsiteX0" fmla="*/ 57068 w 57068"/>
                <a:gd name="connsiteY0" fmla="*/ 28513 h 57026"/>
                <a:gd name="connsiteX1" fmla="*/ 28534 w 57068"/>
                <a:gd name="connsiteY1" fmla="*/ 57026 h 57026"/>
                <a:gd name="connsiteX2" fmla="*/ 0 w 57068"/>
                <a:gd name="connsiteY2" fmla="*/ 28513 h 57026"/>
                <a:gd name="connsiteX3" fmla="*/ 28534 w 57068"/>
                <a:gd name="connsiteY3" fmla="*/ 0 h 57026"/>
                <a:gd name="connsiteX4" fmla="*/ 57068 w 57068"/>
                <a:gd name="connsiteY4" fmla="*/ 28513 h 5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68" h="57026">
                  <a:moveTo>
                    <a:pt x="57068" y="28513"/>
                  </a:moveTo>
                  <a:cubicBezTo>
                    <a:pt x="57068" y="44260"/>
                    <a:pt x="44293" y="57026"/>
                    <a:pt x="28534" y="57026"/>
                  </a:cubicBezTo>
                  <a:cubicBezTo>
                    <a:pt x="12775" y="57026"/>
                    <a:pt x="0" y="44260"/>
                    <a:pt x="0" y="28513"/>
                  </a:cubicBezTo>
                  <a:cubicBezTo>
                    <a:pt x="0" y="12766"/>
                    <a:pt x="12775" y="0"/>
                    <a:pt x="28534" y="0"/>
                  </a:cubicBezTo>
                  <a:cubicBezTo>
                    <a:pt x="44293" y="0"/>
                    <a:pt x="57068" y="12766"/>
                    <a:pt x="57068" y="28513"/>
                  </a:cubicBezTo>
                  <a:close/>
                </a:path>
              </a:pathLst>
            </a:custGeom>
            <a:solidFill>
              <a:srgbClr val="6C63FF"/>
            </a:solidFill>
            <a:ln w="951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231" name="자유형 230">
              <a:extLst>
                <a:ext uri="{FF2B5EF4-FFF2-40B4-BE49-F238E27FC236}">
                  <a16:creationId xmlns:a16="http://schemas.microsoft.com/office/drawing/2014/main" id="{BD6AF87C-A708-BE13-A370-94C8C809C3F2}"/>
                </a:ext>
              </a:extLst>
            </p:cNvPr>
            <p:cNvSpPr/>
            <p:nvPr/>
          </p:nvSpPr>
          <p:spPr>
            <a:xfrm>
              <a:off x="3106736" y="5172781"/>
              <a:ext cx="57068" cy="57026"/>
            </a:xfrm>
            <a:custGeom>
              <a:avLst/>
              <a:gdLst>
                <a:gd name="connsiteX0" fmla="*/ 57068 w 57068"/>
                <a:gd name="connsiteY0" fmla="*/ 28513 h 57026"/>
                <a:gd name="connsiteX1" fmla="*/ 28534 w 57068"/>
                <a:gd name="connsiteY1" fmla="*/ 57026 h 57026"/>
                <a:gd name="connsiteX2" fmla="*/ 0 w 57068"/>
                <a:gd name="connsiteY2" fmla="*/ 28513 h 57026"/>
                <a:gd name="connsiteX3" fmla="*/ 28534 w 57068"/>
                <a:gd name="connsiteY3" fmla="*/ 0 h 57026"/>
                <a:gd name="connsiteX4" fmla="*/ 57068 w 57068"/>
                <a:gd name="connsiteY4" fmla="*/ 28513 h 5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68" h="57026">
                  <a:moveTo>
                    <a:pt x="57068" y="28513"/>
                  </a:moveTo>
                  <a:cubicBezTo>
                    <a:pt x="57068" y="44260"/>
                    <a:pt x="44293" y="57026"/>
                    <a:pt x="28534" y="57026"/>
                  </a:cubicBezTo>
                  <a:cubicBezTo>
                    <a:pt x="12775" y="57026"/>
                    <a:pt x="0" y="44260"/>
                    <a:pt x="0" y="28513"/>
                  </a:cubicBezTo>
                  <a:cubicBezTo>
                    <a:pt x="0" y="12766"/>
                    <a:pt x="12775" y="0"/>
                    <a:pt x="28534" y="0"/>
                  </a:cubicBezTo>
                  <a:cubicBezTo>
                    <a:pt x="44293" y="0"/>
                    <a:pt x="57068" y="12766"/>
                    <a:pt x="57068" y="28513"/>
                  </a:cubicBezTo>
                  <a:close/>
                </a:path>
              </a:pathLst>
            </a:custGeom>
            <a:solidFill>
              <a:srgbClr val="6C63FF"/>
            </a:solidFill>
            <a:ln w="951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</p:grp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1CCAF4BD-9B32-D35A-B0B9-6F0B80AD0EF9}"/>
              </a:ext>
            </a:extLst>
          </p:cNvPr>
          <p:cNvGrpSpPr/>
          <p:nvPr/>
        </p:nvGrpSpPr>
        <p:grpSpPr>
          <a:xfrm>
            <a:off x="9331981" y="3479811"/>
            <a:ext cx="1175266" cy="1387930"/>
            <a:chOff x="1727592" y="3680599"/>
            <a:chExt cx="1673994" cy="19769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3" name="자유형 232">
              <a:extLst>
                <a:ext uri="{FF2B5EF4-FFF2-40B4-BE49-F238E27FC236}">
                  <a16:creationId xmlns:a16="http://schemas.microsoft.com/office/drawing/2014/main" id="{A6251073-9B06-4639-69F1-1EE7E9C95F55}"/>
                </a:ext>
              </a:extLst>
            </p:cNvPr>
            <p:cNvSpPr/>
            <p:nvPr/>
          </p:nvSpPr>
          <p:spPr>
            <a:xfrm>
              <a:off x="1727592" y="3680599"/>
              <a:ext cx="1673994" cy="627286"/>
            </a:xfrm>
            <a:custGeom>
              <a:avLst/>
              <a:gdLst>
                <a:gd name="connsiteX0" fmla="*/ 1626187 w 1673994"/>
                <a:gd name="connsiteY0" fmla="*/ 627067 h 627286"/>
                <a:gd name="connsiteX1" fmla="*/ 47305 w 1673994"/>
                <a:gd name="connsiteY1" fmla="*/ 627067 h 627286"/>
                <a:gd name="connsiteX2" fmla="*/ -251 w 1673994"/>
                <a:gd name="connsiteY2" fmla="*/ 579545 h 627286"/>
                <a:gd name="connsiteX3" fmla="*/ -251 w 1673994"/>
                <a:gd name="connsiteY3" fmla="*/ 47302 h 627286"/>
                <a:gd name="connsiteX4" fmla="*/ 47305 w 1673994"/>
                <a:gd name="connsiteY4" fmla="*/ -219 h 627286"/>
                <a:gd name="connsiteX5" fmla="*/ 1626187 w 1673994"/>
                <a:gd name="connsiteY5" fmla="*/ -219 h 627286"/>
                <a:gd name="connsiteX6" fmla="*/ 1673744 w 1673994"/>
                <a:gd name="connsiteY6" fmla="*/ 47302 h 627286"/>
                <a:gd name="connsiteX7" fmla="*/ 1673744 w 1673994"/>
                <a:gd name="connsiteY7" fmla="*/ 579545 h 627286"/>
                <a:gd name="connsiteX8" fmla="*/ 1626187 w 1673994"/>
                <a:gd name="connsiteY8" fmla="*/ 627067 h 62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3994" h="627286">
                  <a:moveTo>
                    <a:pt x="1626187" y="627067"/>
                  </a:moveTo>
                  <a:lnTo>
                    <a:pt x="47305" y="627067"/>
                  </a:lnTo>
                  <a:cubicBezTo>
                    <a:pt x="21045" y="627039"/>
                    <a:pt x="-223" y="605777"/>
                    <a:pt x="-251" y="579545"/>
                  </a:cubicBezTo>
                  <a:lnTo>
                    <a:pt x="-251" y="47302"/>
                  </a:lnTo>
                  <a:cubicBezTo>
                    <a:pt x="-223" y="21071"/>
                    <a:pt x="21045" y="-191"/>
                    <a:pt x="47305" y="-219"/>
                  </a:cubicBezTo>
                  <a:lnTo>
                    <a:pt x="1626187" y="-219"/>
                  </a:lnTo>
                  <a:cubicBezTo>
                    <a:pt x="1652438" y="-191"/>
                    <a:pt x="1673706" y="21071"/>
                    <a:pt x="1673744" y="47302"/>
                  </a:cubicBezTo>
                  <a:lnTo>
                    <a:pt x="1673744" y="579545"/>
                  </a:lnTo>
                  <a:cubicBezTo>
                    <a:pt x="1673706" y="605777"/>
                    <a:pt x="1652438" y="627039"/>
                    <a:pt x="1626187" y="627067"/>
                  </a:cubicBezTo>
                  <a:close/>
                </a:path>
              </a:pathLst>
            </a:custGeom>
            <a:solidFill>
              <a:srgbClr val="3F3D56"/>
            </a:solidFill>
            <a:ln w="951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234" name="자유형 233">
              <a:extLst>
                <a:ext uri="{FF2B5EF4-FFF2-40B4-BE49-F238E27FC236}">
                  <a16:creationId xmlns:a16="http://schemas.microsoft.com/office/drawing/2014/main" id="{97B366A1-496F-C658-8ED4-61913BAACC06}"/>
                </a:ext>
              </a:extLst>
            </p:cNvPr>
            <p:cNvSpPr/>
            <p:nvPr/>
          </p:nvSpPr>
          <p:spPr>
            <a:xfrm>
              <a:off x="1974884" y="3823167"/>
              <a:ext cx="418498" cy="47521"/>
            </a:xfrm>
            <a:custGeom>
              <a:avLst/>
              <a:gdLst>
                <a:gd name="connsiteX0" fmla="*/ 0 w 418498"/>
                <a:gd name="connsiteY0" fmla="*/ 0 h 47521"/>
                <a:gd name="connsiteX1" fmla="*/ 418499 w 418498"/>
                <a:gd name="connsiteY1" fmla="*/ 0 h 47521"/>
                <a:gd name="connsiteX2" fmla="*/ 418499 w 418498"/>
                <a:gd name="connsiteY2" fmla="*/ 47522 h 47521"/>
                <a:gd name="connsiteX3" fmla="*/ 0 w 418498"/>
                <a:gd name="connsiteY3" fmla="*/ 47522 h 47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8498" h="47521">
                  <a:moveTo>
                    <a:pt x="0" y="0"/>
                  </a:moveTo>
                  <a:lnTo>
                    <a:pt x="418499" y="0"/>
                  </a:lnTo>
                  <a:lnTo>
                    <a:pt x="418499" y="47522"/>
                  </a:lnTo>
                  <a:lnTo>
                    <a:pt x="0" y="47522"/>
                  </a:lnTo>
                  <a:close/>
                </a:path>
              </a:pathLst>
            </a:custGeom>
            <a:solidFill>
              <a:srgbClr val="FFFFFF"/>
            </a:solidFill>
            <a:ln w="951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235" name="자유형 234">
              <a:extLst>
                <a:ext uri="{FF2B5EF4-FFF2-40B4-BE49-F238E27FC236}">
                  <a16:creationId xmlns:a16="http://schemas.microsoft.com/office/drawing/2014/main" id="{73CD1F4D-D367-943F-EE97-884996DC17E2}"/>
                </a:ext>
              </a:extLst>
            </p:cNvPr>
            <p:cNvSpPr/>
            <p:nvPr/>
          </p:nvSpPr>
          <p:spPr>
            <a:xfrm>
              <a:off x="2916509" y="3823167"/>
              <a:ext cx="57068" cy="57026"/>
            </a:xfrm>
            <a:custGeom>
              <a:avLst/>
              <a:gdLst>
                <a:gd name="connsiteX0" fmla="*/ 57068 w 57068"/>
                <a:gd name="connsiteY0" fmla="*/ 28513 h 57026"/>
                <a:gd name="connsiteX1" fmla="*/ 28534 w 57068"/>
                <a:gd name="connsiteY1" fmla="*/ 57026 h 57026"/>
                <a:gd name="connsiteX2" fmla="*/ 0 w 57068"/>
                <a:gd name="connsiteY2" fmla="*/ 28513 h 57026"/>
                <a:gd name="connsiteX3" fmla="*/ 28534 w 57068"/>
                <a:gd name="connsiteY3" fmla="*/ 0 h 57026"/>
                <a:gd name="connsiteX4" fmla="*/ 57068 w 57068"/>
                <a:gd name="connsiteY4" fmla="*/ 28513 h 5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68" h="57026">
                  <a:moveTo>
                    <a:pt x="57068" y="28513"/>
                  </a:moveTo>
                  <a:cubicBezTo>
                    <a:pt x="57068" y="44260"/>
                    <a:pt x="44293" y="57026"/>
                    <a:pt x="28534" y="57026"/>
                  </a:cubicBezTo>
                  <a:cubicBezTo>
                    <a:pt x="12775" y="57026"/>
                    <a:pt x="0" y="44260"/>
                    <a:pt x="0" y="28513"/>
                  </a:cubicBezTo>
                  <a:cubicBezTo>
                    <a:pt x="0" y="12766"/>
                    <a:pt x="12775" y="0"/>
                    <a:pt x="28534" y="0"/>
                  </a:cubicBezTo>
                  <a:cubicBezTo>
                    <a:pt x="44293" y="0"/>
                    <a:pt x="57068" y="12766"/>
                    <a:pt x="57068" y="28513"/>
                  </a:cubicBezTo>
                  <a:close/>
                </a:path>
              </a:pathLst>
            </a:custGeom>
            <a:solidFill>
              <a:srgbClr val="6C63FF"/>
            </a:solidFill>
            <a:ln w="951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236" name="자유형 235">
              <a:extLst>
                <a:ext uri="{FF2B5EF4-FFF2-40B4-BE49-F238E27FC236}">
                  <a16:creationId xmlns:a16="http://schemas.microsoft.com/office/drawing/2014/main" id="{DE293EA4-33F6-1676-2801-07223970E353}"/>
                </a:ext>
              </a:extLst>
            </p:cNvPr>
            <p:cNvSpPr/>
            <p:nvPr/>
          </p:nvSpPr>
          <p:spPr>
            <a:xfrm>
              <a:off x="3011622" y="3823167"/>
              <a:ext cx="57068" cy="57026"/>
            </a:xfrm>
            <a:custGeom>
              <a:avLst/>
              <a:gdLst>
                <a:gd name="connsiteX0" fmla="*/ 57068 w 57068"/>
                <a:gd name="connsiteY0" fmla="*/ 28513 h 57026"/>
                <a:gd name="connsiteX1" fmla="*/ 28534 w 57068"/>
                <a:gd name="connsiteY1" fmla="*/ 57026 h 57026"/>
                <a:gd name="connsiteX2" fmla="*/ 0 w 57068"/>
                <a:gd name="connsiteY2" fmla="*/ 28513 h 57026"/>
                <a:gd name="connsiteX3" fmla="*/ 28534 w 57068"/>
                <a:gd name="connsiteY3" fmla="*/ 0 h 57026"/>
                <a:gd name="connsiteX4" fmla="*/ 57068 w 57068"/>
                <a:gd name="connsiteY4" fmla="*/ 28513 h 5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68" h="57026">
                  <a:moveTo>
                    <a:pt x="57068" y="28513"/>
                  </a:moveTo>
                  <a:cubicBezTo>
                    <a:pt x="57068" y="44260"/>
                    <a:pt x="44293" y="57026"/>
                    <a:pt x="28534" y="57026"/>
                  </a:cubicBezTo>
                  <a:cubicBezTo>
                    <a:pt x="12775" y="57026"/>
                    <a:pt x="0" y="44260"/>
                    <a:pt x="0" y="28513"/>
                  </a:cubicBezTo>
                  <a:cubicBezTo>
                    <a:pt x="0" y="12766"/>
                    <a:pt x="12775" y="0"/>
                    <a:pt x="28534" y="0"/>
                  </a:cubicBezTo>
                  <a:cubicBezTo>
                    <a:pt x="44293" y="0"/>
                    <a:pt x="57068" y="12766"/>
                    <a:pt x="57068" y="28513"/>
                  </a:cubicBezTo>
                  <a:close/>
                </a:path>
              </a:pathLst>
            </a:custGeom>
            <a:solidFill>
              <a:srgbClr val="6C63FF"/>
            </a:solidFill>
            <a:ln w="951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237" name="자유형 236">
              <a:extLst>
                <a:ext uri="{FF2B5EF4-FFF2-40B4-BE49-F238E27FC236}">
                  <a16:creationId xmlns:a16="http://schemas.microsoft.com/office/drawing/2014/main" id="{3D18C5C6-C017-5C9B-C23F-209A2A710FE1}"/>
                </a:ext>
              </a:extLst>
            </p:cNvPr>
            <p:cNvSpPr/>
            <p:nvPr/>
          </p:nvSpPr>
          <p:spPr>
            <a:xfrm>
              <a:off x="3106736" y="3823167"/>
              <a:ext cx="57068" cy="57026"/>
            </a:xfrm>
            <a:custGeom>
              <a:avLst/>
              <a:gdLst>
                <a:gd name="connsiteX0" fmla="*/ 57068 w 57068"/>
                <a:gd name="connsiteY0" fmla="*/ 28513 h 57026"/>
                <a:gd name="connsiteX1" fmla="*/ 28534 w 57068"/>
                <a:gd name="connsiteY1" fmla="*/ 57026 h 57026"/>
                <a:gd name="connsiteX2" fmla="*/ 0 w 57068"/>
                <a:gd name="connsiteY2" fmla="*/ 28513 h 57026"/>
                <a:gd name="connsiteX3" fmla="*/ 28534 w 57068"/>
                <a:gd name="connsiteY3" fmla="*/ 0 h 57026"/>
                <a:gd name="connsiteX4" fmla="*/ 57068 w 57068"/>
                <a:gd name="connsiteY4" fmla="*/ 28513 h 5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68" h="57026">
                  <a:moveTo>
                    <a:pt x="57068" y="28513"/>
                  </a:moveTo>
                  <a:cubicBezTo>
                    <a:pt x="57068" y="44260"/>
                    <a:pt x="44293" y="57026"/>
                    <a:pt x="28534" y="57026"/>
                  </a:cubicBezTo>
                  <a:cubicBezTo>
                    <a:pt x="12775" y="57026"/>
                    <a:pt x="0" y="44260"/>
                    <a:pt x="0" y="28513"/>
                  </a:cubicBezTo>
                  <a:cubicBezTo>
                    <a:pt x="0" y="12766"/>
                    <a:pt x="12775" y="0"/>
                    <a:pt x="28534" y="0"/>
                  </a:cubicBezTo>
                  <a:cubicBezTo>
                    <a:pt x="44293" y="0"/>
                    <a:pt x="57068" y="12766"/>
                    <a:pt x="57068" y="28513"/>
                  </a:cubicBezTo>
                  <a:close/>
                </a:path>
              </a:pathLst>
            </a:custGeom>
            <a:solidFill>
              <a:srgbClr val="6C63FF"/>
            </a:solidFill>
            <a:ln w="951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238" name="자유형 237">
              <a:extLst>
                <a:ext uri="{FF2B5EF4-FFF2-40B4-BE49-F238E27FC236}">
                  <a16:creationId xmlns:a16="http://schemas.microsoft.com/office/drawing/2014/main" id="{AA6CACA7-3D72-ACD2-5B79-43C64EA0215A}"/>
                </a:ext>
              </a:extLst>
            </p:cNvPr>
            <p:cNvSpPr/>
            <p:nvPr/>
          </p:nvSpPr>
          <p:spPr>
            <a:xfrm>
              <a:off x="1727592" y="4355408"/>
              <a:ext cx="1673994" cy="627286"/>
            </a:xfrm>
            <a:custGeom>
              <a:avLst/>
              <a:gdLst>
                <a:gd name="connsiteX0" fmla="*/ 1626187 w 1673994"/>
                <a:gd name="connsiteY0" fmla="*/ 627067 h 627286"/>
                <a:gd name="connsiteX1" fmla="*/ 47305 w 1673994"/>
                <a:gd name="connsiteY1" fmla="*/ 627067 h 627286"/>
                <a:gd name="connsiteX2" fmla="*/ -251 w 1673994"/>
                <a:gd name="connsiteY2" fmla="*/ 579545 h 627286"/>
                <a:gd name="connsiteX3" fmla="*/ -251 w 1673994"/>
                <a:gd name="connsiteY3" fmla="*/ 47302 h 627286"/>
                <a:gd name="connsiteX4" fmla="*/ 47305 w 1673994"/>
                <a:gd name="connsiteY4" fmla="*/ -219 h 627286"/>
                <a:gd name="connsiteX5" fmla="*/ 1626187 w 1673994"/>
                <a:gd name="connsiteY5" fmla="*/ -219 h 627286"/>
                <a:gd name="connsiteX6" fmla="*/ 1673744 w 1673994"/>
                <a:gd name="connsiteY6" fmla="*/ 47302 h 627286"/>
                <a:gd name="connsiteX7" fmla="*/ 1673744 w 1673994"/>
                <a:gd name="connsiteY7" fmla="*/ 579545 h 627286"/>
                <a:gd name="connsiteX8" fmla="*/ 1626187 w 1673994"/>
                <a:gd name="connsiteY8" fmla="*/ 627067 h 62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3994" h="627286">
                  <a:moveTo>
                    <a:pt x="1626187" y="627067"/>
                  </a:moveTo>
                  <a:lnTo>
                    <a:pt x="47305" y="627067"/>
                  </a:lnTo>
                  <a:cubicBezTo>
                    <a:pt x="21045" y="627039"/>
                    <a:pt x="-223" y="605777"/>
                    <a:pt x="-251" y="579545"/>
                  </a:cubicBezTo>
                  <a:lnTo>
                    <a:pt x="-251" y="47302"/>
                  </a:lnTo>
                  <a:cubicBezTo>
                    <a:pt x="-223" y="21071"/>
                    <a:pt x="21045" y="-191"/>
                    <a:pt x="47305" y="-219"/>
                  </a:cubicBezTo>
                  <a:lnTo>
                    <a:pt x="1626187" y="-219"/>
                  </a:lnTo>
                  <a:cubicBezTo>
                    <a:pt x="1652438" y="-191"/>
                    <a:pt x="1673706" y="21071"/>
                    <a:pt x="1673744" y="47302"/>
                  </a:cubicBezTo>
                  <a:lnTo>
                    <a:pt x="1673744" y="579545"/>
                  </a:lnTo>
                  <a:cubicBezTo>
                    <a:pt x="1673706" y="605777"/>
                    <a:pt x="1652438" y="627039"/>
                    <a:pt x="1626187" y="627067"/>
                  </a:cubicBezTo>
                  <a:close/>
                </a:path>
              </a:pathLst>
            </a:custGeom>
            <a:solidFill>
              <a:srgbClr val="3F3D56"/>
            </a:solidFill>
            <a:ln w="951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239" name="자유형 238">
              <a:extLst>
                <a:ext uri="{FF2B5EF4-FFF2-40B4-BE49-F238E27FC236}">
                  <a16:creationId xmlns:a16="http://schemas.microsoft.com/office/drawing/2014/main" id="{2FFD067F-FAA0-2CBE-E6A3-9F7DAF08B376}"/>
                </a:ext>
              </a:extLst>
            </p:cNvPr>
            <p:cNvSpPr/>
            <p:nvPr/>
          </p:nvSpPr>
          <p:spPr>
            <a:xfrm>
              <a:off x="1974884" y="4497973"/>
              <a:ext cx="418498" cy="47521"/>
            </a:xfrm>
            <a:custGeom>
              <a:avLst/>
              <a:gdLst>
                <a:gd name="connsiteX0" fmla="*/ 0 w 418498"/>
                <a:gd name="connsiteY0" fmla="*/ 0 h 47521"/>
                <a:gd name="connsiteX1" fmla="*/ 418499 w 418498"/>
                <a:gd name="connsiteY1" fmla="*/ 0 h 47521"/>
                <a:gd name="connsiteX2" fmla="*/ 418499 w 418498"/>
                <a:gd name="connsiteY2" fmla="*/ 47522 h 47521"/>
                <a:gd name="connsiteX3" fmla="*/ 0 w 418498"/>
                <a:gd name="connsiteY3" fmla="*/ 47522 h 47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8498" h="47521">
                  <a:moveTo>
                    <a:pt x="0" y="0"/>
                  </a:moveTo>
                  <a:lnTo>
                    <a:pt x="418499" y="0"/>
                  </a:lnTo>
                  <a:lnTo>
                    <a:pt x="418499" y="47522"/>
                  </a:lnTo>
                  <a:lnTo>
                    <a:pt x="0" y="47522"/>
                  </a:lnTo>
                  <a:close/>
                </a:path>
              </a:pathLst>
            </a:custGeom>
            <a:solidFill>
              <a:srgbClr val="FFFFFF"/>
            </a:solidFill>
            <a:ln w="951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240" name="자유형 239">
              <a:extLst>
                <a:ext uri="{FF2B5EF4-FFF2-40B4-BE49-F238E27FC236}">
                  <a16:creationId xmlns:a16="http://schemas.microsoft.com/office/drawing/2014/main" id="{A9776926-83C4-A251-6BB3-CACC0F3D36ED}"/>
                </a:ext>
              </a:extLst>
            </p:cNvPr>
            <p:cNvSpPr/>
            <p:nvPr/>
          </p:nvSpPr>
          <p:spPr>
            <a:xfrm>
              <a:off x="2916509" y="4497973"/>
              <a:ext cx="57068" cy="57026"/>
            </a:xfrm>
            <a:custGeom>
              <a:avLst/>
              <a:gdLst>
                <a:gd name="connsiteX0" fmla="*/ 57068 w 57068"/>
                <a:gd name="connsiteY0" fmla="*/ 28513 h 57026"/>
                <a:gd name="connsiteX1" fmla="*/ 28534 w 57068"/>
                <a:gd name="connsiteY1" fmla="*/ 57026 h 57026"/>
                <a:gd name="connsiteX2" fmla="*/ 0 w 57068"/>
                <a:gd name="connsiteY2" fmla="*/ 28513 h 57026"/>
                <a:gd name="connsiteX3" fmla="*/ 28534 w 57068"/>
                <a:gd name="connsiteY3" fmla="*/ 0 h 57026"/>
                <a:gd name="connsiteX4" fmla="*/ 57068 w 57068"/>
                <a:gd name="connsiteY4" fmla="*/ 28513 h 5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68" h="57026">
                  <a:moveTo>
                    <a:pt x="57068" y="28513"/>
                  </a:moveTo>
                  <a:cubicBezTo>
                    <a:pt x="57068" y="44260"/>
                    <a:pt x="44293" y="57026"/>
                    <a:pt x="28534" y="57026"/>
                  </a:cubicBezTo>
                  <a:cubicBezTo>
                    <a:pt x="12775" y="57026"/>
                    <a:pt x="0" y="44260"/>
                    <a:pt x="0" y="28513"/>
                  </a:cubicBezTo>
                  <a:cubicBezTo>
                    <a:pt x="0" y="12766"/>
                    <a:pt x="12775" y="0"/>
                    <a:pt x="28534" y="0"/>
                  </a:cubicBezTo>
                  <a:cubicBezTo>
                    <a:pt x="44293" y="0"/>
                    <a:pt x="57068" y="12766"/>
                    <a:pt x="57068" y="28513"/>
                  </a:cubicBezTo>
                  <a:close/>
                </a:path>
              </a:pathLst>
            </a:custGeom>
            <a:solidFill>
              <a:srgbClr val="6C63FF"/>
            </a:solidFill>
            <a:ln w="951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241" name="자유형 240">
              <a:extLst>
                <a:ext uri="{FF2B5EF4-FFF2-40B4-BE49-F238E27FC236}">
                  <a16:creationId xmlns:a16="http://schemas.microsoft.com/office/drawing/2014/main" id="{4DB3019A-9149-D018-3702-4FEA6A93897B}"/>
                </a:ext>
              </a:extLst>
            </p:cNvPr>
            <p:cNvSpPr/>
            <p:nvPr/>
          </p:nvSpPr>
          <p:spPr>
            <a:xfrm>
              <a:off x="3011622" y="4497973"/>
              <a:ext cx="57068" cy="57026"/>
            </a:xfrm>
            <a:custGeom>
              <a:avLst/>
              <a:gdLst>
                <a:gd name="connsiteX0" fmla="*/ 57068 w 57068"/>
                <a:gd name="connsiteY0" fmla="*/ 28513 h 57026"/>
                <a:gd name="connsiteX1" fmla="*/ 28534 w 57068"/>
                <a:gd name="connsiteY1" fmla="*/ 57026 h 57026"/>
                <a:gd name="connsiteX2" fmla="*/ 0 w 57068"/>
                <a:gd name="connsiteY2" fmla="*/ 28513 h 57026"/>
                <a:gd name="connsiteX3" fmla="*/ 28534 w 57068"/>
                <a:gd name="connsiteY3" fmla="*/ 0 h 57026"/>
                <a:gd name="connsiteX4" fmla="*/ 57068 w 57068"/>
                <a:gd name="connsiteY4" fmla="*/ 28513 h 5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68" h="57026">
                  <a:moveTo>
                    <a:pt x="57068" y="28513"/>
                  </a:moveTo>
                  <a:cubicBezTo>
                    <a:pt x="57068" y="44260"/>
                    <a:pt x="44293" y="57026"/>
                    <a:pt x="28534" y="57026"/>
                  </a:cubicBezTo>
                  <a:cubicBezTo>
                    <a:pt x="12775" y="57026"/>
                    <a:pt x="0" y="44260"/>
                    <a:pt x="0" y="28513"/>
                  </a:cubicBezTo>
                  <a:cubicBezTo>
                    <a:pt x="0" y="12766"/>
                    <a:pt x="12775" y="0"/>
                    <a:pt x="28534" y="0"/>
                  </a:cubicBezTo>
                  <a:cubicBezTo>
                    <a:pt x="44293" y="0"/>
                    <a:pt x="57068" y="12766"/>
                    <a:pt x="57068" y="28513"/>
                  </a:cubicBezTo>
                  <a:close/>
                </a:path>
              </a:pathLst>
            </a:custGeom>
            <a:solidFill>
              <a:srgbClr val="6C63FF"/>
            </a:solidFill>
            <a:ln w="951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242" name="자유형 241">
              <a:extLst>
                <a:ext uri="{FF2B5EF4-FFF2-40B4-BE49-F238E27FC236}">
                  <a16:creationId xmlns:a16="http://schemas.microsoft.com/office/drawing/2014/main" id="{9343C47F-D33F-11F2-C3DE-B81BDF9DCD09}"/>
                </a:ext>
              </a:extLst>
            </p:cNvPr>
            <p:cNvSpPr/>
            <p:nvPr/>
          </p:nvSpPr>
          <p:spPr>
            <a:xfrm>
              <a:off x="3106736" y="4497973"/>
              <a:ext cx="57068" cy="57026"/>
            </a:xfrm>
            <a:custGeom>
              <a:avLst/>
              <a:gdLst>
                <a:gd name="connsiteX0" fmla="*/ 57068 w 57068"/>
                <a:gd name="connsiteY0" fmla="*/ 28513 h 57026"/>
                <a:gd name="connsiteX1" fmla="*/ 28534 w 57068"/>
                <a:gd name="connsiteY1" fmla="*/ 57026 h 57026"/>
                <a:gd name="connsiteX2" fmla="*/ 0 w 57068"/>
                <a:gd name="connsiteY2" fmla="*/ 28513 h 57026"/>
                <a:gd name="connsiteX3" fmla="*/ 28534 w 57068"/>
                <a:gd name="connsiteY3" fmla="*/ 0 h 57026"/>
                <a:gd name="connsiteX4" fmla="*/ 57068 w 57068"/>
                <a:gd name="connsiteY4" fmla="*/ 28513 h 5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68" h="57026">
                  <a:moveTo>
                    <a:pt x="57068" y="28513"/>
                  </a:moveTo>
                  <a:cubicBezTo>
                    <a:pt x="57068" y="44260"/>
                    <a:pt x="44293" y="57026"/>
                    <a:pt x="28534" y="57026"/>
                  </a:cubicBezTo>
                  <a:cubicBezTo>
                    <a:pt x="12775" y="57026"/>
                    <a:pt x="0" y="44260"/>
                    <a:pt x="0" y="28513"/>
                  </a:cubicBezTo>
                  <a:cubicBezTo>
                    <a:pt x="0" y="12766"/>
                    <a:pt x="12775" y="0"/>
                    <a:pt x="28534" y="0"/>
                  </a:cubicBezTo>
                  <a:cubicBezTo>
                    <a:pt x="44293" y="0"/>
                    <a:pt x="57068" y="12766"/>
                    <a:pt x="57068" y="28513"/>
                  </a:cubicBezTo>
                  <a:close/>
                </a:path>
              </a:pathLst>
            </a:custGeom>
            <a:solidFill>
              <a:srgbClr val="6C63FF"/>
            </a:solidFill>
            <a:ln w="951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243" name="자유형 242">
              <a:extLst>
                <a:ext uri="{FF2B5EF4-FFF2-40B4-BE49-F238E27FC236}">
                  <a16:creationId xmlns:a16="http://schemas.microsoft.com/office/drawing/2014/main" id="{D5565885-8577-4553-9B0B-6C1597774989}"/>
                </a:ext>
              </a:extLst>
            </p:cNvPr>
            <p:cNvSpPr/>
            <p:nvPr/>
          </p:nvSpPr>
          <p:spPr>
            <a:xfrm>
              <a:off x="1727592" y="5030216"/>
              <a:ext cx="1673994" cy="627286"/>
            </a:xfrm>
            <a:custGeom>
              <a:avLst/>
              <a:gdLst>
                <a:gd name="connsiteX0" fmla="*/ 1626187 w 1673994"/>
                <a:gd name="connsiteY0" fmla="*/ 627067 h 627286"/>
                <a:gd name="connsiteX1" fmla="*/ 47305 w 1673994"/>
                <a:gd name="connsiteY1" fmla="*/ 627067 h 627286"/>
                <a:gd name="connsiteX2" fmla="*/ -251 w 1673994"/>
                <a:gd name="connsiteY2" fmla="*/ 579545 h 627286"/>
                <a:gd name="connsiteX3" fmla="*/ -251 w 1673994"/>
                <a:gd name="connsiteY3" fmla="*/ 47302 h 627286"/>
                <a:gd name="connsiteX4" fmla="*/ 47305 w 1673994"/>
                <a:gd name="connsiteY4" fmla="*/ -219 h 627286"/>
                <a:gd name="connsiteX5" fmla="*/ 1626187 w 1673994"/>
                <a:gd name="connsiteY5" fmla="*/ -219 h 627286"/>
                <a:gd name="connsiteX6" fmla="*/ 1673744 w 1673994"/>
                <a:gd name="connsiteY6" fmla="*/ 47302 h 627286"/>
                <a:gd name="connsiteX7" fmla="*/ 1673744 w 1673994"/>
                <a:gd name="connsiteY7" fmla="*/ 579545 h 627286"/>
                <a:gd name="connsiteX8" fmla="*/ 1626187 w 1673994"/>
                <a:gd name="connsiteY8" fmla="*/ 627067 h 62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3994" h="627286">
                  <a:moveTo>
                    <a:pt x="1626187" y="627067"/>
                  </a:moveTo>
                  <a:lnTo>
                    <a:pt x="47305" y="627067"/>
                  </a:lnTo>
                  <a:cubicBezTo>
                    <a:pt x="21045" y="627039"/>
                    <a:pt x="-223" y="605777"/>
                    <a:pt x="-251" y="579545"/>
                  </a:cubicBezTo>
                  <a:lnTo>
                    <a:pt x="-251" y="47302"/>
                  </a:lnTo>
                  <a:cubicBezTo>
                    <a:pt x="-223" y="21071"/>
                    <a:pt x="21045" y="-191"/>
                    <a:pt x="47305" y="-219"/>
                  </a:cubicBezTo>
                  <a:lnTo>
                    <a:pt x="1626187" y="-219"/>
                  </a:lnTo>
                  <a:cubicBezTo>
                    <a:pt x="1652438" y="-191"/>
                    <a:pt x="1673706" y="21071"/>
                    <a:pt x="1673744" y="47302"/>
                  </a:cubicBezTo>
                  <a:lnTo>
                    <a:pt x="1673744" y="579545"/>
                  </a:lnTo>
                  <a:cubicBezTo>
                    <a:pt x="1673706" y="605777"/>
                    <a:pt x="1652438" y="627039"/>
                    <a:pt x="1626187" y="627067"/>
                  </a:cubicBezTo>
                  <a:close/>
                </a:path>
              </a:pathLst>
            </a:custGeom>
            <a:solidFill>
              <a:srgbClr val="3F3D56"/>
            </a:solidFill>
            <a:ln w="951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244" name="자유형 243">
              <a:extLst>
                <a:ext uri="{FF2B5EF4-FFF2-40B4-BE49-F238E27FC236}">
                  <a16:creationId xmlns:a16="http://schemas.microsoft.com/office/drawing/2014/main" id="{1890FEF9-2F1D-A8CA-A41C-E95F8C24082D}"/>
                </a:ext>
              </a:extLst>
            </p:cNvPr>
            <p:cNvSpPr/>
            <p:nvPr/>
          </p:nvSpPr>
          <p:spPr>
            <a:xfrm>
              <a:off x="1974884" y="5172781"/>
              <a:ext cx="418498" cy="47521"/>
            </a:xfrm>
            <a:custGeom>
              <a:avLst/>
              <a:gdLst>
                <a:gd name="connsiteX0" fmla="*/ 0 w 418498"/>
                <a:gd name="connsiteY0" fmla="*/ 0 h 47521"/>
                <a:gd name="connsiteX1" fmla="*/ 418499 w 418498"/>
                <a:gd name="connsiteY1" fmla="*/ 0 h 47521"/>
                <a:gd name="connsiteX2" fmla="*/ 418499 w 418498"/>
                <a:gd name="connsiteY2" fmla="*/ 47522 h 47521"/>
                <a:gd name="connsiteX3" fmla="*/ 0 w 418498"/>
                <a:gd name="connsiteY3" fmla="*/ 47522 h 47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8498" h="47521">
                  <a:moveTo>
                    <a:pt x="0" y="0"/>
                  </a:moveTo>
                  <a:lnTo>
                    <a:pt x="418499" y="0"/>
                  </a:lnTo>
                  <a:lnTo>
                    <a:pt x="418499" y="47522"/>
                  </a:lnTo>
                  <a:lnTo>
                    <a:pt x="0" y="47522"/>
                  </a:lnTo>
                  <a:close/>
                </a:path>
              </a:pathLst>
            </a:custGeom>
            <a:solidFill>
              <a:srgbClr val="FFFFFF"/>
            </a:solidFill>
            <a:ln w="951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245" name="자유형 244">
              <a:extLst>
                <a:ext uri="{FF2B5EF4-FFF2-40B4-BE49-F238E27FC236}">
                  <a16:creationId xmlns:a16="http://schemas.microsoft.com/office/drawing/2014/main" id="{9F4C3109-D1D1-D9B6-A8B3-9A4A89992476}"/>
                </a:ext>
              </a:extLst>
            </p:cNvPr>
            <p:cNvSpPr/>
            <p:nvPr/>
          </p:nvSpPr>
          <p:spPr>
            <a:xfrm>
              <a:off x="2916509" y="5172781"/>
              <a:ext cx="57068" cy="57026"/>
            </a:xfrm>
            <a:custGeom>
              <a:avLst/>
              <a:gdLst>
                <a:gd name="connsiteX0" fmla="*/ 57068 w 57068"/>
                <a:gd name="connsiteY0" fmla="*/ 28513 h 57026"/>
                <a:gd name="connsiteX1" fmla="*/ 28534 w 57068"/>
                <a:gd name="connsiteY1" fmla="*/ 57026 h 57026"/>
                <a:gd name="connsiteX2" fmla="*/ 0 w 57068"/>
                <a:gd name="connsiteY2" fmla="*/ 28513 h 57026"/>
                <a:gd name="connsiteX3" fmla="*/ 28534 w 57068"/>
                <a:gd name="connsiteY3" fmla="*/ 0 h 57026"/>
                <a:gd name="connsiteX4" fmla="*/ 57068 w 57068"/>
                <a:gd name="connsiteY4" fmla="*/ 28513 h 5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68" h="57026">
                  <a:moveTo>
                    <a:pt x="57068" y="28513"/>
                  </a:moveTo>
                  <a:cubicBezTo>
                    <a:pt x="57068" y="44260"/>
                    <a:pt x="44293" y="57026"/>
                    <a:pt x="28534" y="57026"/>
                  </a:cubicBezTo>
                  <a:cubicBezTo>
                    <a:pt x="12775" y="57026"/>
                    <a:pt x="0" y="44260"/>
                    <a:pt x="0" y="28513"/>
                  </a:cubicBezTo>
                  <a:cubicBezTo>
                    <a:pt x="0" y="12766"/>
                    <a:pt x="12775" y="0"/>
                    <a:pt x="28534" y="0"/>
                  </a:cubicBezTo>
                  <a:cubicBezTo>
                    <a:pt x="44293" y="0"/>
                    <a:pt x="57068" y="12766"/>
                    <a:pt x="57068" y="28513"/>
                  </a:cubicBezTo>
                  <a:close/>
                </a:path>
              </a:pathLst>
            </a:custGeom>
            <a:solidFill>
              <a:srgbClr val="6C63FF"/>
            </a:solidFill>
            <a:ln w="951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246" name="자유형 245">
              <a:extLst>
                <a:ext uri="{FF2B5EF4-FFF2-40B4-BE49-F238E27FC236}">
                  <a16:creationId xmlns:a16="http://schemas.microsoft.com/office/drawing/2014/main" id="{D8A88DA1-D336-0BAD-A4D8-54B34B155CD5}"/>
                </a:ext>
              </a:extLst>
            </p:cNvPr>
            <p:cNvSpPr/>
            <p:nvPr/>
          </p:nvSpPr>
          <p:spPr>
            <a:xfrm>
              <a:off x="3011622" y="5172781"/>
              <a:ext cx="57068" cy="57026"/>
            </a:xfrm>
            <a:custGeom>
              <a:avLst/>
              <a:gdLst>
                <a:gd name="connsiteX0" fmla="*/ 57068 w 57068"/>
                <a:gd name="connsiteY0" fmla="*/ 28513 h 57026"/>
                <a:gd name="connsiteX1" fmla="*/ 28534 w 57068"/>
                <a:gd name="connsiteY1" fmla="*/ 57026 h 57026"/>
                <a:gd name="connsiteX2" fmla="*/ 0 w 57068"/>
                <a:gd name="connsiteY2" fmla="*/ 28513 h 57026"/>
                <a:gd name="connsiteX3" fmla="*/ 28534 w 57068"/>
                <a:gd name="connsiteY3" fmla="*/ 0 h 57026"/>
                <a:gd name="connsiteX4" fmla="*/ 57068 w 57068"/>
                <a:gd name="connsiteY4" fmla="*/ 28513 h 5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68" h="57026">
                  <a:moveTo>
                    <a:pt x="57068" y="28513"/>
                  </a:moveTo>
                  <a:cubicBezTo>
                    <a:pt x="57068" y="44260"/>
                    <a:pt x="44293" y="57026"/>
                    <a:pt x="28534" y="57026"/>
                  </a:cubicBezTo>
                  <a:cubicBezTo>
                    <a:pt x="12775" y="57026"/>
                    <a:pt x="0" y="44260"/>
                    <a:pt x="0" y="28513"/>
                  </a:cubicBezTo>
                  <a:cubicBezTo>
                    <a:pt x="0" y="12766"/>
                    <a:pt x="12775" y="0"/>
                    <a:pt x="28534" y="0"/>
                  </a:cubicBezTo>
                  <a:cubicBezTo>
                    <a:pt x="44293" y="0"/>
                    <a:pt x="57068" y="12766"/>
                    <a:pt x="57068" y="28513"/>
                  </a:cubicBezTo>
                  <a:close/>
                </a:path>
              </a:pathLst>
            </a:custGeom>
            <a:solidFill>
              <a:srgbClr val="6C63FF"/>
            </a:solidFill>
            <a:ln w="951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247" name="자유형 246">
              <a:extLst>
                <a:ext uri="{FF2B5EF4-FFF2-40B4-BE49-F238E27FC236}">
                  <a16:creationId xmlns:a16="http://schemas.microsoft.com/office/drawing/2014/main" id="{40CFF78B-0FE2-F5B8-E386-7F13D4ED23DC}"/>
                </a:ext>
              </a:extLst>
            </p:cNvPr>
            <p:cNvSpPr/>
            <p:nvPr/>
          </p:nvSpPr>
          <p:spPr>
            <a:xfrm>
              <a:off x="3106736" y="5172781"/>
              <a:ext cx="57068" cy="57026"/>
            </a:xfrm>
            <a:custGeom>
              <a:avLst/>
              <a:gdLst>
                <a:gd name="connsiteX0" fmla="*/ 57068 w 57068"/>
                <a:gd name="connsiteY0" fmla="*/ 28513 h 57026"/>
                <a:gd name="connsiteX1" fmla="*/ 28534 w 57068"/>
                <a:gd name="connsiteY1" fmla="*/ 57026 h 57026"/>
                <a:gd name="connsiteX2" fmla="*/ 0 w 57068"/>
                <a:gd name="connsiteY2" fmla="*/ 28513 h 57026"/>
                <a:gd name="connsiteX3" fmla="*/ 28534 w 57068"/>
                <a:gd name="connsiteY3" fmla="*/ 0 h 57026"/>
                <a:gd name="connsiteX4" fmla="*/ 57068 w 57068"/>
                <a:gd name="connsiteY4" fmla="*/ 28513 h 5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68" h="57026">
                  <a:moveTo>
                    <a:pt x="57068" y="28513"/>
                  </a:moveTo>
                  <a:cubicBezTo>
                    <a:pt x="57068" y="44260"/>
                    <a:pt x="44293" y="57026"/>
                    <a:pt x="28534" y="57026"/>
                  </a:cubicBezTo>
                  <a:cubicBezTo>
                    <a:pt x="12775" y="57026"/>
                    <a:pt x="0" y="44260"/>
                    <a:pt x="0" y="28513"/>
                  </a:cubicBezTo>
                  <a:cubicBezTo>
                    <a:pt x="0" y="12766"/>
                    <a:pt x="12775" y="0"/>
                    <a:pt x="28534" y="0"/>
                  </a:cubicBezTo>
                  <a:cubicBezTo>
                    <a:pt x="44293" y="0"/>
                    <a:pt x="57068" y="12766"/>
                    <a:pt x="57068" y="28513"/>
                  </a:cubicBezTo>
                  <a:close/>
                </a:path>
              </a:pathLst>
            </a:custGeom>
            <a:solidFill>
              <a:srgbClr val="6C63FF"/>
            </a:solidFill>
            <a:ln w="951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</p:grp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6C85639C-93DF-5D3D-DC0F-98823AAAF23D}"/>
              </a:ext>
            </a:extLst>
          </p:cNvPr>
          <p:cNvGrpSpPr/>
          <p:nvPr/>
        </p:nvGrpSpPr>
        <p:grpSpPr>
          <a:xfrm>
            <a:off x="8224371" y="3558920"/>
            <a:ext cx="1359594" cy="1605612"/>
            <a:chOff x="1727592" y="3680599"/>
            <a:chExt cx="1673994" cy="19769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9" name="자유형 248">
              <a:extLst>
                <a:ext uri="{FF2B5EF4-FFF2-40B4-BE49-F238E27FC236}">
                  <a16:creationId xmlns:a16="http://schemas.microsoft.com/office/drawing/2014/main" id="{EB866362-B82C-7DE0-3C7B-9BBBD7A72BF0}"/>
                </a:ext>
              </a:extLst>
            </p:cNvPr>
            <p:cNvSpPr/>
            <p:nvPr/>
          </p:nvSpPr>
          <p:spPr>
            <a:xfrm>
              <a:off x="1727592" y="3680599"/>
              <a:ext cx="1673994" cy="627286"/>
            </a:xfrm>
            <a:custGeom>
              <a:avLst/>
              <a:gdLst>
                <a:gd name="connsiteX0" fmla="*/ 1626187 w 1673994"/>
                <a:gd name="connsiteY0" fmla="*/ 627067 h 627286"/>
                <a:gd name="connsiteX1" fmla="*/ 47305 w 1673994"/>
                <a:gd name="connsiteY1" fmla="*/ 627067 h 627286"/>
                <a:gd name="connsiteX2" fmla="*/ -251 w 1673994"/>
                <a:gd name="connsiteY2" fmla="*/ 579545 h 627286"/>
                <a:gd name="connsiteX3" fmla="*/ -251 w 1673994"/>
                <a:gd name="connsiteY3" fmla="*/ 47302 h 627286"/>
                <a:gd name="connsiteX4" fmla="*/ 47305 w 1673994"/>
                <a:gd name="connsiteY4" fmla="*/ -219 h 627286"/>
                <a:gd name="connsiteX5" fmla="*/ 1626187 w 1673994"/>
                <a:gd name="connsiteY5" fmla="*/ -219 h 627286"/>
                <a:gd name="connsiteX6" fmla="*/ 1673744 w 1673994"/>
                <a:gd name="connsiteY6" fmla="*/ 47302 h 627286"/>
                <a:gd name="connsiteX7" fmla="*/ 1673744 w 1673994"/>
                <a:gd name="connsiteY7" fmla="*/ 579545 h 627286"/>
                <a:gd name="connsiteX8" fmla="*/ 1626187 w 1673994"/>
                <a:gd name="connsiteY8" fmla="*/ 627067 h 62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3994" h="627286">
                  <a:moveTo>
                    <a:pt x="1626187" y="627067"/>
                  </a:moveTo>
                  <a:lnTo>
                    <a:pt x="47305" y="627067"/>
                  </a:lnTo>
                  <a:cubicBezTo>
                    <a:pt x="21045" y="627039"/>
                    <a:pt x="-223" y="605777"/>
                    <a:pt x="-251" y="579545"/>
                  </a:cubicBezTo>
                  <a:lnTo>
                    <a:pt x="-251" y="47302"/>
                  </a:lnTo>
                  <a:cubicBezTo>
                    <a:pt x="-223" y="21071"/>
                    <a:pt x="21045" y="-191"/>
                    <a:pt x="47305" y="-219"/>
                  </a:cubicBezTo>
                  <a:lnTo>
                    <a:pt x="1626187" y="-219"/>
                  </a:lnTo>
                  <a:cubicBezTo>
                    <a:pt x="1652438" y="-191"/>
                    <a:pt x="1673706" y="21071"/>
                    <a:pt x="1673744" y="47302"/>
                  </a:cubicBezTo>
                  <a:lnTo>
                    <a:pt x="1673744" y="579545"/>
                  </a:lnTo>
                  <a:cubicBezTo>
                    <a:pt x="1673706" y="605777"/>
                    <a:pt x="1652438" y="627039"/>
                    <a:pt x="1626187" y="627067"/>
                  </a:cubicBezTo>
                  <a:close/>
                </a:path>
              </a:pathLst>
            </a:custGeom>
            <a:solidFill>
              <a:srgbClr val="3F3D56"/>
            </a:solidFill>
            <a:ln w="951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250" name="자유형 249">
              <a:extLst>
                <a:ext uri="{FF2B5EF4-FFF2-40B4-BE49-F238E27FC236}">
                  <a16:creationId xmlns:a16="http://schemas.microsoft.com/office/drawing/2014/main" id="{B656D2B6-52AD-8F46-6ED4-CDAE3CBC0D39}"/>
                </a:ext>
              </a:extLst>
            </p:cNvPr>
            <p:cNvSpPr/>
            <p:nvPr/>
          </p:nvSpPr>
          <p:spPr>
            <a:xfrm>
              <a:off x="1974884" y="3823167"/>
              <a:ext cx="418498" cy="47521"/>
            </a:xfrm>
            <a:custGeom>
              <a:avLst/>
              <a:gdLst>
                <a:gd name="connsiteX0" fmla="*/ 0 w 418498"/>
                <a:gd name="connsiteY0" fmla="*/ 0 h 47521"/>
                <a:gd name="connsiteX1" fmla="*/ 418499 w 418498"/>
                <a:gd name="connsiteY1" fmla="*/ 0 h 47521"/>
                <a:gd name="connsiteX2" fmla="*/ 418499 w 418498"/>
                <a:gd name="connsiteY2" fmla="*/ 47522 h 47521"/>
                <a:gd name="connsiteX3" fmla="*/ 0 w 418498"/>
                <a:gd name="connsiteY3" fmla="*/ 47522 h 47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8498" h="47521">
                  <a:moveTo>
                    <a:pt x="0" y="0"/>
                  </a:moveTo>
                  <a:lnTo>
                    <a:pt x="418499" y="0"/>
                  </a:lnTo>
                  <a:lnTo>
                    <a:pt x="418499" y="47522"/>
                  </a:lnTo>
                  <a:lnTo>
                    <a:pt x="0" y="47522"/>
                  </a:lnTo>
                  <a:close/>
                </a:path>
              </a:pathLst>
            </a:custGeom>
            <a:solidFill>
              <a:srgbClr val="FFFFFF"/>
            </a:solidFill>
            <a:ln w="951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251" name="자유형 250">
              <a:extLst>
                <a:ext uri="{FF2B5EF4-FFF2-40B4-BE49-F238E27FC236}">
                  <a16:creationId xmlns:a16="http://schemas.microsoft.com/office/drawing/2014/main" id="{4DE5A45D-BF72-E473-E6DA-002424CC1546}"/>
                </a:ext>
              </a:extLst>
            </p:cNvPr>
            <p:cNvSpPr/>
            <p:nvPr/>
          </p:nvSpPr>
          <p:spPr>
            <a:xfrm>
              <a:off x="2916509" y="3823167"/>
              <a:ext cx="57068" cy="57026"/>
            </a:xfrm>
            <a:custGeom>
              <a:avLst/>
              <a:gdLst>
                <a:gd name="connsiteX0" fmla="*/ 57068 w 57068"/>
                <a:gd name="connsiteY0" fmla="*/ 28513 h 57026"/>
                <a:gd name="connsiteX1" fmla="*/ 28534 w 57068"/>
                <a:gd name="connsiteY1" fmla="*/ 57026 h 57026"/>
                <a:gd name="connsiteX2" fmla="*/ 0 w 57068"/>
                <a:gd name="connsiteY2" fmla="*/ 28513 h 57026"/>
                <a:gd name="connsiteX3" fmla="*/ 28534 w 57068"/>
                <a:gd name="connsiteY3" fmla="*/ 0 h 57026"/>
                <a:gd name="connsiteX4" fmla="*/ 57068 w 57068"/>
                <a:gd name="connsiteY4" fmla="*/ 28513 h 5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68" h="57026">
                  <a:moveTo>
                    <a:pt x="57068" y="28513"/>
                  </a:moveTo>
                  <a:cubicBezTo>
                    <a:pt x="57068" y="44260"/>
                    <a:pt x="44293" y="57026"/>
                    <a:pt x="28534" y="57026"/>
                  </a:cubicBezTo>
                  <a:cubicBezTo>
                    <a:pt x="12775" y="57026"/>
                    <a:pt x="0" y="44260"/>
                    <a:pt x="0" y="28513"/>
                  </a:cubicBezTo>
                  <a:cubicBezTo>
                    <a:pt x="0" y="12766"/>
                    <a:pt x="12775" y="0"/>
                    <a:pt x="28534" y="0"/>
                  </a:cubicBezTo>
                  <a:cubicBezTo>
                    <a:pt x="44293" y="0"/>
                    <a:pt x="57068" y="12766"/>
                    <a:pt x="57068" y="28513"/>
                  </a:cubicBezTo>
                  <a:close/>
                </a:path>
              </a:pathLst>
            </a:custGeom>
            <a:solidFill>
              <a:srgbClr val="6C63FF"/>
            </a:solidFill>
            <a:ln w="951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252" name="자유형 251">
              <a:extLst>
                <a:ext uri="{FF2B5EF4-FFF2-40B4-BE49-F238E27FC236}">
                  <a16:creationId xmlns:a16="http://schemas.microsoft.com/office/drawing/2014/main" id="{4DBA1D91-8504-9C11-1988-657F9D28151E}"/>
                </a:ext>
              </a:extLst>
            </p:cNvPr>
            <p:cNvSpPr/>
            <p:nvPr/>
          </p:nvSpPr>
          <p:spPr>
            <a:xfrm>
              <a:off x="3011622" y="3823167"/>
              <a:ext cx="57068" cy="57026"/>
            </a:xfrm>
            <a:custGeom>
              <a:avLst/>
              <a:gdLst>
                <a:gd name="connsiteX0" fmla="*/ 57068 w 57068"/>
                <a:gd name="connsiteY0" fmla="*/ 28513 h 57026"/>
                <a:gd name="connsiteX1" fmla="*/ 28534 w 57068"/>
                <a:gd name="connsiteY1" fmla="*/ 57026 h 57026"/>
                <a:gd name="connsiteX2" fmla="*/ 0 w 57068"/>
                <a:gd name="connsiteY2" fmla="*/ 28513 h 57026"/>
                <a:gd name="connsiteX3" fmla="*/ 28534 w 57068"/>
                <a:gd name="connsiteY3" fmla="*/ 0 h 57026"/>
                <a:gd name="connsiteX4" fmla="*/ 57068 w 57068"/>
                <a:gd name="connsiteY4" fmla="*/ 28513 h 5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68" h="57026">
                  <a:moveTo>
                    <a:pt x="57068" y="28513"/>
                  </a:moveTo>
                  <a:cubicBezTo>
                    <a:pt x="57068" y="44260"/>
                    <a:pt x="44293" y="57026"/>
                    <a:pt x="28534" y="57026"/>
                  </a:cubicBezTo>
                  <a:cubicBezTo>
                    <a:pt x="12775" y="57026"/>
                    <a:pt x="0" y="44260"/>
                    <a:pt x="0" y="28513"/>
                  </a:cubicBezTo>
                  <a:cubicBezTo>
                    <a:pt x="0" y="12766"/>
                    <a:pt x="12775" y="0"/>
                    <a:pt x="28534" y="0"/>
                  </a:cubicBezTo>
                  <a:cubicBezTo>
                    <a:pt x="44293" y="0"/>
                    <a:pt x="57068" y="12766"/>
                    <a:pt x="57068" y="28513"/>
                  </a:cubicBezTo>
                  <a:close/>
                </a:path>
              </a:pathLst>
            </a:custGeom>
            <a:solidFill>
              <a:srgbClr val="6C63FF"/>
            </a:solidFill>
            <a:ln w="951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253" name="자유형 252">
              <a:extLst>
                <a:ext uri="{FF2B5EF4-FFF2-40B4-BE49-F238E27FC236}">
                  <a16:creationId xmlns:a16="http://schemas.microsoft.com/office/drawing/2014/main" id="{7F27AB55-15A9-EF40-1407-E7CCFD6062C9}"/>
                </a:ext>
              </a:extLst>
            </p:cNvPr>
            <p:cNvSpPr/>
            <p:nvPr/>
          </p:nvSpPr>
          <p:spPr>
            <a:xfrm>
              <a:off x="3106736" y="3823167"/>
              <a:ext cx="57068" cy="57026"/>
            </a:xfrm>
            <a:custGeom>
              <a:avLst/>
              <a:gdLst>
                <a:gd name="connsiteX0" fmla="*/ 57068 w 57068"/>
                <a:gd name="connsiteY0" fmla="*/ 28513 h 57026"/>
                <a:gd name="connsiteX1" fmla="*/ 28534 w 57068"/>
                <a:gd name="connsiteY1" fmla="*/ 57026 h 57026"/>
                <a:gd name="connsiteX2" fmla="*/ 0 w 57068"/>
                <a:gd name="connsiteY2" fmla="*/ 28513 h 57026"/>
                <a:gd name="connsiteX3" fmla="*/ 28534 w 57068"/>
                <a:gd name="connsiteY3" fmla="*/ 0 h 57026"/>
                <a:gd name="connsiteX4" fmla="*/ 57068 w 57068"/>
                <a:gd name="connsiteY4" fmla="*/ 28513 h 5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68" h="57026">
                  <a:moveTo>
                    <a:pt x="57068" y="28513"/>
                  </a:moveTo>
                  <a:cubicBezTo>
                    <a:pt x="57068" y="44260"/>
                    <a:pt x="44293" y="57026"/>
                    <a:pt x="28534" y="57026"/>
                  </a:cubicBezTo>
                  <a:cubicBezTo>
                    <a:pt x="12775" y="57026"/>
                    <a:pt x="0" y="44260"/>
                    <a:pt x="0" y="28513"/>
                  </a:cubicBezTo>
                  <a:cubicBezTo>
                    <a:pt x="0" y="12766"/>
                    <a:pt x="12775" y="0"/>
                    <a:pt x="28534" y="0"/>
                  </a:cubicBezTo>
                  <a:cubicBezTo>
                    <a:pt x="44293" y="0"/>
                    <a:pt x="57068" y="12766"/>
                    <a:pt x="57068" y="28513"/>
                  </a:cubicBezTo>
                  <a:close/>
                </a:path>
              </a:pathLst>
            </a:custGeom>
            <a:solidFill>
              <a:srgbClr val="6C63FF"/>
            </a:solidFill>
            <a:ln w="951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254" name="자유형 253">
              <a:extLst>
                <a:ext uri="{FF2B5EF4-FFF2-40B4-BE49-F238E27FC236}">
                  <a16:creationId xmlns:a16="http://schemas.microsoft.com/office/drawing/2014/main" id="{21343B27-A48B-789C-3F44-6A0DEC21CDB5}"/>
                </a:ext>
              </a:extLst>
            </p:cNvPr>
            <p:cNvSpPr/>
            <p:nvPr/>
          </p:nvSpPr>
          <p:spPr>
            <a:xfrm>
              <a:off x="1727592" y="4355408"/>
              <a:ext cx="1673994" cy="627286"/>
            </a:xfrm>
            <a:custGeom>
              <a:avLst/>
              <a:gdLst>
                <a:gd name="connsiteX0" fmla="*/ 1626187 w 1673994"/>
                <a:gd name="connsiteY0" fmla="*/ 627067 h 627286"/>
                <a:gd name="connsiteX1" fmla="*/ 47305 w 1673994"/>
                <a:gd name="connsiteY1" fmla="*/ 627067 h 627286"/>
                <a:gd name="connsiteX2" fmla="*/ -251 w 1673994"/>
                <a:gd name="connsiteY2" fmla="*/ 579545 h 627286"/>
                <a:gd name="connsiteX3" fmla="*/ -251 w 1673994"/>
                <a:gd name="connsiteY3" fmla="*/ 47302 h 627286"/>
                <a:gd name="connsiteX4" fmla="*/ 47305 w 1673994"/>
                <a:gd name="connsiteY4" fmla="*/ -219 h 627286"/>
                <a:gd name="connsiteX5" fmla="*/ 1626187 w 1673994"/>
                <a:gd name="connsiteY5" fmla="*/ -219 h 627286"/>
                <a:gd name="connsiteX6" fmla="*/ 1673744 w 1673994"/>
                <a:gd name="connsiteY6" fmla="*/ 47302 h 627286"/>
                <a:gd name="connsiteX7" fmla="*/ 1673744 w 1673994"/>
                <a:gd name="connsiteY7" fmla="*/ 579545 h 627286"/>
                <a:gd name="connsiteX8" fmla="*/ 1626187 w 1673994"/>
                <a:gd name="connsiteY8" fmla="*/ 627067 h 62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3994" h="627286">
                  <a:moveTo>
                    <a:pt x="1626187" y="627067"/>
                  </a:moveTo>
                  <a:lnTo>
                    <a:pt x="47305" y="627067"/>
                  </a:lnTo>
                  <a:cubicBezTo>
                    <a:pt x="21045" y="627039"/>
                    <a:pt x="-223" y="605777"/>
                    <a:pt x="-251" y="579545"/>
                  </a:cubicBezTo>
                  <a:lnTo>
                    <a:pt x="-251" y="47302"/>
                  </a:lnTo>
                  <a:cubicBezTo>
                    <a:pt x="-223" y="21071"/>
                    <a:pt x="21045" y="-191"/>
                    <a:pt x="47305" y="-219"/>
                  </a:cubicBezTo>
                  <a:lnTo>
                    <a:pt x="1626187" y="-219"/>
                  </a:lnTo>
                  <a:cubicBezTo>
                    <a:pt x="1652438" y="-191"/>
                    <a:pt x="1673706" y="21071"/>
                    <a:pt x="1673744" y="47302"/>
                  </a:cubicBezTo>
                  <a:lnTo>
                    <a:pt x="1673744" y="579545"/>
                  </a:lnTo>
                  <a:cubicBezTo>
                    <a:pt x="1673706" y="605777"/>
                    <a:pt x="1652438" y="627039"/>
                    <a:pt x="1626187" y="627067"/>
                  </a:cubicBezTo>
                  <a:close/>
                </a:path>
              </a:pathLst>
            </a:custGeom>
            <a:solidFill>
              <a:srgbClr val="3F3D56"/>
            </a:solidFill>
            <a:ln w="951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255" name="자유형 254">
              <a:extLst>
                <a:ext uri="{FF2B5EF4-FFF2-40B4-BE49-F238E27FC236}">
                  <a16:creationId xmlns:a16="http://schemas.microsoft.com/office/drawing/2014/main" id="{BC88F0A8-9248-4FB0-E275-3E3D5913D179}"/>
                </a:ext>
              </a:extLst>
            </p:cNvPr>
            <p:cNvSpPr/>
            <p:nvPr/>
          </p:nvSpPr>
          <p:spPr>
            <a:xfrm>
              <a:off x="1974884" y="4497973"/>
              <a:ext cx="418498" cy="47521"/>
            </a:xfrm>
            <a:custGeom>
              <a:avLst/>
              <a:gdLst>
                <a:gd name="connsiteX0" fmla="*/ 0 w 418498"/>
                <a:gd name="connsiteY0" fmla="*/ 0 h 47521"/>
                <a:gd name="connsiteX1" fmla="*/ 418499 w 418498"/>
                <a:gd name="connsiteY1" fmla="*/ 0 h 47521"/>
                <a:gd name="connsiteX2" fmla="*/ 418499 w 418498"/>
                <a:gd name="connsiteY2" fmla="*/ 47522 h 47521"/>
                <a:gd name="connsiteX3" fmla="*/ 0 w 418498"/>
                <a:gd name="connsiteY3" fmla="*/ 47522 h 47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8498" h="47521">
                  <a:moveTo>
                    <a:pt x="0" y="0"/>
                  </a:moveTo>
                  <a:lnTo>
                    <a:pt x="418499" y="0"/>
                  </a:lnTo>
                  <a:lnTo>
                    <a:pt x="418499" y="47522"/>
                  </a:lnTo>
                  <a:lnTo>
                    <a:pt x="0" y="47522"/>
                  </a:lnTo>
                  <a:close/>
                </a:path>
              </a:pathLst>
            </a:custGeom>
            <a:solidFill>
              <a:srgbClr val="FFFFFF"/>
            </a:solidFill>
            <a:ln w="951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256" name="자유형 255">
              <a:extLst>
                <a:ext uri="{FF2B5EF4-FFF2-40B4-BE49-F238E27FC236}">
                  <a16:creationId xmlns:a16="http://schemas.microsoft.com/office/drawing/2014/main" id="{EAFD6C28-2B40-92C5-58D5-767B0BC812C7}"/>
                </a:ext>
              </a:extLst>
            </p:cNvPr>
            <p:cNvSpPr/>
            <p:nvPr/>
          </p:nvSpPr>
          <p:spPr>
            <a:xfrm>
              <a:off x="2916509" y="4497973"/>
              <a:ext cx="57068" cy="57026"/>
            </a:xfrm>
            <a:custGeom>
              <a:avLst/>
              <a:gdLst>
                <a:gd name="connsiteX0" fmla="*/ 57068 w 57068"/>
                <a:gd name="connsiteY0" fmla="*/ 28513 h 57026"/>
                <a:gd name="connsiteX1" fmla="*/ 28534 w 57068"/>
                <a:gd name="connsiteY1" fmla="*/ 57026 h 57026"/>
                <a:gd name="connsiteX2" fmla="*/ 0 w 57068"/>
                <a:gd name="connsiteY2" fmla="*/ 28513 h 57026"/>
                <a:gd name="connsiteX3" fmla="*/ 28534 w 57068"/>
                <a:gd name="connsiteY3" fmla="*/ 0 h 57026"/>
                <a:gd name="connsiteX4" fmla="*/ 57068 w 57068"/>
                <a:gd name="connsiteY4" fmla="*/ 28513 h 5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68" h="57026">
                  <a:moveTo>
                    <a:pt x="57068" y="28513"/>
                  </a:moveTo>
                  <a:cubicBezTo>
                    <a:pt x="57068" y="44260"/>
                    <a:pt x="44293" y="57026"/>
                    <a:pt x="28534" y="57026"/>
                  </a:cubicBezTo>
                  <a:cubicBezTo>
                    <a:pt x="12775" y="57026"/>
                    <a:pt x="0" y="44260"/>
                    <a:pt x="0" y="28513"/>
                  </a:cubicBezTo>
                  <a:cubicBezTo>
                    <a:pt x="0" y="12766"/>
                    <a:pt x="12775" y="0"/>
                    <a:pt x="28534" y="0"/>
                  </a:cubicBezTo>
                  <a:cubicBezTo>
                    <a:pt x="44293" y="0"/>
                    <a:pt x="57068" y="12766"/>
                    <a:pt x="57068" y="28513"/>
                  </a:cubicBezTo>
                  <a:close/>
                </a:path>
              </a:pathLst>
            </a:custGeom>
            <a:solidFill>
              <a:srgbClr val="6C63FF"/>
            </a:solidFill>
            <a:ln w="951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257" name="자유형 256">
              <a:extLst>
                <a:ext uri="{FF2B5EF4-FFF2-40B4-BE49-F238E27FC236}">
                  <a16:creationId xmlns:a16="http://schemas.microsoft.com/office/drawing/2014/main" id="{8033D272-6A40-67B6-1268-8B326BBE52C8}"/>
                </a:ext>
              </a:extLst>
            </p:cNvPr>
            <p:cNvSpPr/>
            <p:nvPr/>
          </p:nvSpPr>
          <p:spPr>
            <a:xfrm>
              <a:off x="3011622" y="4497973"/>
              <a:ext cx="57068" cy="57026"/>
            </a:xfrm>
            <a:custGeom>
              <a:avLst/>
              <a:gdLst>
                <a:gd name="connsiteX0" fmla="*/ 57068 w 57068"/>
                <a:gd name="connsiteY0" fmla="*/ 28513 h 57026"/>
                <a:gd name="connsiteX1" fmla="*/ 28534 w 57068"/>
                <a:gd name="connsiteY1" fmla="*/ 57026 h 57026"/>
                <a:gd name="connsiteX2" fmla="*/ 0 w 57068"/>
                <a:gd name="connsiteY2" fmla="*/ 28513 h 57026"/>
                <a:gd name="connsiteX3" fmla="*/ 28534 w 57068"/>
                <a:gd name="connsiteY3" fmla="*/ 0 h 57026"/>
                <a:gd name="connsiteX4" fmla="*/ 57068 w 57068"/>
                <a:gd name="connsiteY4" fmla="*/ 28513 h 5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68" h="57026">
                  <a:moveTo>
                    <a:pt x="57068" y="28513"/>
                  </a:moveTo>
                  <a:cubicBezTo>
                    <a:pt x="57068" y="44260"/>
                    <a:pt x="44293" y="57026"/>
                    <a:pt x="28534" y="57026"/>
                  </a:cubicBezTo>
                  <a:cubicBezTo>
                    <a:pt x="12775" y="57026"/>
                    <a:pt x="0" y="44260"/>
                    <a:pt x="0" y="28513"/>
                  </a:cubicBezTo>
                  <a:cubicBezTo>
                    <a:pt x="0" y="12766"/>
                    <a:pt x="12775" y="0"/>
                    <a:pt x="28534" y="0"/>
                  </a:cubicBezTo>
                  <a:cubicBezTo>
                    <a:pt x="44293" y="0"/>
                    <a:pt x="57068" y="12766"/>
                    <a:pt x="57068" y="28513"/>
                  </a:cubicBezTo>
                  <a:close/>
                </a:path>
              </a:pathLst>
            </a:custGeom>
            <a:solidFill>
              <a:srgbClr val="6C63FF"/>
            </a:solidFill>
            <a:ln w="951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258" name="자유형 257">
              <a:extLst>
                <a:ext uri="{FF2B5EF4-FFF2-40B4-BE49-F238E27FC236}">
                  <a16:creationId xmlns:a16="http://schemas.microsoft.com/office/drawing/2014/main" id="{375F8AAA-175E-534A-3CF8-2A8D00FD9DD9}"/>
                </a:ext>
              </a:extLst>
            </p:cNvPr>
            <p:cNvSpPr/>
            <p:nvPr/>
          </p:nvSpPr>
          <p:spPr>
            <a:xfrm>
              <a:off x="3106736" y="4497973"/>
              <a:ext cx="57068" cy="57026"/>
            </a:xfrm>
            <a:custGeom>
              <a:avLst/>
              <a:gdLst>
                <a:gd name="connsiteX0" fmla="*/ 57068 w 57068"/>
                <a:gd name="connsiteY0" fmla="*/ 28513 h 57026"/>
                <a:gd name="connsiteX1" fmla="*/ 28534 w 57068"/>
                <a:gd name="connsiteY1" fmla="*/ 57026 h 57026"/>
                <a:gd name="connsiteX2" fmla="*/ 0 w 57068"/>
                <a:gd name="connsiteY2" fmla="*/ 28513 h 57026"/>
                <a:gd name="connsiteX3" fmla="*/ 28534 w 57068"/>
                <a:gd name="connsiteY3" fmla="*/ 0 h 57026"/>
                <a:gd name="connsiteX4" fmla="*/ 57068 w 57068"/>
                <a:gd name="connsiteY4" fmla="*/ 28513 h 5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68" h="57026">
                  <a:moveTo>
                    <a:pt x="57068" y="28513"/>
                  </a:moveTo>
                  <a:cubicBezTo>
                    <a:pt x="57068" y="44260"/>
                    <a:pt x="44293" y="57026"/>
                    <a:pt x="28534" y="57026"/>
                  </a:cubicBezTo>
                  <a:cubicBezTo>
                    <a:pt x="12775" y="57026"/>
                    <a:pt x="0" y="44260"/>
                    <a:pt x="0" y="28513"/>
                  </a:cubicBezTo>
                  <a:cubicBezTo>
                    <a:pt x="0" y="12766"/>
                    <a:pt x="12775" y="0"/>
                    <a:pt x="28534" y="0"/>
                  </a:cubicBezTo>
                  <a:cubicBezTo>
                    <a:pt x="44293" y="0"/>
                    <a:pt x="57068" y="12766"/>
                    <a:pt x="57068" y="28513"/>
                  </a:cubicBezTo>
                  <a:close/>
                </a:path>
              </a:pathLst>
            </a:custGeom>
            <a:solidFill>
              <a:srgbClr val="6C63FF"/>
            </a:solidFill>
            <a:ln w="951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259" name="자유형 258">
              <a:extLst>
                <a:ext uri="{FF2B5EF4-FFF2-40B4-BE49-F238E27FC236}">
                  <a16:creationId xmlns:a16="http://schemas.microsoft.com/office/drawing/2014/main" id="{431C0911-10B4-3D69-F25B-E3835CB1408B}"/>
                </a:ext>
              </a:extLst>
            </p:cNvPr>
            <p:cNvSpPr/>
            <p:nvPr/>
          </p:nvSpPr>
          <p:spPr>
            <a:xfrm>
              <a:off x="1727592" y="5030216"/>
              <a:ext cx="1673994" cy="627286"/>
            </a:xfrm>
            <a:custGeom>
              <a:avLst/>
              <a:gdLst>
                <a:gd name="connsiteX0" fmla="*/ 1626187 w 1673994"/>
                <a:gd name="connsiteY0" fmla="*/ 627067 h 627286"/>
                <a:gd name="connsiteX1" fmla="*/ 47305 w 1673994"/>
                <a:gd name="connsiteY1" fmla="*/ 627067 h 627286"/>
                <a:gd name="connsiteX2" fmla="*/ -251 w 1673994"/>
                <a:gd name="connsiteY2" fmla="*/ 579545 h 627286"/>
                <a:gd name="connsiteX3" fmla="*/ -251 w 1673994"/>
                <a:gd name="connsiteY3" fmla="*/ 47302 h 627286"/>
                <a:gd name="connsiteX4" fmla="*/ 47305 w 1673994"/>
                <a:gd name="connsiteY4" fmla="*/ -219 h 627286"/>
                <a:gd name="connsiteX5" fmla="*/ 1626187 w 1673994"/>
                <a:gd name="connsiteY5" fmla="*/ -219 h 627286"/>
                <a:gd name="connsiteX6" fmla="*/ 1673744 w 1673994"/>
                <a:gd name="connsiteY6" fmla="*/ 47302 h 627286"/>
                <a:gd name="connsiteX7" fmla="*/ 1673744 w 1673994"/>
                <a:gd name="connsiteY7" fmla="*/ 579545 h 627286"/>
                <a:gd name="connsiteX8" fmla="*/ 1626187 w 1673994"/>
                <a:gd name="connsiteY8" fmla="*/ 627067 h 62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3994" h="627286">
                  <a:moveTo>
                    <a:pt x="1626187" y="627067"/>
                  </a:moveTo>
                  <a:lnTo>
                    <a:pt x="47305" y="627067"/>
                  </a:lnTo>
                  <a:cubicBezTo>
                    <a:pt x="21045" y="627039"/>
                    <a:pt x="-223" y="605777"/>
                    <a:pt x="-251" y="579545"/>
                  </a:cubicBezTo>
                  <a:lnTo>
                    <a:pt x="-251" y="47302"/>
                  </a:lnTo>
                  <a:cubicBezTo>
                    <a:pt x="-223" y="21071"/>
                    <a:pt x="21045" y="-191"/>
                    <a:pt x="47305" y="-219"/>
                  </a:cubicBezTo>
                  <a:lnTo>
                    <a:pt x="1626187" y="-219"/>
                  </a:lnTo>
                  <a:cubicBezTo>
                    <a:pt x="1652438" y="-191"/>
                    <a:pt x="1673706" y="21071"/>
                    <a:pt x="1673744" y="47302"/>
                  </a:cubicBezTo>
                  <a:lnTo>
                    <a:pt x="1673744" y="579545"/>
                  </a:lnTo>
                  <a:cubicBezTo>
                    <a:pt x="1673706" y="605777"/>
                    <a:pt x="1652438" y="627039"/>
                    <a:pt x="1626187" y="627067"/>
                  </a:cubicBezTo>
                  <a:close/>
                </a:path>
              </a:pathLst>
            </a:custGeom>
            <a:solidFill>
              <a:srgbClr val="3F3D56"/>
            </a:solidFill>
            <a:ln w="951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260" name="자유형 259">
              <a:extLst>
                <a:ext uri="{FF2B5EF4-FFF2-40B4-BE49-F238E27FC236}">
                  <a16:creationId xmlns:a16="http://schemas.microsoft.com/office/drawing/2014/main" id="{CE413935-5309-2933-F163-7F80275F7EB4}"/>
                </a:ext>
              </a:extLst>
            </p:cNvPr>
            <p:cNvSpPr/>
            <p:nvPr/>
          </p:nvSpPr>
          <p:spPr>
            <a:xfrm>
              <a:off x="1974884" y="5172781"/>
              <a:ext cx="418498" cy="47521"/>
            </a:xfrm>
            <a:custGeom>
              <a:avLst/>
              <a:gdLst>
                <a:gd name="connsiteX0" fmla="*/ 0 w 418498"/>
                <a:gd name="connsiteY0" fmla="*/ 0 h 47521"/>
                <a:gd name="connsiteX1" fmla="*/ 418499 w 418498"/>
                <a:gd name="connsiteY1" fmla="*/ 0 h 47521"/>
                <a:gd name="connsiteX2" fmla="*/ 418499 w 418498"/>
                <a:gd name="connsiteY2" fmla="*/ 47522 h 47521"/>
                <a:gd name="connsiteX3" fmla="*/ 0 w 418498"/>
                <a:gd name="connsiteY3" fmla="*/ 47522 h 47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8498" h="47521">
                  <a:moveTo>
                    <a:pt x="0" y="0"/>
                  </a:moveTo>
                  <a:lnTo>
                    <a:pt x="418499" y="0"/>
                  </a:lnTo>
                  <a:lnTo>
                    <a:pt x="418499" y="47522"/>
                  </a:lnTo>
                  <a:lnTo>
                    <a:pt x="0" y="47522"/>
                  </a:lnTo>
                  <a:close/>
                </a:path>
              </a:pathLst>
            </a:custGeom>
            <a:solidFill>
              <a:srgbClr val="FFFFFF"/>
            </a:solidFill>
            <a:ln w="951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261" name="자유형 260">
              <a:extLst>
                <a:ext uri="{FF2B5EF4-FFF2-40B4-BE49-F238E27FC236}">
                  <a16:creationId xmlns:a16="http://schemas.microsoft.com/office/drawing/2014/main" id="{9DBD64A3-A980-607C-C2C8-06B576BB8861}"/>
                </a:ext>
              </a:extLst>
            </p:cNvPr>
            <p:cNvSpPr/>
            <p:nvPr/>
          </p:nvSpPr>
          <p:spPr>
            <a:xfrm>
              <a:off x="2916509" y="5172781"/>
              <a:ext cx="57068" cy="57026"/>
            </a:xfrm>
            <a:custGeom>
              <a:avLst/>
              <a:gdLst>
                <a:gd name="connsiteX0" fmla="*/ 57068 w 57068"/>
                <a:gd name="connsiteY0" fmla="*/ 28513 h 57026"/>
                <a:gd name="connsiteX1" fmla="*/ 28534 w 57068"/>
                <a:gd name="connsiteY1" fmla="*/ 57026 h 57026"/>
                <a:gd name="connsiteX2" fmla="*/ 0 w 57068"/>
                <a:gd name="connsiteY2" fmla="*/ 28513 h 57026"/>
                <a:gd name="connsiteX3" fmla="*/ 28534 w 57068"/>
                <a:gd name="connsiteY3" fmla="*/ 0 h 57026"/>
                <a:gd name="connsiteX4" fmla="*/ 57068 w 57068"/>
                <a:gd name="connsiteY4" fmla="*/ 28513 h 5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68" h="57026">
                  <a:moveTo>
                    <a:pt x="57068" y="28513"/>
                  </a:moveTo>
                  <a:cubicBezTo>
                    <a:pt x="57068" y="44260"/>
                    <a:pt x="44293" y="57026"/>
                    <a:pt x="28534" y="57026"/>
                  </a:cubicBezTo>
                  <a:cubicBezTo>
                    <a:pt x="12775" y="57026"/>
                    <a:pt x="0" y="44260"/>
                    <a:pt x="0" y="28513"/>
                  </a:cubicBezTo>
                  <a:cubicBezTo>
                    <a:pt x="0" y="12766"/>
                    <a:pt x="12775" y="0"/>
                    <a:pt x="28534" y="0"/>
                  </a:cubicBezTo>
                  <a:cubicBezTo>
                    <a:pt x="44293" y="0"/>
                    <a:pt x="57068" y="12766"/>
                    <a:pt x="57068" y="28513"/>
                  </a:cubicBezTo>
                  <a:close/>
                </a:path>
              </a:pathLst>
            </a:custGeom>
            <a:solidFill>
              <a:srgbClr val="6C63FF"/>
            </a:solidFill>
            <a:ln w="951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262" name="자유형 261">
              <a:extLst>
                <a:ext uri="{FF2B5EF4-FFF2-40B4-BE49-F238E27FC236}">
                  <a16:creationId xmlns:a16="http://schemas.microsoft.com/office/drawing/2014/main" id="{0D6DE0D1-448D-1FEC-F1B9-09AF6625A8F4}"/>
                </a:ext>
              </a:extLst>
            </p:cNvPr>
            <p:cNvSpPr/>
            <p:nvPr/>
          </p:nvSpPr>
          <p:spPr>
            <a:xfrm>
              <a:off x="3011622" y="5172781"/>
              <a:ext cx="57068" cy="57026"/>
            </a:xfrm>
            <a:custGeom>
              <a:avLst/>
              <a:gdLst>
                <a:gd name="connsiteX0" fmla="*/ 57068 w 57068"/>
                <a:gd name="connsiteY0" fmla="*/ 28513 h 57026"/>
                <a:gd name="connsiteX1" fmla="*/ 28534 w 57068"/>
                <a:gd name="connsiteY1" fmla="*/ 57026 h 57026"/>
                <a:gd name="connsiteX2" fmla="*/ 0 w 57068"/>
                <a:gd name="connsiteY2" fmla="*/ 28513 h 57026"/>
                <a:gd name="connsiteX3" fmla="*/ 28534 w 57068"/>
                <a:gd name="connsiteY3" fmla="*/ 0 h 57026"/>
                <a:gd name="connsiteX4" fmla="*/ 57068 w 57068"/>
                <a:gd name="connsiteY4" fmla="*/ 28513 h 5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68" h="57026">
                  <a:moveTo>
                    <a:pt x="57068" y="28513"/>
                  </a:moveTo>
                  <a:cubicBezTo>
                    <a:pt x="57068" y="44260"/>
                    <a:pt x="44293" y="57026"/>
                    <a:pt x="28534" y="57026"/>
                  </a:cubicBezTo>
                  <a:cubicBezTo>
                    <a:pt x="12775" y="57026"/>
                    <a:pt x="0" y="44260"/>
                    <a:pt x="0" y="28513"/>
                  </a:cubicBezTo>
                  <a:cubicBezTo>
                    <a:pt x="0" y="12766"/>
                    <a:pt x="12775" y="0"/>
                    <a:pt x="28534" y="0"/>
                  </a:cubicBezTo>
                  <a:cubicBezTo>
                    <a:pt x="44293" y="0"/>
                    <a:pt x="57068" y="12766"/>
                    <a:pt x="57068" y="28513"/>
                  </a:cubicBezTo>
                  <a:close/>
                </a:path>
              </a:pathLst>
            </a:custGeom>
            <a:solidFill>
              <a:srgbClr val="6C63FF"/>
            </a:solidFill>
            <a:ln w="951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  <p:sp>
          <p:nvSpPr>
            <p:cNvPr id="263" name="자유형 262">
              <a:extLst>
                <a:ext uri="{FF2B5EF4-FFF2-40B4-BE49-F238E27FC236}">
                  <a16:creationId xmlns:a16="http://schemas.microsoft.com/office/drawing/2014/main" id="{1D4AB71E-5548-8D74-0773-4ED44D7B5444}"/>
                </a:ext>
              </a:extLst>
            </p:cNvPr>
            <p:cNvSpPr/>
            <p:nvPr/>
          </p:nvSpPr>
          <p:spPr>
            <a:xfrm>
              <a:off x="3106736" y="5172781"/>
              <a:ext cx="57068" cy="57026"/>
            </a:xfrm>
            <a:custGeom>
              <a:avLst/>
              <a:gdLst>
                <a:gd name="connsiteX0" fmla="*/ 57068 w 57068"/>
                <a:gd name="connsiteY0" fmla="*/ 28513 h 57026"/>
                <a:gd name="connsiteX1" fmla="*/ 28534 w 57068"/>
                <a:gd name="connsiteY1" fmla="*/ 57026 h 57026"/>
                <a:gd name="connsiteX2" fmla="*/ 0 w 57068"/>
                <a:gd name="connsiteY2" fmla="*/ 28513 h 57026"/>
                <a:gd name="connsiteX3" fmla="*/ 28534 w 57068"/>
                <a:gd name="connsiteY3" fmla="*/ 0 h 57026"/>
                <a:gd name="connsiteX4" fmla="*/ 57068 w 57068"/>
                <a:gd name="connsiteY4" fmla="*/ 28513 h 5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68" h="57026">
                  <a:moveTo>
                    <a:pt x="57068" y="28513"/>
                  </a:moveTo>
                  <a:cubicBezTo>
                    <a:pt x="57068" y="44260"/>
                    <a:pt x="44293" y="57026"/>
                    <a:pt x="28534" y="57026"/>
                  </a:cubicBezTo>
                  <a:cubicBezTo>
                    <a:pt x="12775" y="57026"/>
                    <a:pt x="0" y="44260"/>
                    <a:pt x="0" y="28513"/>
                  </a:cubicBezTo>
                  <a:cubicBezTo>
                    <a:pt x="0" y="12766"/>
                    <a:pt x="12775" y="0"/>
                    <a:pt x="28534" y="0"/>
                  </a:cubicBezTo>
                  <a:cubicBezTo>
                    <a:pt x="44293" y="0"/>
                    <a:pt x="57068" y="12766"/>
                    <a:pt x="57068" y="28513"/>
                  </a:cubicBezTo>
                  <a:close/>
                </a:path>
              </a:pathLst>
            </a:custGeom>
            <a:solidFill>
              <a:srgbClr val="6C63FF"/>
            </a:solidFill>
            <a:ln w="951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975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9">
            <a:extLst>
              <a:ext uri="{FF2B5EF4-FFF2-40B4-BE49-F238E27FC236}">
                <a16:creationId xmlns:a16="http://schemas.microsoft.com/office/drawing/2014/main" id="{622BFBCE-633C-0105-8376-880C1FCA6EC4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D95FFD8-E9B9-56C8-11D2-09D5CA8A262C}"/>
              </a:ext>
            </a:extLst>
          </p:cNvPr>
          <p:cNvGrpSpPr/>
          <p:nvPr/>
        </p:nvGrpSpPr>
        <p:grpSpPr>
          <a:xfrm>
            <a:off x="180000" y="180000"/>
            <a:ext cx="3978057" cy="784830"/>
            <a:chOff x="226168" y="203275"/>
            <a:chExt cx="3978057" cy="784830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68037D6-7FC7-4D45-5FCD-E80CCE6819BE}"/>
                </a:ext>
              </a:extLst>
            </p:cNvPr>
            <p:cNvSpPr/>
            <p:nvPr/>
          </p:nvSpPr>
          <p:spPr>
            <a:xfrm rot="8100000">
              <a:off x="226168" y="346323"/>
              <a:ext cx="788400" cy="500399"/>
            </a:xfrm>
            <a:prstGeom prst="roundRect">
              <a:avLst>
                <a:gd name="adj" fmla="val 50000"/>
              </a:avLst>
            </a:prstGeom>
            <a:solidFill>
              <a:srgbClr val="0D1D4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FED266-A77A-6B27-A6F6-C62227AF743C}"/>
                </a:ext>
              </a:extLst>
            </p:cNvPr>
            <p:cNvSpPr txBox="1"/>
            <p:nvPr/>
          </p:nvSpPr>
          <p:spPr>
            <a:xfrm>
              <a:off x="237755" y="203275"/>
              <a:ext cx="819455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4500">
                  <a:solidFill>
                    <a:srgbClr val="FCFEFE"/>
                  </a:solidFill>
                </a:rPr>
                <a:t>03</a:t>
              </a:r>
              <a:endParaRPr kumimoji="1" lang="x-none" altLang="en-US" sz="4500">
                <a:solidFill>
                  <a:srgbClr val="FCFEFE"/>
                </a:solidFill>
              </a:endParaRPr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77820800-7F80-0647-DFC6-F6C0FE6CCD8F}"/>
                </a:ext>
              </a:extLst>
            </p:cNvPr>
            <p:cNvCxnSpPr>
              <a:cxnSpLocks/>
            </p:cNvCxnSpPr>
            <p:nvPr/>
          </p:nvCxnSpPr>
          <p:spPr>
            <a:xfrm>
              <a:off x="1467390" y="987360"/>
              <a:ext cx="0" cy="0"/>
            </a:xfrm>
            <a:prstGeom prst="line">
              <a:avLst/>
            </a:prstGeom>
            <a:ln w="114300">
              <a:solidFill>
                <a:srgbClr val="E9EF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9965A4-4D7E-52C3-0F5D-EB7CC36FB361}"/>
                </a:ext>
              </a:extLst>
            </p:cNvPr>
            <p:cNvSpPr txBox="1"/>
            <p:nvPr/>
          </p:nvSpPr>
          <p:spPr>
            <a:xfrm>
              <a:off x="1057210" y="314941"/>
              <a:ext cx="3147015" cy="55399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ko-KR" altLang="en-US" sz="3000" b="1" spc="-300" err="1">
                  <a:solidFill>
                    <a:srgbClr val="0E1D4A"/>
                  </a:solidFill>
                </a:rPr>
                <a:t>캡스톤디자인</a:t>
              </a:r>
              <a:r>
                <a:rPr kumimoji="1" lang="ko-KR" altLang="en-US" sz="3000" b="1" spc="-300">
                  <a:solidFill>
                    <a:srgbClr val="0E1D4A"/>
                  </a:solidFill>
                </a:rPr>
                <a:t> 내용</a:t>
              </a:r>
              <a:endParaRPr kumimoji="1" lang="x-none" altLang="en-US" sz="3000" b="1" spc="-300">
                <a:solidFill>
                  <a:srgbClr val="0E1D4A"/>
                </a:solidFill>
              </a:endParaRPr>
            </a:p>
          </p:txBody>
        </p:sp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6EC90D4F-9E91-D86A-43E7-4E5F833F98C9}"/>
                </a:ext>
              </a:extLst>
            </p:cNvPr>
            <p:cNvCxnSpPr>
              <a:cxnSpLocks/>
            </p:cNvCxnSpPr>
            <p:nvPr/>
          </p:nvCxnSpPr>
          <p:spPr>
            <a:xfrm>
              <a:off x="1145771" y="868939"/>
              <a:ext cx="3058454" cy="0"/>
            </a:xfrm>
            <a:prstGeom prst="line">
              <a:avLst/>
            </a:prstGeom>
            <a:ln w="28575">
              <a:solidFill>
                <a:srgbClr val="E9EF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BF468EFD-0556-92C7-86C3-2D357DCEE6C1}"/>
              </a:ext>
            </a:extLst>
          </p:cNvPr>
          <p:cNvSpPr/>
          <p:nvPr/>
        </p:nvSpPr>
        <p:spPr>
          <a:xfrm>
            <a:off x="8996392" y="3962447"/>
            <a:ext cx="485009" cy="429724"/>
          </a:xfrm>
          <a:prstGeom prst="cube">
            <a:avLst/>
          </a:prstGeom>
          <a:solidFill>
            <a:srgbClr val="849FFB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정육면체 2">
            <a:extLst>
              <a:ext uri="{FF2B5EF4-FFF2-40B4-BE49-F238E27FC236}">
                <a16:creationId xmlns:a16="http://schemas.microsoft.com/office/drawing/2014/main" id="{290B4CDC-D14A-4A12-6D2F-832496C83346}"/>
              </a:ext>
            </a:extLst>
          </p:cNvPr>
          <p:cNvSpPr/>
          <p:nvPr/>
        </p:nvSpPr>
        <p:spPr>
          <a:xfrm>
            <a:off x="8158105" y="4474584"/>
            <a:ext cx="485009" cy="429724"/>
          </a:xfrm>
          <a:prstGeom prst="cube">
            <a:avLst/>
          </a:prstGeom>
          <a:solidFill>
            <a:srgbClr val="849FFB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정육면체 1">
            <a:extLst>
              <a:ext uri="{FF2B5EF4-FFF2-40B4-BE49-F238E27FC236}">
                <a16:creationId xmlns:a16="http://schemas.microsoft.com/office/drawing/2014/main" id="{040A5C95-19F4-7688-F6EF-F7B9FE144BC4}"/>
              </a:ext>
            </a:extLst>
          </p:cNvPr>
          <p:cNvSpPr/>
          <p:nvPr/>
        </p:nvSpPr>
        <p:spPr>
          <a:xfrm>
            <a:off x="8265884" y="4168480"/>
            <a:ext cx="485009" cy="429724"/>
          </a:xfrm>
          <a:prstGeom prst="cube">
            <a:avLst/>
          </a:prstGeom>
          <a:solidFill>
            <a:srgbClr val="849FFB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정육면체 43">
            <a:extLst>
              <a:ext uri="{FF2B5EF4-FFF2-40B4-BE49-F238E27FC236}">
                <a16:creationId xmlns:a16="http://schemas.microsoft.com/office/drawing/2014/main" id="{2A3CA73B-83B9-1EFC-08EE-894158B762B6}"/>
              </a:ext>
            </a:extLst>
          </p:cNvPr>
          <p:cNvSpPr/>
          <p:nvPr/>
        </p:nvSpPr>
        <p:spPr>
          <a:xfrm>
            <a:off x="8762869" y="4162593"/>
            <a:ext cx="485009" cy="747602"/>
          </a:xfrm>
          <a:prstGeom prst="cube">
            <a:avLst/>
          </a:prstGeom>
          <a:solidFill>
            <a:srgbClr val="849FFB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정육면체 42">
            <a:extLst>
              <a:ext uri="{FF2B5EF4-FFF2-40B4-BE49-F238E27FC236}">
                <a16:creationId xmlns:a16="http://schemas.microsoft.com/office/drawing/2014/main" id="{0A88426F-9B77-54F7-F927-5F5CABE05FE7}"/>
              </a:ext>
            </a:extLst>
          </p:cNvPr>
          <p:cNvSpPr/>
          <p:nvPr/>
        </p:nvSpPr>
        <p:spPr>
          <a:xfrm>
            <a:off x="9822704" y="3674002"/>
            <a:ext cx="485009" cy="429724"/>
          </a:xfrm>
          <a:prstGeom prst="cube">
            <a:avLst/>
          </a:prstGeom>
          <a:solidFill>
            <a:srgbClr val="849FFB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정육면체 39">
            <a:extLst>
              <a:ext uri="{FF2B5EF4-FFF2-40B4-BE49-F238E27FC236}">
                <a16:creationId xmlns:a16="http://schemas.microsoft.com/office/drawing/2014/main" id="{200DDF8D-414C-FC0C-15F7-FB631A274535}"/>
              </a:ext>
            </a:extLst>
          </p:cNvPr>
          <p:cNvSpPr/>
          <p:nvPr/>
        </p:nvSpPr>
        <p:spPr>
          <a:xfrm>
            <a:off x="8589225" y="4303873"/>
            <a:ext cx="485009" cy="429724"/>
          </a:xfrm>
          <a:prstGeom prst="cube">
            <a:avLst/>
          </a:prstGeom>
          <a:solidFill>
            <a:srgbClr val="849FFB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정육면체 38">
            <a:extLst>
              <a:ext uri="{FF2B5EF4-FFF2-40B4-BE49-F238E27FC236}">
                <a16:creationId xmlns:a16="http://schemas.microsoft.com/office/drawing/2014/main" id="{709F76D4-833D-E1AA-6CFA-A4C3102F605F}"/>
              </a:ext>
            </a:extLst>
          </p:cNvPr>
          <p:cNvSpPr/>
          <p:nvPr/>
        </p:nvSpPr>
        <p:spPr>
          <a:xfrm>
            <a:off x="9463439" y="4333307"/>
            <a:ext cx="485009" cy="429724"/>
          </a:xfrm>
          <a:prstGeom prst="cube">
            <a:avLst/>
          </a:prstGeom>
          <a:solidFill>
            <a:srgbClr val="849FFB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정육면체 36">
            <a:extLst>
              <a:ext uri="{FF2B5EF4-FFF2-40B4-BE49-F238E27FC236}">
                <a16:creationId xmlns:a16="http://schemas.microsoft.com/office/drawing/2014/main" id="{82648FCD-71FD-5CB0-9019-6AC876A8EEEF}"/>
              </a:ext>
            </a:extLst>
          </p:cNvPr>
          <p:cNvSpPr/>
          <p:nvPr/>
        </p:nvSpPr>
        <p:spPr>
          <a:xfrm>
            <a:off x="8924541" y="3373786"/>
            <a:ext cx="485009" cy="429724"/>
          </a:xfrm>
          <a:prstGeom prst="cube">
            <a:avLst/>
          </a:prstGeom>
          <a:solidFill>
            <a:srgbClr val="849FFB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정육면체 35">
            <a:extLst>
              <a:ext uri="{FF2B5EF4-FFF2-40B4-BE49-F238E27FC236}">
                <a16:creationId xmlns:a16="http://schemas.microsoft.com/office/drawing/2014/main" id="{19A62CD6-C067-ED91-2033-54B0C0C055CC}"/>
              </a:ext>
            </a:extLst>
          </p:cNvPr>
          <p:cNvSpPr/>
          <p:nvPr/>
        </p:nvSpPr>
        <p:spPr>
          <a:xfrm>
            <a:off x="9247879" y="4527566"/>
            <a:ext cx="485009" cy="429724"/>
          </a:xfrm>
          <a:prstGeom prst="cube">
            <a:avLst/>
          </a:prstGeom>
          <a:solidFill>
            <a:srgbClr val="849FFB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정육면체 33">
            <a:extLst>
              <a:ext uri="{FF2B5EF4-FFF2-40B4-BE49-F238E27FC236}">
                <a16:creationId xmlns:a16="http://schemas.microsoft.com/office/drawing/2014/main" id="{AAAC20AD-B6BA-9DE2-2759-8AFC68AEBE6E}"/>
              </a:ext>
            </a:extLst>
          </p:cNvPr>
          <p:cNvSpPr/>
          <p:nvPr/>
        </p:nvSpPr>
        <p:spPr>
          <a:xfrm>
            <a:off x="9247880" y="4050749"/>
            <a:ext cx="485009" cy="429724"/>
          </a:xfrm>
          <a:prstGeom prst="cube">
            <a:avLst/>
          </a:prstGeom>
          <a:solidFill>
            <a:srgbClr val="849FFB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정육면체 32">
            <a:extLst>
              <a:ext uri="{FF2B5EF4-FFF2-40B4-BE49-F238E27FC236}">
                <a16:creationId xmlns:a16="http://schemas.microsoft.com/office/drawing/2014/main" id="{18FBDB86-4036-07A0-EA04-D9D3A4AD81C7}"/>
              </a:ext>
            </a:extLst>
          </p:cNvPr>
          <p:cNvSpPr/>
          <p:nvPr/>
        </p:nvSpPr>
        <p:spPr>
          <a:xfrm>
            <a:off x="8343728" y="2543770"/>
            <a:ext cx="485009" cy="429724"/>
          </a:xfrm>
          <a:prstGeom prst="cube">
            <a:avLst/>
          </a:prstGeom>
          <a:solidFill>
            <a:srgbClr val="849FFB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정육면체 31">
            <a:extLst>
              <a:ext uri="{FF2B5EF4-FFF2-40B4-BE49-F238E27FC236}">
                <a16:creationId xmlns:a16="http://schemas.microsoft.com/office/drawing/2014/main" id="{47F2E3A7-9DCC-6DB9-719E-0AE305602538}"/>
              </a:ext>
            </a:extLst>
          </p:cNvPr>
          <p:cNvSpPr/>
          <p:nvPr/>
        </p:nvSpPr>
        <p:spPr>
          <a:xfrm>
            <a:off x="9032322" y="4686506"/>
            <a:ext cx="485009" cy="429724"/>
          </a:xfrm>
          <a:prstGeom prst="cube">
            <a:avLst/>
          </a:prstGeom>
          <a:solidFill>
            <a:srgbClr val="849FFB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정육면체 18">
            <a:extLst>
              <a:ext uri="{FF2B5EF4-FFF2-40B4-BE49-F238E27FC236}">
                <a16:creationId xmlns:a16="http://schemas.microsoft.com/office/drawing/2014/main" id="{8D956B6B-6208-6FA2-CD66-11F6BE0995D3}"/>
              </a:ext>
            </a:extLst>
          </p:cNvPr>
          <p:cNvSpPr/>
          <p:nvPr/>
        </p:nvSpPr>
        <p:spPr>
          <a:xfrm>
            <a:off x="7990449" y="4686505"/>
            <a:ext cx="485009" cy="429724"/>
          </a:xfrm>
          <a:prstGeom prst="cube">
            <a:avLst/>
          </a:prstGeom>
          <a:solidFill>
            <a:srgbClr val="849FFB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정육면체 28">
            <a:extLst>
              <a:ext uri="{FF2B5EF4-FFF2-40B4-BE49-F238E27FC236}">
                <a16:creationId xmlns:a16="http://schemas.microsoft.com/office/drawing/2014/main" id="{A6B78FD1-F4D1-45B3-835F-061A8D8400BF}"/>
              </a:ext>
            </a:extLst>
          </p:cNvPr>
          <p:cNvSpPr/>
          <p:nvPr/>
        </p:nvSpPr>
        <p:spPr>
          <a:xfrm>
            <a:off x="8493422" y="4686506"/>
            <a:ext cx="485009" cy="429724"/>
          </a:xfrm>
          <a:prstGeom prst="cube">
            <a:avLst/>
          </a:prstGeom>
          <a:solidFill>
            <a:srgbClr val="849FFB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정육면체 17">
            <a:extLst>
              <a:ext uri="{FF2B5EF4-FFF2-40B4-BE49-F238E27FC236}">
                <a16:creationId xmlns:a16="http://schemas.microsoft.com/office/drawing/2014/main" id="{0D974A2A-DD1E-1D91-D4C9-246157B257C8}"/>
              </a:ext>
            </a:extLst>
          </p:cNvPr>
          <p:cNvSpPr/>
          <p:nvPr/>
        </p:nvSpPr>
        <p:spPr>
          <a:xfrm>
            <a:off x="8176070" y="3585704"/>
            <a:ext cx="485009" cy="429724"/>
          </a:xfrm>
          <a:prstGeom prst="cube">
            <a:avLst/>
          </a:prstGeom>
          <a:solidFill>
            <a:srgbClr val="849FFB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정육면체 16">
            <a:extLst>
              <a:ext uri="{FF2B5EF4-FFF2-40B4-BE49-F238E27FC236}">
                <a16:creationId xmlns:a16="http://schemas.microsoft.com/office/drawing/2014/main" id="{28919AC3-59ED-3E99-F8D4-6C9F61A137DE}"/>
              </a:ext>
            </a:extLst>
          </p:cNvPr>
          <p:cNvSpPr/>
          <p:nvPr/>
        </p:nvSpPr>
        <p:spPr>
          <a:xfrm>
            <a:off x="7990449" y="4221461"/>
            <a:ext cx="485009" cy="435611"/>
          </a:xfrm>
          <a:prstGeom prst="cube">
            <a:avLst/>
          </a:prstGeom>
          <a:solidFill>
            <a:srgbClr val="849FFB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52C2AAE5-D899-B6B1-104E-7EBFA24A7EF3}"/>
              </a:ext>
            </a:extLst>
          </p:cNvPr>
          <p:cNvSpPr/>
          <p:nvPr/>
        </p:nvSpPr>
        <p:spPr>
          <a:xfrm>
            <a:off x="6373753" y="2196459"/>
            <a:ext cx="1215516" cy="1130233"/>
          </a:xfrm>
          <a:prstGeom prst="cube">
            <a:avLst/>
          </a:prstGeom>
          <a:solidFill>
            <a:srgbClr val="849FFB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8BBEDAB8-4423-C243-2E2C-234E19404554}"/>
              </a:ext>
            </a:extLst>
          </p:cNvPr>
          <p:cNvSpPr/>
          <p:nvPr/>
        </p:nvSpPr>
        <p:spPr>
          <a:xfrm>
            <a:off x="7990450" y="3774077"/>
            <a:ext cx="485009" cy="429724"/>
          </a:xfrm>
          <a:prstGeom prst="cube">
            <a:avLst/>
          </a:prstGeom>
          <a:solidFill>
            <a:srgbClr val="849FFB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1B35FB91-9722-437D-F811-16111F46A483}"/>
              </a:ext>
            </a:extLst>
          </p:cNvPr>
          <p:cNvSpPr/>
          <p:nvPr/>
        </p:nvSpPr>
        <p:spPr>
          <a:xfrm>
            <a:off x="8493421" y="4227347"/>
            <a:ext cx="485009" cy="429724"/>
          </a:xfrm>
          <a:prstGeom prst="cube">
            <a:avLst/>
          </a:prstGeom>
          <a:solidFill>
            <a:srgbClr val="849FFB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정육면체 22">
            <a:extLst>
              <a:ext uri="{FF2B5EF4-FFF2-40B4-BE49-F238E27FC236}">
                <a16:creationId xmlns:a16="http://schemas.microsoft.com/office/drawing/2014/main" id="{F781FBF4-7C23-41B7-8230-631A7BCC04DA}"/>
              </a:ext>
            </a:extLst>
          </p:cNvPr>
          <p:cNvSpPr/>
          <p:nvPr/>
        </p:nvSpPr>
        <p:spPr>
          <a:xfrm>
            <a:off x="9032322" y="4227348"/>
            <a:ext cx="485009" cy="429724"/>
          </a:xfrm>
          <a:prstGeom prst="cube">
            <a:avLst/>
          </a:prstGeom>
          <a:solidFill>
            <a:srgbClr val="849FFB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정육면체 25">
            <a:extLst>
              <a:ext uri="{FF2B5EF4-FFF2-40B4-BE49-F238E27FC236}">
                <a16:creationId xmlns:a16="http://schemas.microsoft.com/office/drawing/2014/main" id="{911691B8-72C5-8B9A-AC74-174D382A579B}"/>
              </a:ext>
            </a:extLst>
          </p:cNvPr>
          <p:cNvSpPr/>
          <p:nvPr/>
        </p:nvSpPr>
        <p:spPr>
          <a:xfrm>
            <a:off x="8655092" y="3267826"/>
            <a:ext cx="485009" cy="429724"/>
          </a:xfrm>
          <a:prstGeom prst="cube">
            <a:avLst/>
          </a:prstGeom>
          <a:solidFill>
            <a:srgbClr val="849FFB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정육면체 26">
            <a:extLst>
              <a:ext uri="{FF2B5EF4-FFF2-40B4-BE49-F238E27FC236}">
                <a16:creationId xmlns:a16="http://schemas.microsoft.com/office/drawing/2014/main" id="{AD0532E4-1E8E-DEAB-B2AC-2BB66F33D110}"/>
              </a:ext>
            </a:extLst>
          </p:cNvPr>
          <p:cNvSpPr/>
          <p:nvPr/>
        </p:nvSpPr>
        <p:spPr>
          <a:xfrm>
            <a:off x="9247881" y="3585705"/>
            <a:ext cx="485009" cy="429724"/>
          </a:xfrm>
          <a:prstGeom prst="cube">
            <a:avLst/>
          </a:prstGeom>
          <a:solidFill>
            <a:srgbClr val="849FFB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정육면체 29">
            <a:extLst>
              <a:ext uri="{FF2B5EF4-FFF2-40B4-BE49-F238E27FC236}">
                <a16:creationId xmlns:a16="http://schemas.microsoft.com/office/drawing/2014/main" id="{A109C375-3321-967F-2E4E-A82B194327B7}"/>
              </a:ext>
            </a:extLst>
          </p:cNvPr>
          <p:cNvSpPr/>
          <p:nvPr/>
        </p:nvSpPr>
        <p:spPr>
          <a:xfrm>
            <a:off x="8493421" y="3774077"/>
            <a:ext cx="485009" cy="429724"/>
          </a:xfrm>
          <a:prstGeom prst="cube">
            <a:avLst/>
          </a:prstGeom>
          <a:solidFill>
            <a:srgbClr val="849FFB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정육면체 30">
            <a:extLst>
              <a:ext uri="{FF2B5EF4-FFF2-40B4-BE49-F238E27FC236}">
                <a16:creationId xmlns:a16="http://schemas.microsoft.com/office/drawing/2014/main" id="{322D7422-8610-7FD4-354E-47E9528A4E0F}"/>
              </a:ext>
            </a:extLst>
          </p:cNvPr>
          <p:cNvSpPr/>
          <p:nvPr/>
        </p:nvSpPr>
        <p:spPr>
          <a:xfrm>
            <a:off x="9032321" y="3774076"/>
            <a:ext cx="485009" cy="429724"/>
          </a:xfrm>
          <a:prstGeom prst="cube">
            <a:avLst/>
          </a:prstGeom>
          <a:solidFill>
            <a:srgbClr val="849FFB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정육면체 37">
            <a:extLst>
              <a:ext uri="{FF2B5EF4-FFF2-40B4-BE49-F238E27FC236}">
                <a16:creationId xmlns:a16="http://schemas.microsoft.com/office/drawing/2014/main" id="{2079D381-4C02-7137-4CD8-B48C4CEA70B3}"/>
              </a:ext>
            </a:extLst>
          </p:cNvPr>
          <p:cNvSpPr/>
          <p:nvPr/>
        </p:nvSpPr>
        <p:spPr>
          <a:xfrm>
            <a:off x="9607146" y="2761575"/>
            <a:ext cx="485009" cy="429724"/>
          </a:xfrm>
          <a:prstGeom prst="cube">
            <a:avLst/>
          </a:prstGeom>
          <a:solidFill>
            <a:srgbClr val="849FFB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DF1EA00E-7142-BAA6-561A-01B9053E92AF}"/>
              </a:ext>
            </a:extLst>
          </p:cNvPr>
          <p:cNvSpPr/>
          <p:nvPr/>
        </p:nvSpPr>
        <p:spPr>
          <a:xfrm rot="18900000">
            <a:off x="7555437" y="3224893"/>
            <a:ext cx="401181" cy="512137"/>
          </a:xfrm>
          <a:prstGeom prst="downArrow">
            <a:avLst/>
          </a:prstGeom>
          <a:solidFill>
            <a:srgbClr val="0E1D4A"/>
          </a:solidFill>
          <a:ln w="28575"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28BBC5-18A1-5938-7C64-0215BEF7C0B0}"/>
              </a:ext>
            </a:extLst>
          </p:cNvPr>
          <p:cNvSpPr txBox="1"/>
          <p:nvPr/>
        </p:nvSpPr>
        <p:spPr>
          <a:xfrm>
            <a:off x="765808" y="1460143"/>
            <a:ext cx="347242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2300" b="1" spc="-150" dirty="0">
                <a:solidFill>
                  <a:srgbClr val="0E1D4A"/>
                </a:solidFill>
              </a:rPr>
              <a:t>클라우드 컴퓨팅 환경 지원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CE909F-39AE-B945-CD8B-BD125C542D15}"/>
              </a:ext>
            </a:extLst>
          </p:cNvPr>
          <p:cNvSpPr txBox="1"/>
          <p:nvPr/>
        </p:nvSpPr>
        <p:spPr>
          <a:xfrm>
            <a:off x="6373753" y="1469299"/>
            <a:ext cx="283603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2300" b="1" spc="-150" dirty="0">
                <a:solidFill>
                  <a:srgbClr val="0E1D4A"/>
                </a:solidFill>
              </a:rPr>
              <a:t>마이크로 서비스 구현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4340F0D-5F06-4D08-7D16-C589F1823E1B}"/>
              </a:ext>
            </a:extLst>
          </p:cNvPr>
          <p:cNvGrpSpPr/>
          <p:nvPr/>
        </p:nvGrpSpPr>
        <p:grpSpPr>
          <a:xfrm>
            <a:off x="759869" y="2384009"/>
            <a:ext cx="4100215" cy="2645404"/>
            <a:chOff x="1186749" y="2340141"/>
            <a:chExt cx="4100215" cy="2645404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31252EB1-6333-A7E6-DC46-CC46BB477E89}"/>
                </a:ext>
              </a:extLst>
            </p:cNvPr>
            <p:cNvGrpSpPr/>
            <p:nvPr/>
          </p:nvGrpSpPr>
          <p:grpSpPr>
            <a:xfrm>
              <a:off x="1186749" y="2340141"/>
              <a:ext cx="4097018" cy="2642757"/>
              <a:chOff x="1186749" y="1013934"/>
              <a:chExt cx="4097018" cy="2642757"/>
            </a:xfrm>
          </p:grpSpPr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090FC4E1-9462-2271-B661-B51C17F0B4A0}"/>
                  </a:ext>
                </a:extLst>
              </p:cNvPr>
              <p:cNvGrpSpPr/>
              <p:nvPr/>
            </p:nvGrpSpPr>
            <p:grpSpPr>
              <a:xfrm>
                <a:off x="1186749" y="1013934"/>
                <a:ext cx="4097018" cy="2642757"/>
                <a:chOff x="2024054" y="490686"/>
                <a:chExt cx="7766319" cy="5009618"/>
              </a:xfrm>
              <a:solidFill>
                <a:srgbClr val="E3EB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7" name="타원 86">
                  <a:extLst>
                    <a:ext uri="{FF2B5EF4-FFF2-40B4-BE49-F238E27FC236}">
                      <a16:creationId xmlns:a16="http://schemas.microsoft.com/office/drawing/2014/main" id="{6070607D-794A-5EA3-6B17-FAC44A469873}"/>
                    </a:ext>
                  </a:extLst>
                </p:cNvPr>
                <p:cNvSpPr/>
                <p:nvPr/>
              </p:nvSpPr>
              <p:spPr>
                <a:xfrm>
                  <a:off x="2024054" y="2551410"/>
                  <a:ext cx="2939754" cy="29397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x-none" altLang="en-US"/>
                </a:p>
              </p:txBody>
            </p:sp>
            <p:sp>
              <p:nvSpPr>
                <p:cNvPr id="88" name="타원 87">
                  <a:extLst>
                    <a:ext uri="{FF2B5EF4-FFF2-40B4-BE49-F238E27FC236}">
                      <a16:creationId xmlns:a16="http://schemas.microsoft.com/office/drawing/2014/main" id="{33C3968F-490F-300A-0F58-74C35D36FA88}"/>
                    </a:ext>
                  </a:extLst>
                </p:cNvPr>
                <p:cNvSpPr/>
                <p:nvPr/>
              </p:nvSpPr>
              <p:spPr>
                <a:xfrm>
                  <a:off x="3399925" y="1137422"/>
                  <a:ext cx="2490759" cy="24907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x-none" altLang="en-US"/>
                </a:p>
              </p:txBody>
            </p:sp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E56CA0FD-2633-02CF-2092-E9BAB631BCE4}"/>
                    </a:ext>
                  </a:extLst>
                </p:cNvPr>
                <p:cNvSpPr/>
                <p:nvPr/>
              </p:nvSpPr>
              <p:spPr>
                <a:xfrm>
                  <a:off x="4823949" y="490686"/>
                  <a:ext cx="3395465" cy="339546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x-none" altLang="en-US"/>
                </a:p>
              </p:txBody>
            </p:sp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BF77E297-FDBE-F8F4-F84F-8911F1E742D5}"/>
                    </a:ext>
                  </a:extLst>
                </p:cNvPr>
                <p:cNvSpPr/>
                <p:nvPr/>
              </p:nvSpPr>
              <p:spPr>
                <a:xfrm>
                  <a:off x="6377669" y="2087600"/>
                  <a:ext cx="3412704" cy="341270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x-none" altLang="en-US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72588E9F-EE4D-01F7-5814-12C8B7DABE44}"/>
                    </a:ext>
                  </a:extLst>
                </p:cNvPr>
                <p:cNvSpPr/>
                <p:nvPr/>
              </p:nvSpPr>
              <p:spPr>
                <a:xfrm>
                  <a:off x="3462408" y="3175254"/>
                  <a:ext cx="4487422" cy="231591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x-none" altLang="en-US"/>
                </a:p>
              </p:txBody>
            </p:sp>
          </p:grpSp>
          <p:pic>
            <p:nvPicPr>
              <p:cNvPr id="86" name="그림 85">
                <a:extLst>
                  <a:ext uri="{FF2B5EF4-FFF2-40B4-BE49-F238E27FC236}">
                    <a16:creationId xmlns:a16="http://schemas.microsoft.com/office/drawing/2014/main" id="{7DC29FEC-914E-D68B-BD5C-43BE32083E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1476" y="2286270"/>
                <a:ext cx="3933959" cy="940515"/>
              </a:xfrm>
              <a:prstGeom prst="rect">
                <a:avLst/>
              </a:prstGeom>
            </p:spPr>
          </p:pic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8A1C8616-4170-BDD4-D050-B867519DCDC2}"/>
                </a:ext>
              </a:extLst>
            </p:cNvPr>
            <p:cNvGrpSpPr/>
            <p:nvPr/>
          </p:nvGrpSpPr>
          <p:grpSpPr>
            <a:xfrm>
              <a:off x="1189946" y="2342788"/>
              <a:ext cx="4097018" cy="2642757"/>
              <a:chOff x="1186749" y="1013934"/>
              <a:chExt cx="4097018" cy="2642757"/>
            </a:xfrm>
            <a:effectLst>
              <a:outerShdw blurRad="127000" dist="38100" dir="13500000" algn="br" rotWithShape="0">
                <a:prstClr val="black">
                  <a:alpha val="20000"/>
                </a:prstClr>
              </a:outerShdw>
            </a:effectLst>
          </p:grpSpPr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E4EE3DBB-215C-4C56-1EF1-BA42F36F6BDD}"/>
                  </a:ext>
                </a:extLst>
              </p:cNvPr>
              <p:cNvGrpSpPr/>
              <p:nvPr/>
            </p:nvGrpSpPr>
            <p:grpSpPr>
              <a:xfrm>
                <a:off x="1186749" y="1013934"/>
                <a:ext cx="4097018" cy="2642757"/>
                <a:chOff x="2024054" y="490686"/>
                <a:chExt cx="7766319" cy="5009618"/>
              </a:xfrm>
              <a:solidFill>
                <a:srgbClr val="E3EB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D5CE43A0-24E9-2365-4F71-D6CB967367A3}"/>
                    </a:ext>
                  </a:extLst>
                </p:cNvPr>
                <p:cNvSpPr/>
                <p:nvPr/>
              </p:nvSpPr>
              <p:spPr>
                <a:xfrm>
                  <a:off x="2024054" y="2551410"/>
                  <a:ext cx="2939754" cy="29397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x-none" altLang="en-US"/>
                </a:p>
              </p:txBody>
            </p:sp>
            <p:sp>
              <p:nvSpPr>
                <p:cNvPr id="81" name="타원 80">
                  <a:extLst>
                    <a:ext uri="{FF2B5EF4-FFF2-40B4-BE49-F238E27FC236}">
                      <a16:creationId xmlns:a16="http://schemas.microsoft.com/office/drawing/2014/main" id="{90B2D345-35C9-0A18-8AD1-CAECEEAEEAA6}"/>
                    </a:ext>
                  </a:extLst>
                </p:cNvPr>
                <p:cNvSpPr/>
                <p:nvPr/>
              </p:nvSpPr>
              <p:spPr>
                <a:xfrm>
                  <a:off x="3399925" y="1137422"/>
                  <a:ext cx="2490759" cy="24907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x-none" altLang="en-US"/>
                </a:p>
              </p:txBody>
            </p:sp>
            <p:sp>
              <p:nvSpPr>
                <p:cNvPr id="82" name="타원 81">
                  <a:extLst>
                    <a:ext uri="{FF2B5EF4-FFF2-40B4-BE49-F238E27FC236}">
                      <a16:creationId xmlns:a16="http://schemas.microsoft.com/office/drawing/2014/main" id="{076065D4-D004-D6BE-8288-25918C2C439B}"/>
                    </a:ext>
                  </a:extLst>
                </p:cNvPr>
                <p:cNvSpPr/>
                <p:nvPr/>
              </p:nvSpPr>
              <p:spPr>
                <a:xfrm>
                  <a:off x="4823949" y="490686"/>
                  <a:ext cx="3395465" cy="339546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x-none" altLang="en-US"/>
                </a:p>
              </p:txBody>
            </p:sp>
            <p:sp>
              <p:nvSpPr>
                <p:cNvPr id="83" name="타원 82">
                  <a:extLst>
                    <a:ext uri="{FF2B5EF4-FFF2-40B4-BE49-F238E27FC236}">
                      <a16:creationId xmlns:a16="http://schemas.microsoft.com/office/drawing/2014/main" id="{34FA3589-C91C-95BB-D4DF-BA8E3354DDF7}"/>
                    </a:ext>
                  </a:extLst>
                </p:cNvPr>
                <p:cNvSpPr/>
                <p:nvPr/>
              </p:nvSpPr>
              <p:spPr>
                <a:xfrm>
                  <a:off x="6377670" y="2087601"/>
                  <a:ext cx="3412703" cy="341270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x-none" altLang="en-US"/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3DD19BF7-8A16-0722-0C29-3A38E2C55B43}"/>
                    </a:ext>
                  </a:extLst>
                </p:cNvPr>
                <p:cNvSpPr/>
                <p:nvPr/>
              </p:nvSpPr>
              <p:spPr>
                <a:xfrm>
                  <a:off x="3462408" y="3175254"/>
                  <a:ext cx="4487422" cy="231591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x-none" altLang="en-US"/>
                </a:p>
              </p:txBody>
            </p:sp>
          </p:grpSp>
          <p:pic>
            <p:nvPicPr>
              <p:cNvPr id="79" name="그림 78">
                <a:extLst>
                  <a:ext uri="{FF2B5EF4-FFF2-40B4-BE49-F238E27FC236}">
                    <a16:creationId xmlns:a16="http://schemas.microsoft.com/office/drawing/2014/main" id="{12082C3A-E206-3D0B-3169-085E71B8A4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1476" y="2286270"/>
                <a:ext cx="3933959" cy="94051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4976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자유형: 도형 19">
            <a:extLst>
              <a:ext uri="{FF2B5EF4-FFF2-40B4-BE49-F238E27FC236}">
                <a16:creationId xmlns:a16="http://schemas.microsoft.com/office/drawing/2014/main" id="{6E46C182-3CAC-940E-116F-FBA0F674FB3B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D55D3A5E-53E1-CC1E-7F9F-0549907F5AE4}"/>
              </a:ext>
            </a:extLst>
          </p:cNvPr>
          <p:cNvGrpSpPr/>
          <p:nvPr/>
        </p:nvGrpSpPr>
        <p:grpSpPr>
          <a:xfrm>
            <a:off x="6373753" y="2027257"/>
            <a:ext cx="4990541" cy="1450390"/>
            <a:chOff x="765808" y="4447627"/>
            <a:chExt cx="4990541" cy="1450390"/>
          </a:xfrm>
        </p:grpSpPr>
        <p:sp>
          <p:nvSpPr>
            <p:cNvPr id="167" name="사각형: 둥근 모서리 153">
              <a:extLst>
                <a:ext uri="{FF2B5EF4-FFF2-40B4-BE49-F238E27FC236}">
                  <a16:creationId xmlns:a16="http://schemas.microsoft.com/office/drawing/2014/main" id="{544AA34A-5E5C-1F16-FAF6-6379351DDE31}"/>
                </a:ext>
              </a:extLst>
            </p:cNvPr>
            <p:cNvSpPr/>
            <p:nvPr/>
          </p:nvSpPr>
          <p:spPr>
            <a:xfrm>
              <a:off x="778915" y="4460513"/>
              <a:ext cx="1566306" cy="119679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" dist="381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8" name="사각형: 둥근 모서리 153">
              <a:extLst>
                <a:ext uri="{FF2B5EF4-FFF2-40B4-BE49-F238E27FC236}">
                  <a16:creationId xmlns:a16="http://schemas.microsoft.com/office/drawing/2014/main" id="{D0C9A718-C1E2-03B4-97CC-F6953709AE00}"/>
                </a:ext>
              </a:extLst>
            </p:cNvPr>
            <p:cNvSpPr/>
            <p:nvPr/>
          </p:nvSpPr>
          <p:spPr>
            <a:xfrm>
              <a:off x="2471372" y="4447627"/>
              <a:ext cx="1566306" cy="119679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" dist="381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9" name="사각형: 둥근 모서리 153">
              <a:extLst>
                <a:ext uri="{FF2B5EF4-FFF2-40B4-BE49-F238E27FC236}">
                  <a16:creationId xmlns:a16="http://schemas.microsoft.com/office/drawing/2014/main" id="{4086F5A4-6662-F382-1F81-79BF3FACF579}"/>
                </a:ext>
              </a:extLst>
            </p:cNvPr>
            <p:cNvSpPr/>
            <p:nvPr/>
          </p:nvSpPr>
          <p:spPr>
            <a:xfrm>
              <a:off x="4187625" y="4456726"/>
              <a:ext cx="1566306" cy="119679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" dist="381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9D33D176-DF9D-F398-27F7-F3F7D227883E}"/>
                </a:ext>
              </a:extLst>
            </p:cNvPr>
            <p:cNvGrpSpPr/>
            <p:nvPr/>
          </p:nvGrpSpPr>
          <p:grpSpPr>
            <a:xfrm>
              <a:off x="765808" y="4449246"/>
              <a:ext cx="4990541" cy="1448771"/>
              <a:chOff x="878986" y="4476322"/>
              <a:chExt cx="5259591" cy="1526877"/>
            </a:xfrm>
          </p:grpSpPr>
          <p:sp>
            <p:nvSpPr>
              <p:cNvPr id="153" name="사각형: 둥근 모서리 153">
                <a:extLst>
                  <a:ext uri="{FF2B5EF4-FFF2-40B4-BE49-F238E27FC236}">
                    <a16:creationId xmlns:a16="http://schemas.microsoft.com/office/drawing/2014/main" id="{37B82BE0-613E-FBDA-D2E5-9EB0339A3E96}"/>
                  </a:ext>
                </a:extLst>
              </p:cNvPr>
              <p:cNvSpPr/>
              <p:nvPr/>
            </p:nvSpPr>
            <p:spPr>
              <a:xfrm>
                <a:off x="4487828" y="4476322"/>
                <a:ext cx="1650749" cy="126132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127000" dist="635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사각형: 둥근 모서리 153">
                <a:extLst>
                  <a:ext uri="{FF2B5EF4-FFF2-40B4-BE49-F238E27FC236}">
                    <a16:creationId xmlns:a16="http://schemas.microsoft.com/office/drawing/2014/main" id="{9636F828-EB18-A0C4-B43D-DD4743DF7F99}"/>
                  </a:ext>
                </a:extLst>
              </p:cNvPr>
              <p:cNvSpPr/>
              <p:nvPr/>
            </p:nvSpPr>
            <p:spPr>
              <a:xfrm>
                <a:off x="2680862" y="4480129"/>
                <a:ext cx="1650749" cy="126132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127000" dist="635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사각형: 둥근 모서리 153">
                <a:extLst>
                  <a:ext uri="{FF2B5EF4-FFF2-40B4-BE49-F238E27FC236}">
                    <a16:creationId xmlns:a16="http://schemas.microsoft.com/office/drawing/2014/main" id="{3709674A-267C-9A43-971C-FF87660AD517}"/>
                  </a:ext>
                </a:extLst>
              </p:cNvPr>
              <p:cNvSpPr/>
              <p:nvPr/>
            </p:nvSpPr>
            <p:spPr>
              <a:xfrm>
                <a:off x="878986" y="4480129"/>
                <a:ext cx="1650749" cy="126132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127000" dist="635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DA0CC384-1B1C-D8D5-7A42-B629C3C55B9F}"/>
                  </a:ext>
                </a:extLst>
              </p:cNvPr>
              <p:cNvGrpSpPr/>
              <p:nvPr/>
            </p:nvGrpSpPr>
            <p:grpSpPr>
              <a:xfrm>
                <a:off x="1021159" y="4600445"/>
                <a:ext cx="1374728" cy="1402754"/>
                <a:chOff x="2747000" y="4877494"/>
                <a:chExt cx="1374728" cy="1402754"/>
              </a:xfrm>
            </p:grpSpPr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275E990B-47F0-C471-A9BF-E43FD13A7161}"/>
                    </a:ext>
                  </a:extLst>
                </p:cNvPr>
                <p:cNvSpPr/>
                <p:nvPr/>
              </p:nvSpPr>
              <p:spPr>
                <a:xfrm>
                  <a:off x="3282330" y="4882396"/>
                  <a:ext cx="830689" cy="90792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x-none" altLang="en-US"/>
                </a:p>
              </p:txBody>
            </p:sp>
            <p:pic>
              <p:nvPicPr>
                <p:cNvPr id="46" name="그래픽 45">
                  <a:extLst>
                    <a:ext uri="{FF2B5EF4-FFF2-40B4-BE49-F238E27FC236}">
                      <a16:creationId xmlns:a16="http://schemas.microsoft.com/office/drawing/2014/main" id="{9264AE73-0940-D6A9-C850-16E1139CC6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47000" y="4877494"/>
                  <a:ext cx="1374728" cy="1079957"/>
                </a:xfrm>
                <a:prstGeom prst="rect">
                  <a:avLst/>
                </a:prstGeom>
              </p:spPr>
            </p:pic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C48F4FE-41FC-4709-89A1-2265430F9E17}"/>
                    </a:ext>
                  </a:extLst>
                </p:cNvPr>
                <p:cNvSpPr txBox="1"/>
                <p:nvPr/>
              </p:nvSpPr>
              <p:spPr>
                <a:xfrm>
                  <a:off x="3104491" y="6020753"/>
                  <a:ext cx="681176" cy="2594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x-none" altLang="en-US" sz="1000" spc="-150" dirty="0">
                      <a:solidFill>
                        <a:srgbClr val="0E1D4A"/>
                      </a:solidFill>
                    </a:rPr>
                    <a:t>일정 관리</a:t>
                  </a: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82105928-3D96-1986-CE37-48ADF769B2DB}"/>
                  </a:ext>
                </a:extLst>
              </p:cNvPr>
              <p:cNvGrpSpPr/>
              <p:nvPr/>
            </p:nvGrpSpPr>
            <p:grpSpPr>
              <a:xfrm>
                <a:off x="2994415" y="4612479"/>
                <a:ext cx="1192926" cy="1067923"/>
                <a:chOff x="805584" y="3166398"/>
                <a:chExt cx="1192926" cy="1067923"/>
              </a:xfrm>
            </p:grpSpPr>
            <p:sp>
              <p:nvSpPr>
                <p:cNvPr id="51" name="자유형 50">
                  <a:extLst>
                    <a:ext uri="{FF2B5EF4-FFF2-40B4-BE49-F238E27FC236}">
                      <a16:creationId xmlns:a16="http://schemas.microsoft.com/office/drawing/2014/main" id="{847D8501-78CC-C207-29F1-49025B642E20}"/>
                    </a:ext>
                  </a:extLst>
                </p:cNvPr>
                <p:cNvSpPr/>
                <p:nvPr/>
              </p:nvSpPr>
              <p:spPr>
                <a:xfrm>
                  <a:off x="1613528" y="3989082"/>
                  <a:ext cx="313698" cy="245134"/>
                </a:xfrm>
                <a:custGeom>
                  <a:avLst/>
                  <a:gdLst>
                    <a:gd name="connsiteX0" fmla="*/ 23104 w 313698"/>
                    <a:gd name="connsiteY0" fmla="*/ 236677 h 245134"/>
                    <a:gd name="connsiteX1" fmla="*/ 139 w 313698"/>
                    <a:gd name="connsiteY1" fmla="*/ 181559 h 245134"/>
                    <a:gd name="connsiteX2" fmla="*/ 38608 w 313698"/>
                    <a:gd name="connsiteY2" fmla="*/ 137676 h 245134"/>
                    <a:gd name="connsiteX3" fmla="*/ 88207 w 313698"/>
                    <a:gd name="connsiteY3" fmla="*/ 165211 h 245134"/>
                    <a:gd name="connsiteX4" fmla="*/ 115832 w 313698"/>
                    <a:gd name="connsiteY4" fmla="*/ 54729 h 245134"/>
                    <a:gd name="connsiteX5" fmla="*/ 200648 w 313698"/>
                    <a:gd name="connsiteY5" fmla="*/ 451 h 245134"/>
                    <a:gd name="connsiteX6" fmla="*/ 293100 w 313698"/>
                    <a:gd name="connsiteY6" fmla="*/ 38150 h 245134"/>
                    <a:gd name="connsiteX7" fmla="*/ 304830 w 313698"/>
                    <a:gd name="connsiteY7" fmla="*/ 136242 h 245134"/>
                    <a:gd name="connsiteX8" fmla="*/ 251783 w 313698"/>
                    <a:gd name="connsiteY8" fmla="*/ 190363 h 245134"/>
                    <a:gd name="connsiteX9" fmla="*/ 17628 w 313698"/>
                    <a:gd name="connsiteY9" fmla="*/ 241532 h 2451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3698" h="245134">
                      <a:moveTo>
                        <a:pt x="23104" y="236677"/>
                      </a:moveTo>
                      <a:cubicBezTo>
                        <a:pt x="7246" y="223290"/>
                        <a:pt x="-2387" y="202145"/>
                        <a:pt x="139" y="181559"/>
                      </a:cubicBezTo>
                      <a:cubicBezTo>
                        <a:pt x="2666" y="160974"/>
                        <a:pt x="18312" y="142049"/>
                        <a:pt x="38608" y="137676"/>
                      </a:cubicBezTo>
                      <a:cubicBezTo>
                        <a:pt x="58905" y="133306"/>
                        <a:pt x="82041" y="145406"/>
                        <a:pt x="88207" y="165211"/>
                      </a:cubicBezTo>
                      <a:cubicBezTo>
                        <a:pt x="91598" y="127029"/>
                        <a:pt x="95508" y="87246"/>
                        <a:pt x="115832" y="54729"/>
                      </a:cubicBezTo>
                      <a:cubicBezTo>
                        <a:pt x="134233" y="25287"/>
                        <a:pt x="166104" y="4219"/>
                        <a:pt x="200648" y="451"/>
                      </a:cubicBezTo>
                      <a:cubicBezTo>
                        <a:pt x="235190" y="-3319"/>
                        <a:pt x="271558" y="10917"/>
                        <a:pt x="293100" y="38150"/>
                      </a:cubicBezTo>
                      <a:cubicBezTo>
                        <a:pt x="314644" y="65384"/>
                        <a:pt x="319919" y="104976"/>
                        <a:pt x="304830" y="136242"/>
                      </a:cubicBezTo>
                      <a:cubicBezTo>
                        <a:pt x="293716" y="159276"/>
                        <a:pt x="273239" y="176418"/>
                        <a:pt x="251783" y="190363"/>
                      </a:cubicBezTo>
                      <a:cubicBezTo>
                        <a:pt x="182453" y="235046"/>
                        <a:pt x="99302" y="253217"/>
                        <a:pt x="17628" y="241532"/>
                      </a:cubicBezTo>
                    </a:path>
                  </a:pathLst>
                </a:custGeom>
                <a:solidFill>
                  <a:srgbClr val="F2F2F2"/>
                </a:solidFill>
                <a:ln w="17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52" name="자유형 51">
                  <a:extLst>
                    <a:ext uri="{FF2B5EF4-FFF2-40B4-BE49-F238E27FC236}">
                      <a16:creationId xmlns:a16="http://schemas.microsoft.com/office/drawing/2014/main" id="{676CFBE9-B3E2-379C-0B38-0692A3335885}"/>
                    </a:ext>
                  </a:extLst>
                </p:cNvPr>
                <p:cNvSpPr/>
                <p:nvPr/>
              </p:nvSpPr>
              <p:spPr>
                <a:xfrm>
                  <a:off x="1706491" y="4000150"/>
                  <a:ext cx="171955" cy="228879"/>
                </a:xfrm>
                <a:custGeom>
                  <a:avLst/>
                  <a:gdLst>
                    <a:gd name="connsiteX0" fmla="*/ 165980 w 171955"/>
                    <a:gd name="connsiteY0" fmla="*/ 638 h 228879"/>
                    <a:gd name="connsiteX1" fmla="*/ 87917 w 171955"/>
                    <a:gd name="connsiteY1" fmla="*/ 78070 h 228879"/>
                    <a:gd name="connsiteX2" fmla="*/ -9 w 171955"/>
                    <a:gd name="connsiteY2" fmla="*/ 224839 h 228879"/>
                    <a:gd name="connsiteX3" fmla="*/ 6273 w 171955"/>
                    <a:gd name="connsiteY3" fmla="*/ 226569 h 228879"/>
                    <a:gd name="connsiteX4" fmla="*/ 170587 w 171955"/>
                    <a:gd name="connsiteY4" fmla="*/ 5240 h 228879"/>
                    <a:gd name="connsiteX5" fmla="*/ 165980 w 171955"/>
                    <a:gd name="connsiteY5" fmla="*/ 638 h 2288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1955" h="228879">
                      <a:moveTo>
                        <a:pt x="165980" y="638"/>
                      </a:moveTo>
                      <a:cubicBezTo>
                        <a:pt x="137479" y="23827"/>
                        <a:pt x="111330" y="49763"/>
                        <a:pt x="87917" y="78070"/>
                      </a:cubicBezTo>
                      <a:cubicBezTo>
                        <a:pt x="51273" y="122218"/>
                        <a:pt x="21620" y="171715"/>
                        <a:pt x="-9" y="224839"/>
                      </a:cubicBezTo>
                      <a:cubicBezTo>
                        <a:pt x="-1592" y="228715"/>
                        <a:pt x="4707" y="230401"/>
                        <a:pt x="6273" y="226569"/>
                      </a:cubicBezTo>
                      <a:cubicBezTo>
                        <a:pt x="41661" y="140233"/>
                        <a:pt x="98155" y="64135"/>
                        <a:pt x="170587" y="5240"/>
                      </a:cubicBezTo>
                      <a:cubicBezTo>
                        <a:pt x="173839" y="2594"/>
                        <a:pt x="169206" y="-1987"/>
                        <a:pt x="165980" y="63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7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53" name="자유형 52">
                  <a:extLst>
                    <a:ext uri="{FF2B5EF4-FFF2-40B4-BE49-F238E27FC236}">
                      <a16:creationId xmlns:a16="http://schemas.microsoft.com/office/drawing/2014/main" id="{21E996CF-174D-4DBD-652D-C080D70F7755}"/>
                    </a:ext>
                  </a:extLst>
                </p:cNvPr>
                <p:cNvSpPr/>
                <p:nvPr/>
              </p:nvSpPr>
              <p:spPr>
                <a:xfrm>
                  <a:off x="835583" y="3168184"/>
                  <a:ext cx="557258" cy="177999"/>
                </a:xfrm>
                <a:custGeom>
                  <a:avLst/>
                  <a:gdLst>
                    <a:gd name="connsiteX0" fmla="*/ 556997 w 557258"/>
                    <a:gd name="connsiteY0" fmla="*/ 177853 h 177999"/>
                    <a:gd name="connsiteX1" fmla="*/ -262 w 557258"/>
                    <a:gd name="connsiteY1" fmla="*/ 177853 h 177999"/>
                    <a:gd name="connsiteX2" fmla="*/ 407231 w 557258"/>
                    <a:gd name="connsiteY2" fmla="*/ 28252 h 177999"/>
                    <a:gd name="connsiteX3" fmla="*/ 556997 w 557258"/>
                    <a:gd name="connsiteY3" fmla="*/ 177853 h 177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7258" h="177999">
                      <a:moveTo>
                        <a:pt x="556997" y="177853"/>
                      </a:moveTo>
                      <a:lnTo>
                        <a:pt x="-262" y="177853"/>
                      </a:lnTo>
                      <a:cubicBezTo>
                        <a:pt x="70906" y="24140"/>
                        <a:pt x="253347" y="-42839"/>
                        <a:pt x="407231" y="28252"/>
                      </a:cubicBezTo>
                      <a:cubicBezTo>
                        <a:pt x="473339" y="58792"/>
                        <a:pt x="526423" y="111817"/>
                        <a:pt x="556997" y="177853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7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54" name="자유형 53">
                  <a:extLst>
                    <a:ext uri="{FF2B5EF4-FFF2-40B4-BE49-F238E27FC236}">
                      <a16:creationId xmlns:a16="http://schemas.microsoft.com/office/drawing/2014/main" id="{E756D085-D2AE-38E2-B97B-84788D2678F8}"/>
                    </a:ext>
                  </a:extLst>
                </p:cNvPr>
                <p:cNvSpPr/>
                <p:nvPr/>
              </p:nvSpPr>
              <p:spPr>
                <a:xfrm rot="20036596">
                  <a:off x="1402637" y="3596561"/>
                  <a:ext cx="47191" cy="237847"/>
                </a:xfrm>
                <a:custGeom>
                  <a:avLst/>
                  <a:gdLst>
                    <a:gd name="connsiteX0" fmla="*/ 10320 w 47191"/>
                    <a:gd name="connsiteY0" fmla="*/ -147 h 237847"/>
                    <a:gd name="connsiteX1" fmla="*/ 36348 w 47191"/>
                    <a:gd name="connsiteY1" fmla="*/ -147 h 237847"/>
                    <a:gd name="connsiteX2" fmla="*/ 46930 w 47191"/>
                    <a:gd name="connsiteY2" fmla="*/ 10423 h 237847"/>
                    <a:gd name="connsiteX3" fmla="*/ 46930 w 47191"/>
                    <a:gd name="connsiteY3" fmla="*/ 214129 h 237847"/>
                    <a:gd name="connsiteX4" fmla="*/ 23335 w 47191"/>
                    <a:gd name="connsiteY4" fmla="*/ 237700 h 237847"/>
                    <a:gd name="connsiteX5" fmla="*/ 23335 w 47191"/>
                    <a:gd name="connsiteY5" fmla="*/ 237700 h 237847"/>
                    <a:gd name="connsiteX6" fmla="*/ -262 w 47191"/>
                    <a:gd name="connsiteY6" fmla="*/ 214129 h 237847"/>
                    <a:gd name="connsiteX7" fmla="*/ -262 w 47191"/>
                    <a:gd name="connsiteY7" fmla="*/ 10423 h 237847"/>
                    <a:gd name="connsiteX8" fmla="*/ 10320 w 47191"/>
                    <a:gd name="connsiteY8" fmla="*/ -147 h 237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7191" h="237847">
                      <a:moveTo>
                        <a:pt x="10320" y="-147"/>
                      </a:moveTo>
                      <a:lnTo>
                        <a:pt x="36348" y="-147"/>
                      </a:lnTo>
                      <a:cubicBezTo>
                        <a:pt x="42193" y="-147"/>
                        <a:pt x="46930" y="4585"/>
                        <a:pt x="46930" y="10423"/>
                      </a:cubicBezTo>
                      <a:lnTo>
                        <a:pt x="46930" y="214129"/>
                      </a:lnTo>
                      <a:cubicBezTo>
                        <a:pt x="46930" y="227148"/>
                        <a:pt x="36366" y="237700"/>
                        <a:pt x="23335" y="237700"/>
                      </a:cubicBezTo>
                      <a:lnTo>
                        <a:pt x="23335" y="237700"/>
                      </a:lnTo>
                      <a:cubicBezTo>
                        <a:pt x="10302" y="237700"/>
                        <a:pt x="-262" y="227148"/>
                        <a:pt x="-262" y="214129"/>
                      </a:cubicBezTo>
                      <a:lnTo>
                        <a:pt x="-262" y="10423"/>
                      </a:lnTo>
                      <a:cubicBezTo>
                        <a:pt x="-262" y="4585"/>
                        <a:pt x="4475" y="-147"/>
                        <a:pt x="10320" y="-147"/>
                      </a:cubicBezTo>
                      <a:close/>
                    </a:path>
                  </a:pathLst>
                </a:custGeom>
                <a:solidFill>
                  <a:srgbClr val="6C63FF"/>
                </a:solidFill>
                <a:ln w="17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55" name="자유형 54">
                  <a:extLst>
                    <a:ext uri="{FF2B5EF4-FFF2-40B4-BE49-F238E27FC236}">
                      <a16:creationId xmlns:a16="http://schemas.microsoft.com/office/drawing/2014/main" id="{278A360E-2538-8F3A-30D5-842560B7B28A}"/>
                    </a:ext>
                  </a:extLst>
                </p:cNvPr>
                <p:cNvSpPr/>
                <p:nvPr/>
              </p:nvSpPr>
              <p:spPr>
                <a:xfrm>
                  <a:off x="1380415" y="3651158"/>
                  <a:ext cx="134077" cy="177634"/>
                </a:xfrm>
                <a:custGeom>
                  <a:avLst/>
                  <a:gdLst>
                    <a:gd name="connsiteX0" fmla="*/ 70961 w 134077"/>
                    <a:gd name="connsiteY0" fmla="*/ 12022 h 177634"/>
                    <a:gd name="connsiteX1" fmla="*/ 59995 w 134077"/>
                    <a:gd name="connsiteY1" fmla="*/ 8 h 177634"/>
                    <a:gd name="connsiteX2" fmla="*/ 42529 w 134077"/>
                    <a:gd name="connsiteY2" fmla="*/ 3928 h 177634"/>
                    <a:gd name="connsiteX3" fmla="*/ 14301 w 134077"/>
                    <a:gd name="connsiteY3" fmla="*/ 19143 h 177634"/>
                    <a:gd name="connsiteX4" fmla="*/ -261 w 134077"/>
                    <a:gd name="connsiteY4" fmla="*/ 46651 h 177634"/>
                    <a:gd name="connsiteX5" fmla="*/ 10974 w 134077"/>
                    <a:gd name="connsiteY5" fmla="*/ 74672 h 177634"/>
                    <a:gd name="connsiteX6" fmla="*/ 62494 w 134077"/>
                    <a:gd name="connsiteY6" fmla="*/ 155375 h 177634"/>
                    <a:gd name="connsiteX7" fmla="*/ 83715 w 134077"/>
                    <a:gd name="connsiteY7" fmla="*/ 176266 h 177634"/>
                    <a:gd name="connsiteX8" fmla="*/ 103191 w 134077"/>
                    <a:gd name="connsiteY8" fmla="*/ 175447 h 177634"/>
                    <a:gd name="connsiteX9" fmla="*/ 133747 w 134077"/>
                    <a:gd name="connsiteY9" fmla="*/ 128892 h 177634"/>
                    <a:gd name="connsiteX10" fmla="*/ 99865 w 134077"/>
                    <a:gd name="connsiteY10" fmla="*/ 69376 h 177634"/>
                    <a:gd name="connsiteX11" fmla="*/ 71234 w 134077"/>
                    <a:gd name="connsiteY11" fmla="*/ 7460 h 177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4077" h="177634">
                      <a:moveTo>
                        <a:pt x="70961" y="12022"/>
                      </a:moveTo>
                      <a:cubicBezTo>
                        <a:pt x="71832" y="6051"/>
                        <a:pt x="65984" y="799"/>
                        <a:pt x="59995" y="8"/>
                      </a:cubicBezTo>
                      <a:cubicBezTo>
                        <a:pt x="54004" y="-783"/>
                        <a:pt x="48101" y="1595"/>
                        <a:pt x="42529" y="3928"/>
                      </a:cubicBezTo>
                      <a:cubicBezTo>
                        <a:pt x="32628" y="8068"/>
                        <a:pt x="22568" y="12304"/>
                        <a:pt x="14301" y="19143"/>
                      </a:cubicBezTo>
                      <a:cubicBezTo>
                        <a:pt x="6035" y="25982"/>
                        <a:pt x="-325" y="35930"/>
                        <a:pt x="-261" y="46651"/>
                      </a:cubicBezTo>
                      <a:cubicBezTo>
                        <a:pt x="-200" y="56855"/>
                        <a:pt x="5483" y="66068"/>
                        <a:pt x="10974" y="74672"/>
                      </a:cubicBezTo>
                      <a:lnTo>
                        <a:pt x="62494" y="155375"/>
                      </a:lnTo>
                      <a:cubicBezTo>
                        <a:pt x="67945" y="163912"/>
                        <a:pt x="74111" y="173028"/>
                        <a:pt x="83715" y="176266"/>
                      </a:cubicBezTo>
                      <a:cubicBezTo>
                        <a:pt x="90121" y="178139"/>
                        <a:pt x="96965" y="177852"/>
                        <a:pt x="103191" y="175447"/>
                      </a:cubicBezTo>
                      <a:cubicBezTo>
                        <a:pt x="122475" y="168277"/>
                        <a:pt x="134854" y="149415"/>
                        <a:pt x="133747" y="128892"/>
                      </a:cubicBezTo>
                      <a:cubicBezTo>
                        <a:pt x="131983" y="105777"/>
                        <a:pt x="113615" y="88048"/>
                        <a:pt x="99865" y="69376"/>
                      </a:cubicBezTo>
                      <a:cubicBezTo>
                        <a:pt x="86253" y="50869"/>
                        <a:pt x="76516" y="29810"/>
                        <a:pt x="71234" y="7460"/>
                      </a:cubicBezTo>
                    </a:path>
                  </a:pathLst>
                </a:custGeom>
                <a:solidFill>
                  <a:srgbClr val="2F2E41"/>
                </a:solidFill>
                <a:ln w="17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56" name="자유형 55">
                  <a:extLst>
                    <a:ext uri="{FF2B5EF4-FFF2-40B4-BE49-F238E27FC236}">
                      <a16:creationId xmlns:a16="http://schemas.microsoft.com/office/drawing/2014/main" id="{8969273A-BC65-B168-6CBC-7C0BA113223B}"/>
                    </a:ext>
                  </a:extLst>
                </p:cNvPr>
                <p:cNvSpPr/>
                <p:nvPr/>
              </p:nvSpPr>
              <p:spPr>
                <a:xfrm>
                  <a:off x="1275398" y="3895337"/>
                  <a:ext cx="184990" cy="203420"/>
                </a:xfrm>
                <a:custGeom>
                  <a:avLst/>
                  <a:gdLst>
                    <a:gd name="connsiteX0" fmla="*/ 30829 w 184990"/>
                    <a:gd name="connsiteY0" fmla="*/ 203273 h 203420"/>
                    <a:gd name="connsiteX1" fmla="*/ 23311 w 184990"/>
                    <a:gd name="connsiteY1" fmla="*/ 200465 h 203420"/>
                    <a:gd name="connsiteX2" fmla="*/ 3677 w 184990"/>
                    <a:gd name="connsiteY2" fmla="*/ 183395 h 203420"/>
                    <a:gd name="connsiteX3" fmla="*/ 2553 w 184990"/>
                    <a:gd name="connsiteY3" fmla="*/ 167244 h 203420"/>
                    <a:gd name="connsiteX4" fmla="*/ 2557 w 184990"/>
                    <a:gd name="connsiteY4" fmla="*/ 167240 h 203420"/>
                    <a:gd name="connsiteX5" fmla="*/ 144993 w 184990"/>
                    <a:gd name="connsiteY5" fmla="*/ 3781 h 203420"/>
                    <a:gd name="connsiteX6" fmla="*/ 161165 w 184990"/>
                    <a:gd name="connsiteY6" fmla="*/ 2662 h 203420"/>
                    <a:gd name="connsiteX7" fmla="*/ 180797 w 184990"/>
                    <a:gd name="connsiteY7" fmla="*/ 19732 h 203420"/>
                    <a:gd name="connsiteX8" fmla="*/ 181917 w 184990"/>
                    <a:gd name="connsiteY8" fmla="*/ 35887 h 203420"/>
                    <a:gd name="connsiteX9" fmla="*/ 39483 w 184990"/>
                    <a:gd name="connsiteY9" fmla="*/ 199346 h 203420"/>
                    <a:gd name="connsiteX10" fmla="*/ 30829 w 184990"/>
                    <a:gd name="connsiteY10" fmla="*/ 203273 h 203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4990" h="203420">
                      <a:moveTo>
                        <a:pt x="30829" y="203273"/>
                      </a:moveTo>
                      <a:cubicBezTo>
                        <a:pt x="28065" y="203277"/>
                        <a:pt x="25394" y="202280"/>
                        <a:pt x="23311" y="200465"/>
                      </a:cubicBezTo>
                      <a:lnTo>
                        <a:pt x="3677" y="183395"/>
                      </a:lnTo>
                      <a:cubicBezTo>
                        <a:pt x="-1099" y="179244"/>
                        <a:pt x="-1602" y="172013"/>
                        <a:pt x="2553" y="167244"/>
                      </a:cubicBezTo>
                      <a:cubicBezTo>
                        <a:pt x="2555" y="167242"/>
                        <a:pt x="2555" y="167242"/>
                        <a:pt x="2557" y="167240"/>
                      </a:cubicBezTo>
                      <a:lnTo>
                        <a:pt x="144993" y="3781"/>
                      </a:lnTo>
                      <a:cubicBezTo>
                        <a:pt x="149151" y="-983"/>
                        <a:pt x="156387" y="-1483"/>
                        <a:pt x="161165" y="2662"/>
                      </a:cubicBezTo>
                      <a:lnTo>
                        <a:pt x="180797" y="19732"/>
                      </a:lnTo>
                      <a:cubicBezTo>
                        <a:pt x="185566" y="23888"/>
                        <a:pt x="186067" y="31114"/>
                        <a:pt x="181917" y="35887"/>
                      </a:cubicBezTo>
                      <a:lnTo>
                        <a:pt x="39483" y="199346"/>
                      </a:lnTo>
                      <a:cubicBezTo>
                        <a:pt x="37305" y="201846"/>
                        <a:pt x="34148" y="203280"/>
                        <a:pt x="30829" y="203273"/>
                      </a:cubicBezTo>
                      <a:close/>
                    </a:path>
                  </a:pathLst>
                </a:custGeom>
                <a:solidFill>
                  <a:srgbClr val="6C63FF"/>
                </a:solidFill>
                <a:ln w="17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57" name="자유형 56">
                  <a:extLst>
                    <a:ext uri="{FF2B5EF4-FFF2-40B4-BE49-F238E27FC236}">
                      <a16:creationId xmlns:a16="http://schemas.microsoft.com/office/drawing/2014/main" id="{EE8EE930-ABF1-077D-5A50-4FCA885C26F5}"/>
                    </a:ext>
                  </a:extLst>
                </p:cNvPr>
                <p:cNvSpPr/>
                <p:nvPr/>
              </p:nvSpPr>
              <p:spPr>
                <a:xfrm>
                  <a:off x="1264191" y="3822386"/>
                  <a:ext cx="232035" cy="133816"/>
                </a:xfrm>
                <a:custGeom>
                  <a:avLst/>
                  <a:gdLst>
                    <a:gd name="connsiteX0" fmla="*/ 21680 w 232035"/>
                    <a:gd name="connsiteY0" fmla="*/ 133670 h 133816"/>
                    <a:gd name="connsiteX1" fmla="*/ 11167 w 232035"/>
                    <a:gd name="connsiteY1" fmla="*/ 126822 h 133816"/>
                    <a:gd name="connsiteX2" fmla="*/ 703 w 232035"/>
                    <a:gd name="connsiteY2" fmla="*/ 103015 h 133816"/>
                    <a:gd name="connsiteX3" fmla="*/ 6592 w 232035"/>
                    <a:gd name="connsiteY3" fmla="*/ 87927 h 133816"/>
                    <a:gd name="connsiteX4" fmla="*/ 205239 w 232035"/>
                    <a:gd name="connsiteY4" fmla="*/ 817 h 133816"/>
                    <a:gd name="connsiteX5" fmla="*/ 220346 w 232035"/>
                    <a:gd name="connsiteY5" fmla="*/ 6699 h 133816"/>
                    <a:gd name="connsiteX6" fmla="*/ 230808 w 232035"/>
                    <a:gd name="connsiteY6" fmla="*/ 30508 h 133816"/>
                    <a:gd name="connsiteX7" fmla="*/ 224921 w 232035"/>
                    <a:gd name="connsiteY7" fmla="*/ 45594 h 133816"/>
                    <a:gd name="connsiteX8" fmla="*/ 26272 w 232035"/>
                    <a:gd name="connsiteY8" fmla="*/ 132704 h 133816"/>
                    <a:gd name="connsiteX9" fmla="*/ 21680 w 232035"/>
                    <a:gd name="connsiteY9" fmla="*/ 133670 h 1338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2035" h="133816">
                      <a:moveTo>
                        <a:pt x="21680" y="133670"/>
                      </a:moveTo>
                      <a:cubicBezTo>
                        <a:pt x="17126" y="133673"/>
                        <a:pt x="13003" y="130987"/>
                        <a:pt x="11167" y="126822"/>
                      </a:cubicBezTo>
                      <a:lnTo>
                        <a:pt x="703" y="103015"/>
                      </a:lnTo>
                      <a:cubicBezTo>
                        <a:pt x="-1833" y="97225"/>
                        <a:pt x="800" y="90474"/>
                        <a:pt x="6592" y="87927"/>
                      </a:cubicBezTo>
                      <a:lnTo>
                        <a:pt x="205239" y="817"/>
                      </a:lnTo>
                      <a:cubicBezTo>
                        <a:pt x="211038" y="-1716"/>
                        <a:pt x="217794" y="916"/>
                        <a:pt x="220346" y="6699"/>
                      </a:cubicBezTo>
                      <a:lnTo>
                        <a:pt x="230808" y="30508"/>
                      </a:lnTo>
                      <a:cubicBezTo>
                        <a:pt x="233345" y="36298"/>
                        <a:pt x="230711" y="43047"/>
                        <a:pt x="224921" y="45594"/>
                      </a:cubicBezTo>
                      <a:lnTo>
                        <a:pt x="26272" y="132704"/>
                      </a:lnTo>
                      <a:cubicBezTo>
                        <a:pt x="24826" y="133342"/>
                        <a:pt x="23261" y="133670"/>
                        <a:pt x="21680" y="133670"/>
                      </a:cubicBezTo>
                      <a:close/>
                    </a:path>
                  </a:pathLst>
                </a:custGeom>
                <a:solidFill>
                  <a:srgbClr val="6C63FF"/>
                </a:solidFill>
                <a:ln w="17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58" name="자유형 57">
                  <a:extLst>
                    <a:ext uri="{FF2B5EF4-FFF2-40B4-BE49-F238E27FC236}">
                      <a16:creationId xmlns:a16="http://schemas.microsoft.com/office/drawing/2014/main" id="{2BA70128-B3F3-4100-B7AD-B171053E3F06}"/>
                    </a:ext>
                  </a:extLst>
                </p:cNvPr>
                <p:cNvSpPr/>
                <p:nvPr/>
              </p:nvSpPr>
              <p:spPr>
                <a:xfrm>
                  <a:off x="1257917" y="3911927"/>
                  <a:ext cx="52352" cy="129139"/>
                </a:xfrm>
                <a:custGeom>
                  <a:avLst/>
                  <a:gdLst>
                    <a:gd name="connsiteX0" fmla="*/ 9795 w 52352"/>
                    <a:gd name="connsiteY0" fmla="*/ 127688 h 129139"/>
                    <a:gd name="connsiteX1" fmla="*/ 35792 w 52352"/>
                    <a:gd name="connsiteY1" fmla="*/ 128979 h 129139"/>
                    <a:gd name="connsiteX2" fmla="*/ 46885 w 52352"/>
                    <a:gd name="connsiteY2" fmla="*/ 118947 h 129139"/>
                    <a:gd name="connsiteX3" fmla="*/ 52077 w 52352"/>
                    <a:gd name="connsiteY3" fmla="*/ 12238 h 129139"/>
                    <a:gd name="connsiteX4" fmla="*/ 42034 w 52352"/>
                    <a:gd name="connsiteY4" fmla="*/ 1158 h 129139"/>
                    <a:gd name="connsiteX5" fmla="*/ 16037 w 52352"/>
                    <a:gd name="connsiteY5" fmla="*/ -134 h 129139"/>
                    <a:gd name="connsiteX6" fmla="*/ 4942 w 52352"/>
                    <a:gd name="connsiteY6" fmla="*/ 9897 h 129139"/>
                    <a:gd name="connsiteX7" fmla="*/ -248 w 52352"/>
                    <a:gd name="connsiteY7" fmla="*/ 116606 h 129139"/>
                    <a:gd name="connsiteX8" fmla="*/ 9793 w 52352"/>
                    <a:gd name="connsiteY8" fmla="*/ 127688 h 1291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2352" h="129139">
                      <a:moveTo>
                        <a:pt x="9795" y="127688"/>
                      </a:moveTo>
                      <a:lnTo>
                        <a:pt x="35792" y="128979"/>
                      </a:lnTo>
                      <a:cubicBezTo>
                        <a:pt x="41628" y="129268"/>
                        <a:pt x="46596" y="124778"/>
                        <a:pt x="46885" y="118947"/>
                      </a:cubicBezTo>
                      <a:lnTo>
                        <a:pt x="52077" y="12238"/>
                      </a:lnTo>
                      <a:cubicBezTo>
                        <a:pt x="52368" y="6407"/>
                        <a:pt x="47871" y="1447"/>
                        <a:pt x="42034" y="1158"/>
                      </a:cubicBezTo>
                      <a:lnTo>
                        <a:pt x="16037" y="-134"/>
                      </a:lnTo>
                      <a:cubicBezTo>
                        <a:pt x="10199" y="-424"/>
                        <a:pt x="5233" y="4068"/>
                        <a:pt x="4942" y="9897"/>
                      </a:cubicBezTo>
                      <a:lnTo>
                        <a:pt x="-248" y="116606"/>
                      </a:lnTo>
                      <a:cubicBezTo>
                        <a:pt x="-539" y="122437"/>
                        <a:pt x="3958" y="127397"/>
                        <a:pt x="9793" y="127688"/>
                      </a:cubicBezTo>
                      <a:close/>
                    </a:path>
                  </a:pathLst>
                </a:custGeom>
                <a:solidFill>
                  <a:srgbClr val="6C63FF"/>
                </a:solidFill>
                <a:ln w="17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59" name="자유형 58">
                  <a:extLst>
                    <a:ext uri="{FF2B5EF4-FFF2-40B4-BE49-F238E27FC236}">
                      <a16:creationId xmlns:a16="http://schemas.microsoft.com/office/drawing/2014/main" id="{F8F0BBBB-FDDA-C1A1-2300-6A173A8144FD}"/>
                    </a:ext>
                  </a:extLst>
                </p:cNvPr>
                <p:cNvSpPr/>
                <p:nvPr/>
              </p:nvSpPr>
              <p:spPr>
                <a:xfrm>
                  <a:off x="1544395" y="3561089"/>
                  <a:ext cx="179885" cy="179687"/>
                </a:xfrm>
                <a:custGeom>
                  <a:avLst/>
                  <a:gdLst>
                    <a:gd name="connsiteX0" fmla="*/ 179886 w 179885"/>
                    <a:gd name="connsiteY0" fmla="*/ 89844 h 179687"/>
                    <a:gd name="connsiteX1" fmla="*/ 89943 w 179885"/>
                    <a:gd name="connsiteY1" fmla="*/ 179688 h 179687"/>
                    <a:gd name="connsiteX2" fmla="*/ 0 w 179885"/>
                    <a:gd name="connsiteY2" fmla="*/ 89844 h 179687"/>
                    <a:gd name="connsiteX3" fmla="*/ 89943 w 179885"/>
                    <a:gd name="connsiteY3" fmla="*/ 0 h 179687"/>
                    <a:gd name="connsiteX4" fmla="*/ 179886 w 179885"/>
                    <a:gd name="connsiteY4" fmla="*/ 89844 h 1796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9885" h="179687">
                      <a:moveTo>
                        <a:pt x="179886" y="89844"/>
                      </a:moveTo>
                      <a:cubicBezTo>
                        <a:pt x="179886" y="139463"/>
                        <a:pt x="139617" y="179688"/>
                        <a:pt x="89943" y="179688"/>
                      </a:cubicBezTo>
                      <a:cubicBezTo>
                        <a:pt x="40269" y="179688"/>
                        <a:pt x="0" y="139463"/>
                        <a:pt x="0" y="89844"/>
                      </a:cubicBezTo>
                      <a:cubicBezTo>
                        <a:pt x="0" y="40225"/>
                        <a:pt x="40269" y="0"/>
                        <a:pt x="89943" y="0"/>
                      </a:cubicBezTo>
                      <a:cubicBezTo>
                        <a:pt x="139617" y="0"/>
                        <a:pt x="179886" y="40225"/>
                        <a:pt x="179886" y="89844"/>
                      </a:cubicBezTo>
                      <a:close/>
                    </a:path>
                  </a:pathLst>
                </a:custGeom>
                <a:solidFill>
                  <a:srgbClr val="6C63FF"/>
                </a:solidFill>
                <a:ln w="17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0" name="자유형 59">
                  <a:extLst>
                    <a:ext uri="{FF2B5EF4-FFF2-40B4-BE49-F238E27FC236}">
                      <a16:creationId xmlns:a16="http://schemas.microsoft.com/office/drawing/2014/main" id="{9AE7A2A0-EC7C-9BDB-DF79-52F9D40D23C3}"/>
                    </a:ext>
                  </a:extLst>
                </p:cNvPr>
                <p:cNvSpPr/>
                <p:nvPr/>
              </p:nvSpPr>
              <p:spPr>
                <a:xfrm>
                  <a:off x="1318803" y="3700175"/>
                  <a:ext cx="282336" cy="290596"/>
                </a:xfrm>
                <a:custGeom>
                  <a:avLst/>
                  <a:gdLst>
                    <a:gd name="connsiteX0" fmla="*/ 281686 w 282336"/>
                    <a:gd name="connsiteY0" fmla="*/ 106051 h 290596"/>
                    <a:gd name="connsiteX1" fmla="*/ 281843 w 282336"/>
                    <a:gd name="connsiteY1" fmla="*/ 105311 h 290596"/>
                    <a:gd name="connsiteX2" fmla="*/ 278613 w 282336"/>
                    <a:gd name="connsiteY2" fmla="*/ 95298 h 290596"/>
                    <a:gd name="connsiteX3" fmla="*/ 244274 w 282336"/>
                    <a:gd name="connsiteY3" fmla="*/ 64094 h 290596"/>
                    <a:gd name="connsiteX4" fmla="*/ 248303 w 282336"/>
                    <a:gd name="connsiteY4" fmla="*/ 59468 h 290596"/>
                    <a:gd name="connsiteX5" fmla="*/ 247270 w 282336"/>
                    <a:gd name="connsiteY5" fmla="*/ 44555 h 290596"/>
                    <a:gd name="connsiteX6" fmla="*/ 247268 w 282336"/>
                    <a:gd name="connsiteY6" fmla="*/ 44555 h 290596"/>
                    <a:gd name="connsiteX7" fmla="*/ 225985 w 282336"/>
                    <a:gd name="connsiteY7" fmla="*/ 26049 h 290596"/>
                    <a:gd name="connsiteX8" fmla="*/ 211056 w 282336"/>
                    <a:gd name="connsiteY8" fmla="*/ 27083 h 290596"/>
                    <a:gd name="connsiteX9" fmla="*/ 207736 w 282336"/>
                    <a:gd name="connsiteY9" fmla="*/ 30892 h 290596"/>
                    <a:gd name="connsiteX10" fmla="*/ 176607 w 282336"/>
                    <a:gd name="connsiteY10" fmla="*/ 2605 h 290596"/>
                    <a:gd name="connsiteX11" fmla="*/ 166240 w 282336"/>
                    <a:gd name="connsiteY11" fmla="*/ 363 h 290596"/>
                    <a:gd name="connsiteX12" fmla="*/ 166240 w 282336"/>
                    <a:gd name="connsiteY12" fmla="*/ 363 h 290596"/>
                    <a:gd name="connsiteX13" fmla="*/ 126 w 282336"/>
                    <a:gd name="connsiteY13" fmla="*/ 184252 h 290596"/>
                    <a:gd name="connsiteX14" fmla="*/ -31 w 282336"/>
                    <a:gd name="connsiteY14" fmla="*/ 184992 h 290596"/>
                    <a:gd name="connsiteX15" fmla="*/ 3200 w 282336"/>
                    <a:gd name="connsiteY15" fmla="*/ 195005 h 290596"/>
                    <a:gd name="connsiteX16" fmla="*/ 105206 w 282336"/>
                    <a:gd name="connsiteY16" fmla="*/ 287698 h 290596"/>
                    <a:gd name="connsiteX17" fmla="*/ 115572 w 282336"/>
                    <a:gd name="connsiteY17" fmla="*/ 289940 h 290596"/>
                    <a:gd name="connsiteX18" fmla="*/ 115572 w 282336"/>
                    <a:gd name="connsiteY18" fmla="*/ 289940 h 290596"/>
                    <a:gd name="connsiteX19" fmla="*/ 281686 w 282336"/>
                    <a:gd name="connsiteY19" fmla="*/ 106051 h 2905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82336" h="290596">
                      <a:moveTo>
                        <a:pt x="281686" y="106051"/>
                      </a:moveTo>
                      <a:lnTo>
                        <a:pt x="281843" y="105311"/>
                      </a:lnTo>
                      <a:cubicBezTo>
                        <a:pt x="282625" y="101638"/>
                        <a:pt x="281394" y="97826"/>
                        <a:pt x="278613" y="95298"/>
                      </a:cubicBezTo>
                      <a:lnTo>
                        <a:pt x="244274" y="64094"/>
                      </a:lnTo>
                      <a:lnTo>
                        <a:pt x="248303" y="59468"/>
                      </a:lnTo>
                      <a:cubicBezTo>
                        <a:pt x="252139" y="55065"/>
                        <a:pt x="251677" y="48389"/>
                        <a:pt x="247270" y="44555"/>
                      </a:cubicBezTo>
                      <a:cubicBezTo>
                        <a:pt x="247268" y="44555"/>
                        <a:pt x="247268" y="44555"/>
                        <a:pt x="247268" y="44555"/>
                      </a:cubicBezTo>
                      <a:lnTo>
                        <a:pt x="225985" y="26049"/>
                      </a:lnTo>
                      <a:cubicBezTo>
                        <a:pt x="221576" y="22218"/>
                        <a:pt x="214892" y="22679"/>
                        <a:pt x="211056" y="27083"/>
                      </a:cubicBezTo>
                      <a:lnTo>
                        <a:pt x="207736" y="30892"/>
                      </a:lnTo>
                      <a:lnTo>
                        <a:pt x="176607" y="2605"/>
                      </a:lnTo>
                      <a:cubicBezTo>
                        <a:pt x="173803" y="56"/>
                        <a:pt x="169849" y="-798"/>
                        <a:pt x="166240" y="363"/>
                      </a:cubicBezTo>
                      <a:lnTo>
                        <a:pt x="166240" y="363"/>
                      </a:lnTo>
                      <a:cubicBezTo>
                        <a:pt x="81893" y="27515"/>
                        <a:pt x="18527" y="97660"/>
                        <a:pt x="126" y="184252"/>
                      </a:cubicBezTo>
                      <a:lnTo>
                        <a:pt x="-31" y="184992"/>
                      </a:lnTo>
                      <a:cubicBezTo>
                        <a:pt x="-812" y="188667"/>
                        <a:pt x="419" y="192477"/>
                        <a:pt x="3200" y="195005"/>
                      </a:cubicBezTo>
                      <a:lnTo>
                        <a:pt x="105206" y="287698"/>
                      </a:lnTo>
                      <a:cubicBezTo>
                        <a:pt x="108010" y="290247"/>
                        <a:pt x="111964" y="291101"/>
                        <a:pt x="115572" y="289940"/>
                      </a:cubicBezTo>
                      <a:lnTo>
                        <a:pt x="115572" y="289940"/>
                      </a:lnTo>
                      <a:cubicBezTo>
                        <a:pt x="199919" y="262788"/>
                        <a:pt x="263285" y="192643"/>
                        <a:pt x="281686" y="106051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17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1" name="자유형 60">
                  <a:extLst>
                    <a:ext uri="{FF2B5EF4-FFF2-40B4-BE49-F238E27FC236}">
                      <a16:creationId xmlns:a16="http://schemas.microsoft.com/office/drawing/2014/main" id="{48427ABF-5A31-0319-4DBB-63C161125321}"/>
                    </a:ext>
                  </a:extLst>
                </p:cNvPr>
                <p:cNvSpPr/>
                <p:nvPr/>
              </p:nvSpPr>
              <p:spPr>
                <a:xfrm rot="11894345">
                  <a:off x="1452171" y="3773998"/>
                  <a:ext cx="47193" cy="237847"/>
                </a:xfrm>
                <a:custGeom>
                  <a:avLst/>
                  <a:gdLst>
                    <a:gd name="connsiteX0" fmla="*/ 10320 w 47193"/>
                    <a:gd name="connsiteY0" fmla="*/ -147 h 237847"/>
                    <a:gd name="connsiteX1" fmla="*/ 36350 w 47193"/>
                    <a:gd name="connsiteY1" fmla="*/ -147 h 237847"/>
                    <a:gd name="connsiteX2" fmla="*/ 46932 w 47193"/>
                    <a:gd name="connsiteY2" fmla="*/ 10423 h 237847"/>
                    <a:gd name="connsiteX3" fmla="*/ 46932 w 47193"/>
                    <a:gd name="connsiteY3" fmla="*/ 214131 h 237847"/>
                    <a:gd name="connsiteX4" fmla="*/ 23335 w 47193"/>
                    <a:gd name="connsiteY4" fmla="*/ 237700 h 237847"/>
                    <a:gd name="connsiteX5" fmla="*/ 23335 w 47193"/>
                    <a:gd name="connsiteY5" fmla="*/ 237700 h 237847"/>
                    <a:gd name="connsiteX6" fmla="*/ -262 w 47193"/>
                    <a:gd name="connsiteY6" fmla="*/ 214131 h 237847"/>
                    <a:gd name="connsiteX7" fmla="*/ -262 w 47193"/>
                    <a:gd name="connsiteY7" fmla="*/ 10423 h 237847"/>
                    <a:gd name="connsiteX8" fmla="*/ 10320 w 47193"/>
                    <a:gd name="connsiteY8" fmla="*/ -147 h 237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7193" h="237847">
                      <a:moveTo>
                        <a:pt x="10320" y="-147"/>
                      </a:moveTo>
                      <a:lnTo>
                        <a:pt x="36350" y="-147"/>
                      </a:lnTo>
                      <a:cubicBezTo>
                        <a:pt x="42195" y="-147"/>
                        <a:pt x="46932" y="4585"/>
                        <a:pt x="46932" y="10423"/>
                      </a:cubicBezTo>
                      <a:lnTo>
                        <a:pt x="46932" y="214131"/>
                      </a:lnTo>
                      <a:cubicBezTo>
                        <a:pt x="46932" y="227148"/>
                        <a:pt x="36368" y="237700"/>
                        <a:pt x="23335" y="237700"/>
                      </a:cubicBezTo>
                      <a:lnTo>
                        <a:pt x="23335" y="237700"/>
                      </a:lnTo>
                      <a:cubicBezTo>
                        <a:pt x="10304" y="237700"/>
                        <a:pt x="-262" y="227148"/>
                        <a:pt x="-262" y="214131"/>
                      </a:cubicBezTo>
                      <a:lnTo>
                        <a:pt x="-262" y="10423"/>
                      </a:lnTo>
                      <a:cubicBezTo>
                        <a:pt x="-262" y="4585"/>
                        <a:pt x="4477" y="-147"/>
                        <a:pt x="10320" y="-147"/>
                      </a:cubicBezTo>
                      <a:close/>
                    </a:path>
                  </a:pathLst>
                </a:custGeom>
                <a:solidFill>
                  <a:srgbClr val="6C63FF"/>
                </a:solidFill>
                <a:ln w="17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2" name="자유형 61">
                  <a:extLst>
                    <a:ext uri="{FF2B5EF4-FFF2-40B4-BE49-F238E27FC236}">
                      <a16:creationId xmlns:a16="http://schemas.microsoft.com/office/drawing/2014/main" id="{DA7F0252-640B-1409-5DFD-8B6D78C31D4C}"/>
                    </a:ext>
                  </a:extLst>
                </p:cNvPr>
                <p:cNvSpPr/>
                <p:nvPr/>
              </p:nvSpPr>
              <p:spPr>
                <a:xfrm>
                  <a:off x="1429053" y="3761578"/>
                  <a:ext cx="115012" cy="177469"/>
                </a:xfrm>
                <a:custGeom>
                  <a:avLst/>
                  <a:gdLst>
                    <a:gd name="connsiteX0" fmla="*/ 3410 w 115012"/>
                    <a:gd name="connsiteY0" fmla="*/ 141498 h 177469"/>
                    <a:gd name="connsiteX1" fmla="*/ 2452 w 115012"/>
                    <a:gd name="connsiteY1" fmla="*/ 157729 h 177469"/>
                    <a:gd name="connsiteX2" fmla="*/ 17453 w 115012"/>
                    <a:gd name="connsiteY2" fmla="*/ 167485 h 177469"/>
                    <a:gd name="connsiteX3" fmla="*/ 48066 w 115012"/>
                    <a:gd name="connsiteY3" fmla="*/ 177054 h 177469"/>
                    <a:gd name="connsiteX4" fmla="*/ 77950 w 115012"/>
                    <a:gd name="connsiteY4" fmla="*/ 168267 h 177469"/>
                    <a:gd name="connsiteX5" fmla="*/ 90192 w 115012"/>
                    <a:gd name="connsiteY5" fmla="*/ 140671 h 177469"/>
                    <a:gd name="connsiteX6" fmla="*/ 112080 w 115012"/>
                    <a:gd name="connsiteY6" fmla="*/ 47486 h 177469"/>
                    <a:gd name="connsiteX7" fmla="*/ 112244 w 115012"/>
                    <a:gd name="connsiteY7" fmla="*/ 17725 h 177469"/>
                    <a:gd name="connsiteX8" fmla="*/ 98060 w 115012"/>
                    <a:gd name="connsiteY8" fmla="*/ 4365 h 177469"/>
                    <a:gd name="connsiteX9" fmla="*/ 43359 w 115012"/>
                    <a:gd name="connsiteY9" fmla="*/ 15009 h 177469"/>
                    <a:gd name="connsiteX10" fmla="*/ 24347 w 115012"/>
                    <a:gd name="connsiteY10" fmla="*/ 80789 h 177469"/>
                    <a:gd name="connsiteX11" fmla="*/ -52 w 115012"/>
                    <a:gd name="connsiteY11" fmla="*/ 144488 h 1774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15012" h="177469">
                      <a:moveTo>
                        <a:pt x="3410" y="141498"/>
                      </a:moveTo>
                      <a:cubicBezTo>
                        <a:pt x="-1479" y="145043"/>
                        <a:pt x="-1161" y="152893"/>
                        <a:pt x="2452" y="157729"/>
                      </a:cubicBezTo>
                      <a:cubicBezTo>
                        <a:pt x="6066" y="162564"/>
                        <a:pt x="11893" y="165126"/>
                        <a:pt x="17453" y="167485"/>
                      </a:cubicBezTo>
                      <a:cubicBezTo>
                        <a:pt x="27333" y="171675"/>
                        <a:pt x="37393" y="175914"/>
                        <a:pt x="48066" y="177054"/>
                      </a:cubicBezTo>
                      <a:cubicBezTo>
                        <a:pt x="58737" y="178194"/>
                        <a:pt x="70310" y="175798"/>
                        <a:pt x="77950" y="168267"/>
                      </a:cubicBezTo>
                      <a:cubicBezTo>
                        <a:pt x="85221" y="161100"/>
                        <a:pt x="87859" y="150604"/>
                        <a:pt x="90192" y="140671"/>
                      </a:cubicBezTo>
                      <a:lnTo>
                        <a:pt x="112080" y="47486"/>
                      </a:lnTo>
                      <a:cubicBezTo>
                        <a:pt x="114396" y="37628"/>
                        <a:pt x="116627" y="26856"/>
                        <a:pt x="112244" y="17725"/>
                      </a:cubicBezTo>
                      <a:cubicBezTo>
                        <a:pt x="109114" y="11836"/>
                        <a:pt x="104130" y="7141"/>
                        <a:pt x="98060" y="4365"/>
                      </a:cubicBezTo>
                      <a:cubicBezTo>
                        <a:pt x="79459" y="-4422"/>
                        <a:pt x="57298" y="-112"/>
                        <a:pt x="43359" y="15009"/>
                      </a:cubicBezTo>
                      <a:cubicBezTo>
                        <a:pt x="28021" y="32405"/>
                        <a:pt x="28134" y="57919"/>
                        <a:pt x="24347" y="80789"/>
                      </a:cubicBezTo>
                      <a:cubicBezTo>
                        <a:pt x="20580" y="103443"/>
                        <a:pt x="12282" y="125106"/>
                        <a:pt x="-52" y="144488"/>
                      </a:cubicBezTo>
                    </a:path>
                  </a:pathLst>
                </a:custGeom>
                <a:solidFill>
                  <a:srgbClr val="2F2E41"/>
                </a:solidFill>
                <a:ln w="17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3" name="자유형 62">
                  <a:extLst>
                    <a:ext uri="{FF2B5EF4-FFF2-40B4-BE49-F238E27FC236}">
                      <a16:creationId xmlns:a16="http://schemas.microsoft.com/office/drawing/2014/main" id="{6B7D9561-938B-0604-2EDC-78CA9856D774}"/>
                    </a:ext>
                  </a:extLst>
                </p:cNvPr>
                <p:cNvSpPr/>
                <p:nvPr/>
              </p:nvSpPr>
              <p:spPr>
                <a:xfrm>
                  <a:off x="1590906" y="3634010"/>
                  <a:ext cx="46687" cy="50372"/>
                </a:xfrm>
                <a:custGeom>
                  <a:avLst/>
                  <a:gdLst>
                    <a:gd name="connsiteX0" fmla="*/ 2786 w 46687"/>
                    <a:gd name="connsiteY0" fmla="*/ 41941 h 50372"/>
                    <a:gd name="connsiteX1" fmla="*/ -207 w 46687"/>
                    <a:gd name="connsiteY1" fmla="*/ 33428 h 50372"/>
                    <a:gd name="connsiteX2" fmla="*/ 3925 w 46687"/>
                    <a:gd name="connsiteY2" fmla="*/ 22062 h 50372"/>
                    <a:gd name="connsiteX3" fmla="*/ 11997 w 46687"/>
                    <a:gd name="connsiteY3" fmla="*/ 19166 h 50372"/>
                    <a:gd name="connsiteX4" fmla="*/ 21171 w 46687"/>
                    <a:gd name="connsiteY4" fmla="*/ 26738 h 50372"/>
                    <a:gd name="connsiteX5" fmla="*/ 43722 w 46687"/>
                    <a:gd name="connsiteY5" fmla="*/ -147 h 50372"/>
                    <a:gd name="connsiteX6" fmla="*/ 46426 w 46687"/>
                    <a:gd name="connsiteY6" fmla="*/ 2115 h 50372"/>
                    <a:gd name="connsiteX7" fmla="*/ 19914 w 46687"/>
                    <a:gd name="connsiteY7" fmla="*/ 33721 h 50372"/>
                    <a:gd name="connsiteX8" fmla="*/ 18944 w 46687"/>
                    <a:gd name="connsiteY8" fmla="*/ 30664 h 50372"/>
                    <a:gd name="connsiteX9" fmla="*/ 11533 w 46687"/>
                    <a:gd name="connsiteY9" fmla="*/ 22659 h 50372"/>
                    <a:gd name="connsiteX10" fmla="*/ 6389 w 46687"/>
                    <a:gd name="connsiteY10" fmla="*/ 24585 h 50372"/>
                    <a:gd name="connsiteX11" fmla="*/ 3301 w 46687"/>
                    <a:gd name="connsiteY11" fmla="*/ 33053 h 50372"/>
                    <a:gd name="connsiteX12" fmla="*/ 11732 w 46687"/>
                    <a:gd name="connsiteY12" fmla="*/ 47930 h 50372"/>
                    <a:gd name="connsiteX13" fmla="*/ 9057 w 46687"/>
                    <a:gd name="connsiteY13" fmla="*/ 50226 h 50372"/>
                    <a:gd name="connsiteX14" fmla="*/ 2786 w 46687"/>
                    <a:gd name="connsiteY14" fmla="*/ 41941 h 50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6687" h="50372">
                      <a:moveTo>
                        <a:pt x="2786" y="41941"/>
                      </a:moveTo>
                      <a:cubicBezTo>
                        <a:pt x="1191" y="39349"/>
                        <a:pt x="170" y="36446"/>
                        <a:pt x="-207" y="33428"/>
                      </a:cubicBezTo>
                      <a:cubicBezTo>
                        <a:pt x="-576" y="29216"/>
                        <a:pt x="936" y="25057"/>
                        <a:pt x="3925" y="22062"/>
                      </a:cubicBezTo>
                      <a:cubicBezTo>
                        <a:pt x="6015" y="19890"/>
                        <a:pt x="9000" y="18819"/>
                        <a:pt x="11997" y="19166"/>
                      </a:cubicBezTo>
                      <a:cubicBezTo>
                        <a:pt x="15785" y="19668"/>
                        <a:pt x="19074" y="22439"/>
                        <a:pt x="21171" y="26738"/>
                      </a:cubicBezTo>
                      <a:lnTo>
                        <a:pt x="43722" y="-147"/>
                      </a:lnTo>
                      <a:lnTo>
                        <a:pt x="46426" y="2115"/>
                      </a:lnTo>
                      <a:lnTo>
                        <a:pt x="19914" y="33721"/>
                      </a:lnTo>
                      <a:lnTo>
                        <a:pt x="18944" y="30664"/>
                      </a:lnTo>
                      <a:cubicBezTo>
                        <a:pt x="17815" y="27122"/>
                        <a:pt x="15279" y="23156"/>
                        <a:pt x="11533" y="22659"/>
                      </a:cubicBezTo>
                      <a:cubicBezTo>
                        <a:pt x="9613" y="22466"/>
                        <a:pt x="7710" y="23177"/>
                        <a:pt x="6389" y="24585"/>
                      </a:cubicBezTo>
                      <a:cubicBezTo>
                        <a:pt x="4175" y="26826"/>
                        <a:pt x="3048" y="29917"/>
                        <a:pt x="3301" y="33053"/>
                      </a:cubicBezTo>
                      <a:cubicBezTo>
                        <a:pt x="3870" y="38403"/>
                        <a:pt x="7457" y="42957"/>
                        <a:pt x="11732" y="47930"/>
                      </a:cubicBezTo>
                      <a:lnTo>
                        <a:pt x="9057" y="50226"/>
                      </a:lnTo>
                      <a:cubicBezTo>
                        <a:pt x="6724" y="47657"/>
                        <a:pt x="4625" y="44884"/>
                        <a:pt x="2786" y="41941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17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4" name="자유형 63">
                  <a:extLst>
                    <a:ext uri="{FF2B5EF4-FFF2-40B4-BE49-F238E27FC236}">
                      <a16:creationId xmlns:a16="http://schemas.microsoft.com/office/drawing/2014/main" id="{03467BCA-0586-2B5C-13BE-1EF19289A8C1}"/>
                    </a:ext>
                  </a:extLst>
                </p:cNvPr>
                <p:cNvSpPr/>
                <p:nvPr/>
              </p:nvSpPr>
              <p:spPr>
                <a:xfrm rot="19065213">
                  <a:off x="1611596" y="3607918"/>
                  <a:ext cx="3526" cy="18975"/>
                </a:xfrm>
                <a:custGeom>
                  <a:avLst/>
                  <a:gdLst>
                    <a:gd name="connsiteX0" fmla="*/ -262 w 3526"/>
                    <a:gd name="connsiteY0" fmla="*/ -147 h 18975"/>
                    <a:gd name="connsiteX1" fmla="*/ 3265 w 3526"/>
                    <a:gd name="connsiteY1" fmla="*/ -147 h 18975"/>
                    <a:gd name="connsiteX2" fmla="*/ 3265 w 3526"/>
                    <a:gd name="connsiteY2" fmla="*/ 18829 h 18975"/>
                    <a:gd name="connsiteX3" fmla="*/ -262 w 3526"/>
                    <a:gd name="connsiteY3" fmla="*/ 18829 h 18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26" h="18975">
                      <a:moveTo>
                        <a:pt x="-262" y="-147"/>
                      </a:moveTo>
                      <a:lnTo>
                        <a:pt x="3265" y="-147"/>
                      </a:lnTo>
                      <a:lnTo>
                        <a:pt x="3265" y="18829"/>
                      </a:lnTo>
                      <a:lnTo>
                        <a:pt x="-262" y="18829"/>
                      </a:lnTo>
                      <a:close/>
                    </a:path>
                  </a:pathLst>
                </a:custGeom>
                <a:solidFill>
                  <a:srgbClr val="2F2E41"/>
                </a:solidFill>
                <a:ln w="17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5" name="자유형 64">
                  <a:extLst>
                    <a:ext uri="{FF2B5EF4-FFF2-40B4-BE49-F238E27FC236}">
                      <a16:creationId xmlns:a16="http://schemas.microsoft.com/office/drawing/2014/main" id="{18371307-F87B-96D4-2633-291A4CCD9508}"/>
                    </a:ext>
                  </a:extLst>
                </p:cNvPr>
                <p:cNvSpPr/>
                <p:nvPr/>
              </p:nvSpPr>
              <p:spPr>
                <a:xfrm rot="19065213">
                  <a:off x="1651909" y="3652256"/>
                  <a:ext cx="3526" cy="18975"/>
                </a:xfrm>
                <a:custGeom>
                  <a:avLst/>
                  <a:gdLst>
                    <a:gd name="connsiteX0" fmla="*/ -262 w 3526"/>
                    <a:gd name="connsiteY0" fmla="*/ -147 h 18975"/>
                    <a:gd name="connsiteX1" fmla="*/ 3265 w 3526"/>
                    <a:gd name="connsiteY1" fmla="*/ -147 h 18975"/>
                    <a:gd name="connsiteX2" fmla="*/ 3265 w 3526"/>
                    <a:gd name="connsiteY2" fmla="*/ 18829 h 18975"/>
                    <a:gd name="connsiteX3" fmla="*/ -262 w 3526"/>
                    <a:gd name="connsiteY3" fmla="*/ 18829 h 18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26" h="18975">
                      <a:moveTo>
                        <a:pt x="-262" y="-147"/>
                      </a:moveTo>
                      <a:lnTo>
                        <a:pt x="3265" y="-147"/>
                      </a:lnTo>
                      <a:lnTo>
                        <a:pt x="3265" y="18829"/>
                      </a:lnTo>
                      <a:lnTo>
                        <a:pt x="-262" y="18829"/>
                      </a:lnTo>
                      <a:close/>
                    </a:path>
                  </a:pathLst>
                </a:custGeom>
                <a:solidFill>
                  <a:srgbClr val="2F2E41"/>
                </a:solidFill>
                <a:ln w="17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6" name="자유형 65">
                  <a:extLst>
                    <a:ext uri="{FF2B5EF4-FFF2-40B4-BE49-F238E27FC236}">
                      <a16:creationId xmlns:a16="http://schemas.microsoft.com/office/drawing/2014/main" id="{249DBDF2-2EE3-57D4-A05E-310CBFD562C2}"/>
                    </a:ext>
                  </a:extLst>
                </p:cNvPr>
                <p:cNvSpPr/>
                <p:nvPr/>
              </p:nvSpPr>
              <p:spPr>
                <a:xfrm>
                  <a:off x="1622544" y="3519823"/>
                  <a:ext cx="343448" cy="428188"/>
                </a:xfrm>
                <a:custGeom>
                  <a:avLst/>
                  <a:gdLst>
                    <a:gd name="connsiteX0" fmla="*/ 78949 w 343448"/>
                    <a:gd name="connsiteY0" fmla="*/ 137900 h 428188"/>
                    <a:gd name="connsiteX1" fmla="*/ 12905 w 343448"/>
                    <a:gd name="connsiteY1" fmla="*/ 84299 h 428188"/>
                    <a:gd name="connsiteX2" fmla="*/ 5612 w 343448"/>
                    <a:gd name="connsiteY2" fmla="*/ 45699 h 428188"/>
                    <a:gd name="connsiteX3" fmla="*/ 25954 w 343448"/>
                    <a:gd name="connsiteY3" fmla="*/ 15321 h 428188"/>
                    <a:gd name="connsiteX4" fmla="*/ 99848 w 343448"/>
                    <a:gd name="connsiteY4" fmla="*/ 9841 h 428188"/>
                    <a:gd name="connsiteX5" fmla="*/ 164210 w 343448"/>
                    <a:gd name="connsiteY5" fmla="*/ 45578 h 428188"/>
                    <a:gd name="connsiteX6" fmla="*/ 205951 w 343448"/>
                    <a:gd name="connsiteY6" fmla="*/ 107047 h 428188"/>
                    <a:gd name="connsiteX7" fmla="*/ 214111 w 343448"/>
                    <a:gd name="connsiteY7" fmla="*/ 143104 h 428188"/>
                    <a:gd name="connsiteX8" fmla="*/ 211368 w 343448"/>
                    <a:gd name="connsiteY8" fmla="*/ 193149 h 428188"/>
                    <a:gd name="connsiteX9" fmla="*/ 192233 w 343448"/>
                    <a:gd name="connsiteY9" fmla="*/ 289560 h 428188"/>
                    <a:gd name="connsiteX10" fmla="*/ 205196 w 343448"/>
                    <a:gd name="connsiteY10" fmla="*/ 376568 h 428188"/>
                    <a:gd name="connsiteX11" fmla="*/ 257523 w 343448"/>
                    <a:gd name="connsiteY11" fmla="*/ 420597 h 428188"/>
                    <a:gd name="connsiteX12" fmla="*/ 326014 w 343448"/>
                    <a:gd name="connsiteY12" fmla="*/ 423872 h 428188"/>
                    <a:gd name="connsiteX13" fmla="*/ 341860 w 343448"/>
                    <a:gd name="connsiteY13" fmla="*/ 417389 h 428188"/>
                    <a:gd name="connsiteX14" fmla="*/ 339188 w 343448"/>
                    <a:gd name="connsiteY14" fmla="*/ 412825 h 428188"/>
                    <a:gd name="connsiteX15" fmla="*/ 271059 w 343448"/>
                    <a:gd name="connsiteY15" fmla="*/ 419411 h 428188"/>
                    <a:gd name="connsiteX16" fmla="*/ 214028 w 343448"/>
                    <a:gd name="connsiteY16" fmla="*/ 380771 h 428188"/>
                    <a:gd name="connsiteX17" fmla="*/ 196870 w 343448"/>
                    <a:gd name="connsiteY17" fmla="*/ 295996 h 428188"/>
                    <a:gd name="connsiteX18" fmla="*/ 215756 w 343448"/>
                    <a:gd name="connsiteY18" fmla="*/ 198707 h 428188"/>
                    <a:gd name="connsiteX19" fmla="*/ 219729 w 343448"/>
                    <a:gd name="connsiteY19" fmla="*/ 147910 h 428188"/>
                    <a:gd name="connsiteX20" fmla="*/ 212585 w 343448"/>
                    <a:gd name="connsiteY20" fmla="*/ 110019 h 428188"/>
                    <a:gd name="connsiteX21" fmla="*/ 108380 w 343448"/>
                    <a:gd name="connsiteY21" fmla="*/ 6837 h 428188"/>
                    <a:gd name="connsiteX22" fmla="*/ 32742 w 343448"/>
                    <a:gd name="connsiteY22" fmla="*/ 6011 h 428188"/>
                    <a:gd name="connsiteX23" fmla="*/ 4796 w 343448"/>
                    <a:gd name="connsiteY23" fmla="*/ 30829 h 428188"/>
                    <a:gd name="connsiteX24" fmla="*/ 1720 w 343448"/>
                    <a:gd name="connsiteY24" fmla="*/ 69765 h 428188"/>
                    <a:gd name="connsiteX25" fmla="*/ 57127 w 343448"/>
                    <a:gd name="connsiteY25" fmla="*/ 131898 h 428188"/>
                    <a:gd name="connsiteX26" fmla="*/ 76279 w 343448"/>
                    <a:gd name="connsiteY26" fmla="*/ 142463 h 428188"/>
                    <a:gd name="connsiteX27" fmla="*/ 78949 w 343448"/>
                    <a:gd name="connsiteY27" fmla="*/ 137900 h 428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343448" h="428188">
                      <a:moveTo>
                        <a:pt x="78949" y="137900"/>
                      </a:moveTo>
                      <a:cubicBezTo>
                        <a:pt x="54194" y="124658"/>
                        <a:pt x="26560" y="110114"/>
                        <a:pt x="12905" y="84299"/>
                      </a:cubicBezTo>
                      <a:cubicBezTo>
                        <a:pt x="6760" y="72681"/>
                        <a:pt x="3454" y="58809"/>
                        <a:pt x="5612" y="45699"/>
                      </a:cubicBezTo>
                      <a:cubicBezTo>
                        <a:pt x="7642" y="33098"/>
                        <a:pt x="15070" y="22007"/>
                        <a:pt x="25954" y="15321"/>
                      </a:cubicBezTo>
                      <a:cubicBezTo>
                        <a:pt x="47513" y="1920"/>
                        <a:pt x="76244" y="3564"/>
                        <a:pt x="99848" y="9841"/>
                      </a:cubicBezTo>
                      <a:cubicBezTo>
                        <a:pt x="123868" y="16408"/>
                        <a:pt x="145946" y="28668"/>
                        <a:pt x="164210" y="45578"/>
                      </a:cubicBezTo>
                      <a:cubicBezTo>
                        <a:pt x="182805" y="62472"/>
                        <a:pt x="197111" y="83541"/>
                        <a:pt x="205951" y="107047"/>
                      </a:cubicBezTo>
                      <a:cubicBezTo>
                        <a:pt x="210268" y="118649"/>
                        <a:pt x="213012" y="130774"/>
                        <a:pt x="214111" y="143104"/>
                      </a:cubicBezTo>
                      <a:cubicBezTo>
                        <a:pt x="215276" y="159834"/>
                        <a:pt x="214354" y="176646"/>
                        <a:pt x="211368" y="193149"/>
                      </a:cubicBezTo>
                      <a:cubicBezTo>
                        <a:pt x="206014" y="225495"/>
                        <a:pt x="195981" y="256928"/>
                        <a:pt x="192233" y="289560"/>
                      </a:cubicBezTo>
                      <a:cubicBezTo>
                        <a:pt x="188861" y="318934"/>
                        <a:pt x="190503" y="350210"/>
                        <a:pt x="205196" y="376568"/>
                      </a:cubicBezTo>
                      <a:cubicBezTo>
                        <a:pt x="216597" y="397019"/>
                        <a:pt x="235850" y="412187"/>
                        <a:pt x="257523" y="420597"/>
                      </a:cubicBezTo>
                      <a:cubicBezTo>
                        <a:pt x="279358" y="429240"/>
                        <a:pt x="303450" y="430392"/>
                        <a:pt x="326014" y="423872"/>
                      </a:cubicBezTo>
                      <a:cubicBezTo>
                        <a:pt x="331483" y="422198"/>
                        <a:pt x="336786" y="420030"/>
                        <a:pt x="341860" y="417389"/>
                      </a:cubicBezTo>
                      <a:cubicBezTo>
                        <a:pt x="344881" y="415819"/>
                        <a:pt x="342209" y="411257"/>
                        <a:pt x="339188" y="412825"/>
                      </a:cubicBezTo>
                      <a:cubicBezTo>
                        <a:pt x="318321" y="423660"/>
                        <a:pt x="293652" y="425272"/>
                        <a:pt x="271059" y="419411"/>
                      </a:cubicBezTo>
                      <a:cubicBezTo>
                        <a:pt x="248437" y="413543"/>
                        <a:pt x="227350" y="400171"/>
                        <a:pt x="214028" y="380771"/>
                      </a:cubicBezTo>
                      <a:cubicBezTo>
                        <a:pt x="197111" y="356138"/>
                        <a:pt x="194300" y="324991"/>
                        <a:pt x="196870" y="295996"/>
                      </a:cubicBezTo>
                      <a:cubicBezTo>
                        <a:pt x="199794" y="262979"/>
                        <a:pt x="209972" y="231234"/>
                        <a:pt x="215756" y="198707"/>
                      </a:cubicBezTo>
                      <a:cubicBezTo>
                        <a:pt x="219010" y="181980"/>
                        <a:pt x="220343" y="164938"/>
                        <a:pt x="219729" y="147910"/>
                      </a:cubicBezTo>
                      <a:cubicBezTo>
                        <a:pt x="219057" y="135016"/>
                        <a:pt x="216654" y="122273"/>
                        <a:pt x="212585" y="110019"/>
                      </a:cubicBezTo>
                      <a:cubicBezTo>
                        <a:pt x="195873" y="61265"/>
                        <a:pt x="157332" y="23102"/>
                        <a:pt x="108380" y="6837"/>
                      </a:cubicBezTo>
                      <a:cubicBezTo>
                        <a:pt x="84550" y="-828"/>
                        <a:pt x="56425" y="-3657"/>
                        <a:pt x="32742" y="6011"/>
                      </a:cubicBezTo>
                      <a:cubicBezTo>
                        <a:pt x="20892" y="10848"/>
                        <a:pt x="10445" y="19149"/>
                        <a:pt x="4796" y="30829"/>
                      </a:cubicBezTo>
                      <a:cubicBezTo>
                        <a:pt x="-1054" y="42923"/>
                        <a:pt x="-1474" y="56866"/>
                        <a:pt x="1720" y="69765"/>
                      </a:cubicBezTo>
                      <a:cubicBezTo>
                        <a:pt x="8847" y="98547"/>
                        <a:pt x="32615" y="117602"/>
                        <a:pt x="57127" y="131898"/>
                      </a:cubicBezTo>
                      <a:cubicBezTo>
                        <a:pt x="63426" y="135573"/>
                        <a:pt x="69849" y="139024"/>
                        <a:pt x="76279" y="142463"/>
                      </a:cubicBezTo>
                      <a:cubicBezTo>
                        <a:pt x="79279" y="144070"/>
                        <a:pt x="81955" y="139509"/>
                        <a:pt x="78949" y="137900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17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7" name="자유형 66">
                  <a:extLst>
                    <a:ext uri="{FF2B5EF4-FFF2-40B4-BE49-F238E27FC236}">
                      <a16:creationId xmlns:a16="http://schemas.microsoft.com/office/drawing/2014/main" id="{46B0C00F-63C9-D769-F209-D064ABA750B5}"/>
                    </a:ext>
                  </a:extLst>
                </p:cNvPr>
                <p:cNvSpPr/>
                <p:nvPr/>
              </p:nvSpPr>
              <p:spPr>
                <a:xfrm>
                  <a:off x="805584" y="3166398"/>
                  <a:ext cx="617257" cy="616674"/>
                </a:xfrm>
                <a:custGeom>
                  <a:avLst/>
                  <a:gdLst>
                    <a:gd name="connsiteX0" fmla="*/ 308367 w 617257"/>
                    <a:gd name="connsiteY0" fmla="*/ 616527 h 616674"/>
                    <a:gd name="connsiteX1" fmla="*/ -261 w 617257"/>
                    <a:gd name="connsiteY1" fmla="*/ 308239 h 616674"/>
                    <a:gd name="connsiteX2" fmla="*/ 28136 w 617257"/>
                    <a:gd name="connsiteY2" fmla="*/ 178899 h 616674"/>
                    <a:gd name="connsiteX3" fmla="*/ 437929 w 617257"/>
                    <a:gd name="connsiteY3" fmla="*/ 28398 h 616674"/>
                    <a:gd name="connsiteX4" fmla="*/ 588596 w 617257"/>
                    <a:gd name="connsiteY4" fmla="*/ 178899 h 616674"/>
                    <a:gd name="connsiteX5" fmla="*/ 616995 w 617257"/>
                    <a:gd name="connsiteY5" fmla="*/ 308239 h 616674"/>
                    <a:gd name="connsiteX6" fmla="*/ 308367 w 617257"/>
                    <a:gd name="connsiteY6" fmla="*/ 616527 h 616674"/>
                    <a:gd name="connsiteX7" fmla="*/ 308367 w 617257"/>
                    <a:gd name="connsiteY7" fmla="*/ 3474 h 616674"/>
                    <a:gd name="connsiteX8" fmla="*/ 31337 w 617257"/>
                    <a:gd name="connsiteY8" fmla="*/ 180379 h 616674"/>
                    <a:gd name="connsiteX9" fmla="*/ 3266 w 617257"/>
                    <a:gd name="connsiteY9" fmla="*/ 308239 h 616674"/>
                    <a:gd name="connsiteX10" fmla="*/ 308367 w 617257"/>
                    <a:gd name="connsiteY10" fmla="*/ 613004 h 616674"/>
                    <a:gd name="connsiteX11" fmla="*/ 613468 w 617257"/>
                    <a:gd name="connsiteY11" fmla="*/ 308239 h 616674"/>
                    <a:gd name="connsiteX12" fmla="*/ 585397 w 617257"/>
                    <a:gd name="connsiteY12" fmla="*/ 180381 h 616674"/>
                    <a:gd name="connsiteX13" fmla="*/ 308367 w 617257"/>
                    <a:gd name="connsiteY13" fmla="*/ 3474 h 616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17257" h="616674">
                      <a:moveTo>
                        <a:pt x="308367" y="616527"/>
                      </a:moveTo>
                      <a:cubicBezTo>
                        <a:pt x="138188" y="616527"/>
                        <a:pt x="-261" y="478229"/>
                        <a:pt x="-261" y="308239"/>
                      </a:cubicBezTo>
                      <a:cubicBezTo>
                        <a:pt x="-372" y="263571"/>
                        <a:pt x="9321" y="219421"/>
                        <a:pt x="28136" y="178899"/>
                      </a:cubicBezTo>
                      <a:cubicBezTo>
                        <a:pt x="99692" y="24302"/>
                        <a:pt x="283162" y="-43079"/>
                        <a:pt x="437929" y="28398"/>
                      </a:cubicBezTo>
                      <a:cubicBezTo>
                        <a:pt x="504441" y="59114"/>
                        <a:pt x="557846" y="112462"/>
                        <a:pt x="588596" y="178899"/>
                      </a:cubicBezTo>
                      <a:cubicBezTo>
                        <a:pt x="607411" y="219422"/>
                        <a:pt x="617106" y="263571"/>
                        <a:pt x="616995" y="308239"/>
                      </a:cubicBezTo>
                      <a:cubicBezTo>
                        <a:pt x="616995" y="478229"/>
                        <a:pt x="478544" y="616527"/>
                        <a:pt x="308367" y="616527"/>
                      </a:cubicBezTo>
                      <a:close/>
                      <a:moveTo>
                        <a:pt x="308367" y="3474"/>
                      </a:moveTo>
                      <a:cubicBezTo>
                        <a:pt x="189473" y="3719"/>
                        <a:pt x="81467" y="72689"/>
                        <a:pt x="31337" y="180379"/>
                      </a:cubicBezTo>
                      <a:cubicBezTo>
                        <a:pt x="12739" y="220439"/>
                        <a:pt x="3155" y="264082"/>
                        <a:pt x="3266" y="308239"/>
                      </a:cubicBezTo>
                      <a:cubicBezTo>
                        <a:pt x="3266" y="476288"/>
                        <a:pt x="140133" y="613004"/>
                        <a:pt x="308367" y="613004"/>
                      </a:cubicBezTo>
                      <a:cubicBezTo>
                        <a:pt x="476599" y="613004"/>
                        <a:pt x="613468" y="476288"/>
                        <a:pt x="613468" y="308239"/>
                      </a:cubicBezTo>
                      <a:cubicBezTo>
                        <a:pt x="613577" y="264084"/>
                        <a:pt x="603995" y="220439"/>
                        <a:pt x="585397" y="180381"/>
                      </a:cubicBezTo>
                      <a:cubicBezTo>
                        <a:pt x="535267" y="72689"/>
                        <a:pt x="427261" y="3719"/>
                        <a:pt x="308367" y="3474"/>
                      </a:cubicBezTo>
                      <a:close/>
                    </a:path>
                  </a:pathLst>
                </a:custGeom>
                <a:solidFill>
                  <a:srgbClr val="3F3D56"/>
                </a:solidFill>
                <a:ln w="17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8" name="자유형 67">
                  <a:extLst>
                    <a:ext uri="{FF2B5EF4-FFF2-40B4-BE49-F238E27FC236}">
                      <a16:creationId xmlns:a16="http://schemas.microsoft.com/office/drawing/2014/main" id="{61D80856-1CD6-962E-EC2A-152ACB5F64BC}"/>
                    </a:ext>
                  </a:extLst>
                </p:cNvPr>
                <p:cNvSpPr/>
                <p:nvPr/>
              </p:nvSpPr>
              <p:spPr>
                <a:xfrm>
                  <a:off x="988622" y="3291800"/>
                  <a:ext cx="249637" cy="21307"/>
                </a:xfrm>
                <a:custGeom>
                  <a:avLst/>
                  <a:gdLst>
                    <a:gd name="connsiteX0" fmla="*/ 238697 w 249637"/>
                    <a:gd name="connsiteY0" fmla="*/ 21160 h 21307"/>
                    <a:gd name="connsiteX1" fmla="*/ 10417 w 249637"/>
                    <a:gd name="connsiteY1" fmla="*/ 21160 h 21307"/>
                    <a:gd name="connsiteX2" fmla="*/ -262 w 249637"/>
                    <a:gd name="connsiteY2" fmla="*/ 10520 h 21307"/>
                    <a:gd name="connsiteX3" fmla="*/ 10390 w 249637"/>
                    <a:gd name="connsiteY3" fmla="*/ -147 h 21307"/>
                    <a:gd name="connsiteX4" fmla="*/ 10417 w 249637"/>
                    <a:gd name="connsiteY4" fmla="*/ -147 h 21307"/>
                    <a:gd name="connsiteX5" fmla="*/ 238697 w 249637"/>
                    <a:gd name="connsiteY5" fmla="*/ -147 h 21307"/>
                    <a:gd name="connsiteX6" fmla="*/ 249376 w 249637"/>
                    <a:gd name="connsiteY6" fmla="*/ 10492 h 21307"/>
                    <a:gd name="connsiteX7" fmla="*/ 238724 w 249637"/>
                    <a:gd name="connsiteY7" fmla="*/ 21160 h 21307"/>
                    <a:gd name="connsiteX8" fmla="*/ 238697 w 249637"/>
                    <a:gd name="connsiteY8" fmla="*/ 21160 h 21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9637" h="21307">
                      <a:moveTo>
                        <a:pt x="238697" y="21160"/>
                      </a:moveTo>
                      <a:lnTo>
                        <a:pt x="10417" y="21160"/>
                      </a:lnTo>
                      <a:cubicBezTo>
                        <a:pt x="4526" y="21167"/>
                        <a:pt x="-253" y="16404"/>
                        <a:pt x="-262" y="10520"/>
                      </a:cubicBezTo>
                      <a:cubicBezTo>
                        <a:pt x="-269" y="4636"/>
                        <a:pt x="4500" y="-140"/>
                        <a:pt x="10390" y="-147"/>
                      </a:cubicBezTo>
                      <a:cubicBezTo>
                        <a:pt x="10399" y="-147"/>
                        <a:pt x="10408" y="-147"/>
                        <a:pt x="10417" y="-147"/>
                      </a:cubicBezTo>
                      <a:lnTo>
                        <a:pt x="238697" y="-147"/>
                      </a:lnTo>
                      <a:cubicBezTo>
                        <a:pt x="244588" y="-154"/>
                        <a:pt x="249369" y="4610"/>
                        <a:pt x="249376" y="10492"/>
                      </a:cubicBezTo>
                      <a:cubicBezTo>
                        <a:pt x="249383" y="16376"/>
                        <a:pt x="244614" y="21151"/>
                        <a:pt x="238724" y="21160"/>
                      </a:cubicBezTo>
                      <a:cubicBezTo>
                        <a:pt x="238715" y="21160"/>
                        <a:pt x="238706" y="21160"/>
                        <a:pt x="238697" y="211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7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69" name="자유형 68">
                  <a:extLst>
                    <a:ext uri="{FF2B5EF4-FFF2-40B4-BE49-F238E27FC236}">
                      <a16:creationId xmlns:a16="http://schemas.microsoft.com/office/drawing/2014/main" id="{4974B307-FCFF-E0EA-F060-2D1433881F8F}"/>
                    </a:ext>
                  </a:extLst>
                </p:cNvPr>
                <p:cNvSpPr/>
                <p:nvPr/>
              </p:nvSpPr>
              <p:spPr>
                <a:xfrm>
                  <a:off x="1061811" y="3245997"/>
                  <a:ext cx="103259" cy="21307"/>
                </a:xfrm>
                <a:custGeom>
                  <a:avLst/>
                  <a:gdLst>
                    <a:gd name="connsiteX0" fmla="*/ 92320 w 103259"/>
                    <a:gd name="connsiteY0" fmla="*/ 21160 h 21307"/>
                    <a:gd name="connsiteX1" fmla="*/ 10417 w 103259"/>
                    <a:gd name="connsiteY1" fmla="*/ 21160 h 21307"/>
                    <a:gd name="connsiteX2" fmla="*/ -262 w 103259"/>
                    <a:gd name="connsiteY2" fmla="*/ 10520 h 21307"/>
                    <a:gd name="connsiteX3" fmla="*/ 10390 w 103259"/>
                    <a:gd name="connsiteY3" fmla="*/ -147 h 21307"/>
                    <a:gd name="connsiteX4" fmla="*/ 10417 w 103259"/>
                    <a:gd name="connsiteY4" fmla="*/ -147 h 21307"/>
                    <a:gd name="connsiteX5" fmla="*/ 92320 w 103259"/>
                    <a:gd name="connsiteY5" fmla="*/ -147 h 21307"/>
                    <a:gd name="connsiteX6" fmla="*/ 102998 w 103259"/>
                    <a:gd name="connsiteY6" fmla="*/ 10492 h 21307"/>
                    <a:gd name="connsiteX7" fmla="*/ 92346 w 103259"/>
                    <a:gd name="connsiteY7" fmla="*/ 21160 h 21307"/>
                    <a:gd name="connsiteX8" fmla="*/ 92320 w 103259"/>
                    <a:gd name="connsiteY8" fmla="*/ 21160 h 21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3259" h="21307">
                      <a:moveTo>
                        <a:pt x="92320" y="21160"/>
                      </a:moveTo>
                      <a:lnTo>
                        <a:pt x="10417" y="21160"/>
                      </a:lnTo>
                      <a:cubicBezTo>
                        <a:pt x="4526" y="21167"/>
                        <a:pt x="-253" y="16404"/>
                        <a:pt x="-262" y="10520"/>
                      </a:cubicBezTo>
                      <a:cubicBezTo>
                        <a:pt x="-269" y="4636"/>
                        <a:pt x="4500" y="-140"/>
                        <a:pt x="10390" y="-147"/>
                      </a:cubicBezTo>
                      <a:cubicBezTo>
                        <a:pt x="10399" y="-147"/>
                        <a:pt x="10408" y="-147"/>
                        <a:pt x="10417" y="-147"/>
                      </a:cubicBezTo>
                      <a:lnTo>
                        <a:pt x="92320" y="-147"/>
                      </a:lnTo>
                      <a:cubicBezTo>
                        <a:pt x="98210" y="-154"/>
                        <a:pt x="102991" y="4610"/>
                        <a:pt x="102998" y="10492"/>
                      </a:cubicBezTo>
                      <a:cubicBezTo>
                        <a:pt x="103005" y="16376"/>
                        <a:pt x="98236" y="21151"/>
                        <a:pt x="92346" y="21160"/>
                      </a:cubicBezTo>
                      <a:cubicBezTo>
                        <a:pt x="92337" y="21160"/>
                        <a:pt x="92328" y="21160"/>
                        <a:pt x="92320" y="211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7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71" name="자유형 70">
                  <a:extLst>
                    <a:ext uri="{FF2B5EF4-FFF2-40B4-BE49-F238E27FC236}">
                      <a16:creationId xmlns:a16="http://schemas.microsoft.com/office/drawing/2014/main" id="{37C05D08-1359-AF25-EB5D-BF2251427B3F}"/>
                    </a:ext>
                  </a:extLst>
                </p:cNvPr>
                <p:cNvSpPr/>
                <p:nvPr/>
              </p:nvSpPr>
              <p:spPr>
                <a:xfrm>
                  <a:off x="990350" y="3483067"/>
                  <a:ext cx="244429" cy="172195"/>
                </a:xfrm>
                <a:custGeom>
                  <a:avLst/>
                  <a:gdLst>
                    <a:gd name="connsiteX0" fmla="*/ 221010 w 244429"/>
                    <a:gd name="connsiteY0" fmla="*/ 172049 h 172195"/>
                    <a:gd name="connsiteX1" fmla="*/ 22896 w 244429"/>
                    <a:gd name="connsiteY1" fmla="*/ 172049 h 172195"/>
                    <a:gd name="connsiteX2" fmla="*/ -262 w 244429"/>
                    <a:gd name="connsiteY2" fmla="*/ 148918 h 172195"/>
                    <a:gd name="connsiteX3" fmla="*/ -262 w 244429"/>
                    <a:gd name="connsiteY3" fmla="*/ 22984 h 172195"/>
                    <a:gd name="connsiteX4" fmla="*/ 22896 w 244429"/>
                    <a:gd name="connsiteY4" fmla="*/ -147 h 172195"/>
                    <a:gd name="connsiteX5" fmla="*/ 221010 w 244429"/>
                    <a:gd name="connsiteY5" fmla="*/ -147 h 172195"/>
                    <a:gd name="connsiteX6" fmla="*/ 244168 w 244429"/>
                    <a:gd name="connsiteY6" fmla="*/ 22984 h 172195"/>
                    <a:gd name="connsiteX7" fmla="*/ 244168 w 244429"/>
                    <a:gd name="connsiteY7" fmla="*/ 148918 h 172195"/>
                    <a:gd name="connsiteX8" fmla="*/ 221010 w 244429"/>
                    <a:gd name="connsiteY8" fmla="*/ 172049 h 172195"/>
                    <a:gd name="connsiteX9" fmla="*/ 22896 w 244429"/>
                    <a:gd name="connsiteY9" fmla="*/ 4994 h 172195"/>
                    <a:gd name="connsiteX10" fmla="*/ 4884 w 244429"/>
                    <a:gd name="connsiteY10" fmla="*/ 22984 h 172195"/>
                    <a:gd name="connsiteX11" fmla="*/ 4884 w 244429"/>
                    <a:gd name="connsiteY11" fmla="*/ 148918 h 172195"/>
                    <a:gd name="connsiteX12" fmla="*/ 22896 w 244429"/>
                    <a:gd name="connsiteY12" fmla="*/ 166910 h 172195"/>
                    <a:gd name="connsiteX13" fmla="*/ 221010 w 244429"/>
                    <a:gd name="connsiteY13" fmla="*/ 166910 h 172195"/>
                    <a:gd name="connsiteX14" fmla="*/ 239022 w 244429"/>
                    <a:gd name="connsiteY14" fmla="*/ 148918 h 172195"/>
                    <a:gd name="connsiteX15" fmla="*/ 239022 w 244429"/>
                    <a:gd name="connsiteY15" fmla="*/ 22984 h 172195"/>
                    <a:gd name="connsiteX16" fmla="*/ 221010 w 244429"/>
                    <a:gd name="connsiteY16" fmla="*/ 4994 h 172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44429" h="172195">
                      <a:moveTo>
                        <a:pt x="221010" y="172049"/>
                      </a:moveTo>
                      <a:lnTo>
                        <a:pt x="22896" y="172049"/>
                      </a:lnTo>
                      <a:cubicBezTo>
                        <a:pt x="10112" y="172035"/>
                        <a:pt x="-246" y="161687"/>
                        <a:pt x="-262" y="148918"/>
                      </a:cubicBezTo>
                      <a:lnTo>
                        <a:pt x="-262" y="22984"/>
                      </a:lnTo>
                      <a:cubicBezTo>
                        <a:pt x="-246" y="10215"/>
                        <a:pt x="10112" y="-133"/>
                        <a:pt x="22896" y="-147"/>
                      </a:cubicBezTo>
                      <a:lnTo>
                        <a:pt x="221010" y="-147"/>
                      </a:lnTo>
                      <a:cubicBezTo>
                        <a:pt x="233794" y="-133"/>
                        <a:pt x="244152" y="10215"/>
                        <a:pt x="244168" y="22984"/>
                      </a:cubicBezTo>
                      <a:lnTo>
                        <a:pt x="244168" y="148918"/>
                      </a:lnTo>
                      <a:cubicBezTo>
                        <a:pt x="244152" y="161687"/>
                        <a:pt x="233794" y="172035"/>
                        <a:pt x="221010" y="172049"/>
                      </a:cubicBezTo>
                      <a:close/>
                      <a:moveTo>
                        <a:pt x="22896" y="4994"/>
                      </a:moveTo>
                      <a:cubicBezTo>
                        <a:pt x="12953" y="5004"/>
                        <a:pt x="4895" y="13053"/>
                        <a:pt x="4884" y="22984"/>
                      </a:cubicBezTo>
                      <a:lnTo>
                        <a:pt x="4884" y="148918"/>
                      </a:lnTo>
                      <a:cubicBezTo>
                        <a:pt x="4895" y="158851"/>
                        <a:pt x="12953" y="166898"/>
                        <a:pt x="22896" y="166910"/>
                      </a:cubicBezTo>
                      <a:lnTo>
                        <a:pt x="221010" y="166910"/>
                      </a:lnTo>
                      <a:cubicBezTo>
                        <a:pt x="230953" y="166898"/>
                        <a:pt x="239009" y="158851"/>
                        <a:pt x="239022" y="148918"/>
                      </a:cubicBezTo>
                      <a:lnTo>
                        <a:pt x="239022" y="22984"/>
                      </a:lnTo>
                      <a:cubicBezTo>
                        <a:pt x="239009" y="13053"/>
                        <a:pt x="230953" y="5004"/>
                        <a:pt x="221010" y="4994"/>
                      </a:cubicBezTo>
                      <a:close/>
                    </a:path>
                  </a:pathLst>
                </a:custGeom>
                <a:solidFill>
                  <a:srgbClr val="3F3D56"/>
                </a:solidFill>
                <a:ln w="17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72" name="자유형 71">
                  <a:extLst>
                    <a:ext uri="{FF2B5EF4-FFF2-40B4-BE49-F238E27FC236}">
                      <a16:creationId xmlns:a16="http://schemas.microsoft.com/office/drawing/2014/main" id="{1A12A80D-5CED-8076-52EB-B93F800AE668}"/>
                    </a:ext>
                  </a:extLst>
                </p:cNvPr>
                <p:cNvSpPr/>
                <p:nvPr/>
              </p:nvSpPr>
              <p:spPr>
                <a:xfrm>
                  <a:off x="997285" y="3489761"/>
                  <a:ext cx="231022" cy="78266"/>
                </a:xfrm>
                <a:custGeom>
                  <a:avLst/>
                  <a:gdLst>
                    <a:gd name="connsiteX0" fmla="*/ 113957 w 231022"/>
                    <a:gd name="connsiteY0" fmla="*/ 78120 h 78266"/>
                    <a:gd name="connsiteX1" fmla="*/ 99148 w 231022"/>
                    <a:gd name="connsiteY1" fmla="*/ 73492 h 78266"/>
                    <a:gd name="connsiteX2" fmla="*/ -262 w 231022"/>
                    <a:gd name="connsiteY2" fmla="*/ 4065 h 78266"/>
                    <a:gd name="connsiteX3" fmla="*/ 2687 w 231022"/>
                    <a:gd name="connsiteY3" fmla="*/ -147 h 78266"/>
                    <a:gd name="connsiteX4" fmla="*/ 102097 w 231022"/>
                    <a:gd name="connsiteY4" fmla="*/ 69280 h 78266"/>
                    <a:gd name="connsiteX5" fmla="*/ 125542 w 231022"/>
                    <a:gd name="connsiteY5" fmla="*/ 69463 h 78266"/>
                    <a:gd name="connsiteX6" fmla="*/ 227879 w 231022"/>
                    <a:gd name="connsiteY6" fmla="*/ 352 h 78266"/>
                    <a:gd name="connsiteX7" fmla="*/ 230761 w 231022"/>
                    <a:gd name="connsiteY7" fmla="*/ 4611 h 78266"/>
                    <a:gd name="connsiteX8" fmla="*/ 128425 w 231022"/>
                    <a:gd name="connsiteY8" fmla="*/ 73722 h 78266"/>
                    <a:gd name="connsiteX9" fmla="*/ 113957 w 231022"/>
                    <a:gd name="connsiteY9" fmla="*/ 78120 h 78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1022" h="78266">
                      <a:moveTo>
                        <a:pt x="113957" y="78120"/>
                      </a:moveTo>
                      <a:cubicBezTo>
                        <a:pt x="108663" y="78128"/>
                        <a:pt x="103494" y="76513"/>
                        <a:pt x="99148" y="73492"/>
                      </a:cubicBezTo>
                      <a:lnTo>
                        <a:pt x="-262" y="4065"/>
                      </a:lnTo>
                      <a:lnTo>
                        <a:pt x="2687" y="-147"/>
                      </a:lnTo>
                      <a:lnTo>
                        <a:pt x="102097" y="69280"/>
                      </a:lnTo>
                      <a:cubicBezTo>
                        <a:pt x="109132" y="74151"/>
                        <a:pt x="118433" y="74225"/>
                        <a:pt x="125542" y="69463"/>
                      </a:cubicBezTo>
                      <a:lnTo>
                        <a:pt x="227879" y="352"/>
                      </a:lnTo>
                      <a:lnTo>
                        <a:pt x="230761" y="4611"/>
                      </a:lnTo>
                      <a:lnTo>
                        <a:pt x="128425" y="73722"/>
                      </a:lnTo>
                      <a:cubicBezTo>
                        <a:pt x="124149" y="76597"/>
                        <a:pt x="119110" y="78128"/>
                        <a:pt x="113957" y="78120"/>
                      </a:cubicBezTo>
                      <a:close/>
                    </a:path>
                  </a:pathLst>
                </a:custGeom>
                <a:solidFill>
                  <a:srgbClr val="3F3D56"/>
                </a:solidFill>
                <a:ln w="17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73" name="자유형 72">
                  <a:extLst>
                    <a:ext uri="{FF2B5EF4-FFF2-40B4-BE49-F238E27FC236}">
                      <a16:creationId xmlns:a16="http://schemas.microsoft.com/office/drawing/2014/main" id="{6DBD3B35-7E8B-31D8-0888-36E4D20A31C3}"/>
                    </a:ext>
                  </a:extLst>
                </p:cNvPr>
                <p:cNvSpPr/>
                <p:nvPr/>
              </p:nvSpPr>
              <p:spPr>
                <a:xfrm>
                  <a:off x="1080404" y="3537039"/>
                  <a:ext cx="61750" cy="61682"/>
                </a:xfrm>
                <a:custGeom>
                  <a:avLst/>
                  <a:gdLst>
                    <a:gd name="connsiteX0" fmla="*/ 61750 w 61750"/>
                    <a:gd name="connsiteY0" fmla="*/ 30841 h 61682"/>
                    <a:gd name="connsiteX1" fmla="*/ 30875 w 61750"/>
                    <a:gd name="connsiteY1" fmla="*/ 61682 h 61682"/>
                    <a:gd name="connsiteX2" fmla="*/ 0 w 61750"/>
                    <a:gd name="connsiteY2" fmla="*/ 30841 h 61682"/>
                    <a:gd name="connsiteX3" fmla="*/ 30875 w 61750"/>
                    <a:gd name="connsiteY3" fmla="*/ 0 h 61682"/>
                    <a:gd name="connsiteX4" fmla="*/ 61750 w 61750"/>
                    <a:gd name="connsiteY4" fmla="*/ 30841 h 616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50" h="61682">
                      <a:moveTo>
                        <a:pt x="61750" y="30841"/>
                      </a:moveTo>
                      <a:cubicBezTo>
                        <a:pt x="61750" y="47874"/>
                        <a:pt x="47927" y="61682"/>
                        <a:pt x="30875" y="61682"/>
                      </a:cubicBezTo>
                      <a:cubicBezTo>
                        <a:pt x="13823" y="61682"/>
                        <a:pt x="0" y="47874"/>
                        <a:pt x="0" y="30841"/>
                      </a:cubicBezTo>
                      <a:cubicBezTo>
                        <a:pt x="0" y="13808"/>
                        <a:pt x="13823" y="0"/>
                        <a:pt x="30875" y="0"/>
                      </a:cubicBezTo>
                      <a:cubicBezTo>
                        <a:pt x="47927" y="0"/>
                        <a:pt x="61750" y="13808"/>
                        <a:pt x="61750" y="30841"/>
                      </a:cubicBezTo>
                      <a:close/>
                    </a:path>
                  </a:pathLst>
                </a:custGeom>
                <a:solidFill>
                  <a:srgbClr val="3F3D56"/>
                </a:solidFill>
                <a:ln w="17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74" name="자유형 73">
                  <a:extLst>
                    <a:ext uri="{FF2B5EF4-FFF2-40B4-BE49-F238E27FC236}">
                      <a16:creationId xmlns:a16="http://schemas.microsoft.com/office/drawing/2014/main" id="{833A484E-9BFD-23D7-EC06-146C19BAC1D5}"/>
                    </a:ext>
                  </a:extLst>
                </p:cNvPr>
                <p:cNvSpPr/>
                <p:nvPr/>
              </p:nvSpPr>
              <p:spPr>
                <a:xfrm>
                  <a:off x="1214273" y="4230125"/>
                  <a:ext cx="784237" cy="4196"/>
                </a:xfrm>
                <a:custGeom>
                  <a:avLst/>
                  <a:gdLst>
                    <a:gd name="connsiteX0" fmla="*/ 781870 w 784237"/>
                    <a:gd name="connsiteY0" fmla="*/ 4049 h 4196"/>
                    <a:gd name="connsiteX1" fmla="*/ 1846 w 784237"/>
                    <a:gd name="connsiteY1" fmla="*/ 4049 h 4196"/>
                    <a:gd name="connsiteX2" fmla="*/ -262 w 784237"/>
                    <a:gd name="connsiteY2" fmla="*/ 1957 h 4196"/>
                    <a:gd name="connsiteX3" fmla="*/ 1833 w 784237"/>
                    <a:gd name="connsiteY3" fmla="*/ -147 h 4196"/>
                    <a:gd name="connsiteX4" fmla="*/ 1846 w 784237"/>
                    <a:gd name="connsiteY4" fmla="*/ -147 h 4196"/>
                    <a:gd name="connsiteX5" fmla="*/ 781870 w 784237"/>
                    <a:gd name="connsiteY5" fmla="*/ -147 h 4196"/>
                    <a:gd name="connsiteX6" fmla="*/ 783975 w 784237"/>
                    <a:gd name="connsiteY6" fmla="*/ 1946 h 4196"/>
                    <a:gd name="connsiteX7" fmla="*/ 781880 w 784237"/>
                    <a:gd name="connsiteY7" fmla="*/ 4049 h 4196"/>
                    <a:gd name="connsiteX8" fmla="*/ 781870 w 784237"/>
                    <a:gd name="connsiteY8" fmla="*/ 4049 h 4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84237" h="4196">
                      <a:moveTo>
                        <a:pt x="781870" y="4049"/>
                      </a:moveTo>
                      <a:lnTo>
                        <a:pt x="1846" y="4049"/>
                      </a:lnTo>
                      <a:cubicBezTo>
                        <a:pt x="685" y="4053"/>
                        <a:pt x="-258" y="3116"/>
                        <a:pt x="-262" y="1957"/>
                      </a:cubicBezTo>
                      <a:cubicBezTo>
                        <a:pt x="-264" y="799"/>
                        <a:pt x="673" y="-143"/>
                        <a:pt x="1833" y="-147"/>
                      </a:cubicBezTo>
                      <a:cubicBezTo>
                        <a:pt x="1837" y="-147"/>
                        <a:pt x="1840" y="-147"/>
                        <a:pt x="1846" y="-147"/>
                      </a:cubicBezTo>
                      <a:lnTo>
                        <a:pt x="781870" y="-147"/>
                      </a:lnTo>
                      <a:cubicBezTo>
                        <a:pt x="783028" y="-150"/>
                        <a:pt x="783972" y="787"/>
                        <a:pt x="783975" y="1946"/>
                      </a:cubicBezTo>
                      <a:cubicBezTo>
                        <a:pt x="783979" y="3103"/>
                        <a:pt x="783041" y="4046"/>
                        <a:pt x="781880" y="4049"/>
                      </a:cubicBezTo>
                      <a:cubicBezTo>
                        <a:pt x="781877" y="4049"/>
                        <a:pt x="781873" y="4049"/>
                        <a:pt x="781870" y="4049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7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</p:grp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9D504B1-2565-2104-4565-5DB3AD8F7974}"/>
                  </a:ext>
                </a:extLst>
              </p:cNvPr>
              <p:cNvSpPr txBox="1"/>
              <p:nvPr/>
            </p:nvSpPr>
            <p:spPr>
              <a:xfrm>
                <a:off x="3233558" y="5743704"/>
                <a:ext cx="681176" cy="259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x-none" altLang="en-US" sz="1000" spc="-150" dirty="0">
                    <a:solidFill>
                      <a:srgbClr val="0E1D4A"/>
                    </a:solidFill>
                  </a:rPr>
                  <a:t>소식 알림</a:t>
                </a:r>
              </a:p>
            </p:txBody>
          </p:sp>
          <p:pic>
            <p:nvPicPr>
              <p:cNvPr id="78" name="그래픽 77">
                <a:extLst>
                  <a:ext uri="{FF2B5EF4-FFF2-40B4-BE49-F238E27FC236}">
                    <a16:creationId xmlns:a16="http://schemas.microsoft.com/office/drawing/2014/main" id="{B97B57A4-5461-6CAB-9DDD-1FE7AF618F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553850" y="4598555"/>
                <a:ext cx="1511300" cy="1076555"/>
              </a:xfrm>
              <a:prstGeom prst="rect">
                <a:avLst/>
              </a:prstGeom>
            </p:spPr>
          </p:pic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5FE3AA6-2B17-B3DB-3641-44BA4307923C}"/>
                  </a:ext>
                </a:extLst>
              </p:cNvPr>
              <p:cNvSpPr txBox="1"/>
              <p:nvPr/>
            </p:nvSpPr>
            <p:spPr>
              <a:xfrm>
                <a:off x="4984460" y="5741450"/>
                <a:ext cx="681176" cy="259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x-none" altLang="en-US" sz="1000" spc="-150" dirty="0">
                    <a:solidFill>
                      <a:srgbClr val="0E1D4A"/>
                    </a:solidFill>
                  </a:rPr>
                  <a:t>활동 기록</a:t>
                </a:r>
              </a:p>
            </p:txBody>
          </p:sp>
        </p:grp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FE2D837C-D3F5-6195-1B45-0BC1B5F1DC3C}"/>
              </a:ext>
            </a:extLst>
          </p:cNvPr>
          <p:cNvGrpSpPr/>
          <p:nvPr/>
        </p:nvGrpSpPr>
        <p:grpSpPr>
          <a:xfrm>
            <a:off x="765808" y="2023540"/>
            <a:ext cx="4988123" cy="1465158"/>
            <a:chOff x="765808" y="2023540"/>
            <a:chExt cx="4988123" cy="1465158"/>
          </a:xfrm>
        </p:grpSpPr>
        <p:sp>
          <p:nvSpPr>
            <p:cNvPr id="164" name="사각형: 둥근 모서리 153">
              <a:extLst>
                <a:ext uri="{FF2B5EF4-FFF2-40B4-BE49-F238E27FC236}">
                  <a16:creationId xmlns:a16="http://schemas.microsoft.com/office/drawing/2014/main" id="{95663275-2BB0-9822-EB17-7AE5F4A7B674}"/>
                </a:ext>
              </a:extLst>
            </p:cNvPr>
            <p:cNvSpPr/>
            <p:nvPr/>
          </p:nvSpPr>
          <p:spPr>
            <a:xfrm>
              <a:off x="765808" y="2024391"/>
              <a:ext cx="1566306" cy="119679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" dist="381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5" name="사각형: 둥근 모서리 153">
              <a:extLst>
                <a:ext uri="{FF2B5EF4-FFF2-40B4-BE49-F238E27FC236}">
                  <a16:creationId xmlns:a16="http://schemas.microsoft.com/office/drawing/2014/main" id="{625CD6F2-4AF7-688D-BF63-920AB52BFF92}"/>
                </a:ext>
              </a:extLst>
            </p:cNvPr>
            <p:cNvSpPr/>
            <p:nvPr/>
          </p:nvSpPr>
          <p:spPr>
            <a:xfrm>
              <a:off x="2500408" y="2027646"/>
              <a:ext cx="1566306" cy="119679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" dist="381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6" name="사각형: 둥근 모서리 153">
              <a:extLst>
                <a:ext uri="{FF2B5EF4-FFF2-40B4-BE49-F238E27FC236}">
                  <a16:creationId xmlns:a16="http://schemas.microsoft.com/office/drawing/2014/main" id="{E38E5596-8E75-A591-74E0-5AC23D1F819E}"/>
                </a:ext>
              </a:extLst>
            </p:cNvPr>
            <p:cNvSpPr/>
            <p:nvPr/>
          </p:nvSpPr>
          <p:spPr>
            <a:xfrm>
              <a:off x="4185091" y="2023540"/>
              <a:ext cx="1566306" cy="119679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" dist="381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7E93289F-BD3F-D600-D634-62D2C568936E}"/>
                </a:ext>
              </a:extLst>
            </p:cNvPr>
            <p:cNvGrpSpPr/>
            <p:nvPr/>
          </p:nvGrpSpPr>
          <p:grpSpPr>
            <a:xfrm>
              <a:off x="768342" y="2024391"/>
              <a:ext cx="4985589" cy="1464307"/>
              <a:chOff x="768342" y="2051072"/>
              <a:chExt cx="5254374" cy="1543251"/>
            </a:xfrm>
          </p:grpSpPr>
          <p:sp>
            <p:nvSpPr>
              <p:cNvPr id="157" name="사각형: 둥근 모서리 153">
                <a:extLst>
                  <a:ext uri="{FF2B5EF4-FFF2-40B4-BE49-F238E27FC236}">
                    <a16:creationId xmlns:a16="http://schemas.microsoft.com/office/drawing/2014/main" id="{D65756C5-8CBD-5571-7529-8054BA82F369}"/>
                  </a:ext>
                </a:extLst>
              </p:cNvPr>
              <p:cNvSpPr/>
              <p:nvPr/>
            </p:nvSpPr>
            <p:spPr>
              <a:xfrm>
                <a:off x="4371967" y="2054861"/>
                <a:ext cx="1650749" cy="126132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127000" dist="635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6" name="사각형: 둥근 모서리 153">
                <a:extLst>
                  <a:ext uri="{FF2B5EF4-FFF2-40B4-BE49-F238E27FC236}">
                    <a16:creationId xmlns:a16="http://schemas.microsoft.com/office/drawing/2014/main" id="{496F4BEE-936C-5F72-2425-8905DC2C5031}"/>
                  </a:ext>
                </a:extLst>
              </p:cNvPr>
              <p:cNvSpPr/>
              <p:nvPr/>
            </p:nvSpPr>
            <p:spPr>
              <a:xfrm>
                <a:off x="2567684" y="2051072"/>
                <a:ext cx="1650749" cy="126132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127000" dist="635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5" name="사각형: 둥근 모서리 153">
                <a:extLst>
                  <a:ext uri="{FF2B5EF4-FFF2-40B4-BE49-F238E27FC236}">
                    <a16:creationId xmlns:a16="http://schemas.microsoft.com/office/drawing/2014/main" id="{4F9D60C0-F2B2-E76D-F1C6-FF33F7C09075}"/>
                  </a:ext>
                </a:extLst>
              </p:cNvPr>
              <p:cNvSpPr/>
              <p:nvPr/>
            </p:nvSpPr>
            <p:spPr>
              <a:xfrm>
                <a:off x="768342" y="2054503"/>
                <a:ext cx="1650749" cy="126132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127000" dist="635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1ACDB8A5-D850-E3D1-9430-05A3540FBF88}"/>
                  </a:ext>
                </a:extLst>
              </p:cNvPr>
              <p:cNvGrpSpPr/>
              <p:nvPr/>
            </p:nvGrpSpPr>
            <p:grpSpPr>
              <a:xfrm>
                <a:off x="2931293" y="2164012"/>
                <a:ext cx="787202" cy="1079824"/>
                <a:chOff x="8060199" y="1739997"/>
                <a:chExt cx="2489775" cy="3415284"/>
              </a:xfrm>
            </p:grpSpPr>
            <p:sp>
              <p:nvSpPr>
                <p:cNvPr id="3" name="자유형 2">
                  <a:extLst>
                    <a:ext uri="{FF2B5EF4-FFF2-40B4-BE49-F238E27FC236}">
                      <a16:creationId xmlns:a16="http://schemas.microsoft.com/office/drawing/2014/main" id="{8F970977-5F9F-8BA9-3ADD-C1C39A0FCF8A}"/>
                    </a:ext>
                  </a:extLst>
                </p:cNvPr>
                <p:cNvSpPr/>
                <p:nvPr/>
              </p:nvSpPr>
              <p:spPr>
                <a:xfrm>
                  <a:off x="8060199" y="1739997"/>
                  <a:ext cx="1720695" cy="3415284"/>
                </a:xfrm>
                <a:custGeom>
                  <a:avLst/>
                  <a:gdLst>
                    <a:gd name="connsiteX0" fmla="*/ 1708919 w 1720695"/>
                    <a:gd name="connsiteY0" fmla="*/ 774607 h 3415284"/>
                    <a:gd name="connsiteX1" fmla="*/ 1697420 w 1720695"/>
                    <a:gd name="connsiteY1" fmla="*/ 774607 h 3415284"/>
                    <a:gd name="connsiteX2" fmla="*/ 1697420 w 1720695"/>
                    <a:gd name="connsiteY2" fmla="*/ 197382 h 3415284"/>
                    <a:gd name="connsiteX3" fmla="*/ 1499911 w 1720695"/>
                    <a:gd name="connsiteY3" fmla="*/ -109 h 3415284"/>
                    <a:gd name="connsiteX4" fmla="*/ 214303 w 1720695"/>
                    <a:gd name="connsiteY4" fmla="*/ -109 h 3415284"/>
                    <a:gd name="connsiteX5" fmla="*/ 16793 w 1720695"/>
                    <a:gd name="connsiteY5" fmla="*/ 197382 h 3415284"/>
                    <a:gd name="connsiteX6" fmla="*/ 16793 w 1720695"/>
                    <a:gd name="connsiteY6" fmla="*/ 450285 h 3415284"/>
                    <a:gd name="connsiteX7" fmla="*/ 12437 w 1720695"/>
                    <a:gd name="connsiteY7" fmla="*/ 450285 h 3415284"/>
                    <a:gd name="connsiteX8" fmla="*/ 836 w 1720695"/>
                    <a:gd name="connsiteY8" fmla="*/ 461884 h 3415284"/>
                    <a:gd name="connsiteX9" fmla="*/ 836 w 1720695"/>
                    <a:gd name="connsiteY9" fmla="*/ 574989 h 3415284"/>
                    <a:gd name="connsiteX10" fmla="*/ 12437 w 1720695"/>
                    <a:gd name="connsiteY10" fmla="*/ 586589 h 3415284"/>
                    <a:gd name="connsiteX11" fmla="*/ 16793 w 1720695"/>
                    <a:gd name="connsiteY11" fmla="*/ 586589 h 3415284"/>
                    <a:gd name="connsiteX12" fmla="*/ 16793 w 1720695"/>
                    <a:gd name="connsiteY12" fmla="*/ 699795 h 3415284"/>
                    <a:gd name="connsiteX13" fmla="*/ 11424 w 1720695"/>
                    <a:gd name="connsiteY13" fmla="*/ 699795 h 3415284"/>
                    <a:gd name="connsiteX14" fmla="*/ -177 w 1720695"/>
                    <a:gd name="connsiteY14" fmla="*/ 711394 h 3415284"/>
                    <a:gd name="connsiteX15" fmla="*/ -177 w 1720695"/>
                    <a:gd name="connsiteY15" fmla="*/ 711394 h 3415284"/>
                    <a:gd name="connsiteX16" fmla="*/ -177 w 1720695"/>
                    <a:gd name="connsiteY16" fmla="*/ 925448 h 3415284"/>
                    <a:gd name="connsiteX17" fmla="*/ 11424 w 1720695"/>
                    <a:gd name="connsiteY17" fmla="*/ 937047 h 3415284"/>
                    <a:gd name="connsiteX18" fmla="*/ 16793 w 1720695"/>
                    <a:gd name="connsiteY18" fmla="*/ 937047 h 3415284"/>
                    <a:gd name="connsiteX19" fmla="*/ 16793 w 1720695"/>
                    <a:gd name="connsiteY19" fmla="*/ 1020065 h 3415284"/>
                    <a:gd name="connsiteX20" fmla="*/ 11930 w 1720695"/>
                    <a:gd name="connsiteY20" fmla="*/ 1020065 h 3415284"/>
                    <a:gd name="connsiteX21" fmla="*/ 330 w 1720695"/>
                    <a:gd name="connsiteY21" fmla="*/ 1031659 h 3415284"/>
                    <a:gd name="connsiteX22" fmla="*/ 330 w 1720695"/>
                    <a:gd name="connsiteY22" fmla="*/ 1031664 h 3415284"/>
                    <a:gd name="connsiteX23" fmla="*/ 330 w 1720695"/>
                    <a:gd name="connsiteY23" fmla="*/ 1247744 h 3415284"/>
                    <a:gd name="connsiteX24" fmla="*/ 11930 w 1720695"/>
                    <a:gd name="connsiteY24" fmla="*/ 1259343 h 3415284"/>
                    <a:gd name="connsiteX25" fmla="*/ 16793 w 1720695"/>
                    <a:gd name="connsiteY25" fmla="*/ 1259343 h 3415284"/>
                    <a:gd name="connsiteX26" fmla="*/ 16793 w 1720695"/>
                    <a:gd name="connsiteY26" fmla="*/ 3217685 h 3415284"/>
                    <a:gd name="connsiteX27" fmla="*/ 214303 w 1720695"/>
                    <a:gd name="connsiteY27" fmla="*/ 3415176 h 3415284"/>
                    <a:gd name="connsiteX28" fmla="*/ 1499911 w 1720695"/>
                    <a:gd name="connsiteY28" fmla="*/ 3415176 h 3415284"/>
                    <a:gd name="connsiteX29" fmla="*/ 1697420 w 1720695"/>
                    <a:gd name="connsiteY29" fmla="*/ 3217685 h 3415284"/>
                    <a:gd name="connsiteX30" fmla="*/ 1697420 w 1720695"/>
                    <a:gd name="connsiteY30" fmla="*/ 1188583 h 3415284"/>
                    <a:gd name="connsiteX31" fmla="*/ 1708919 w 1720695"/>
                    <a:gd name="connsiteY31" fmla="*/ 1188583 h 3415284"/>
                    <a:gd name="connsiteX32" fmla="*/ 1720519 w 1720695"/>
                    <a:gd name="connsiteY32" fmla="*/ 1176983 h 3415284"/>
                    <a:gd name="connsiteX33" fmla="*/ 1720519 w 1720695"/>
                    <a:gd name="connsiteY33" fmla="*/ 786207 h 3415284"/>
                    <a:gd name="connsiteX34" fmla="*/ 1708919 w 1720695"/>
                    <a:gd name="connsiteY34" fmla="*/ 774607 h 34152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720695" h="3415284">
                      <a:moveTo>
                        <a:pt x="1708919" y="774607"/>
                      </a:moveTo>
                      <a:lnTo>
                        <a:pt x="1697420" y="774607"/>
                      </a:lnTo>
                      <a:lnTo>
                        <a:pt x="1697420" y="197382"/>
                      </a:lnTo>
                      <a:cubicBezTo>
                        <a:pt x="1697420" y="88309"/>
                        <a:pt x="1608989" y="-109"/>
                        <a:pt x="1499911" y="-109"/>
                      </a:cubicBezTo>
                      <a:lnTo>
                        <a:pt x="214303" y="-109"/>
                      </a:lnTo>
                      <a:cubicBezTo>
                        <a:pt x="105224" y="-109"/>
                        <a:pt x="16793" y="88309"/>
                        <a:pt x="16793" y="197382"/>
                      </a:cubicBezTo>
                      <a:lnTo>
                        <a:pt x="16793" y="450285"/>
                      </a:lnTo>
                      <a:lnTo>
                        <a:pt x="12437" y="450285"/>
                      </a:lnTo>
                      <a:cubicBezTo>
                        <a:pt x="6029" y="450285"/>
                        <a:pt x="836" y="455477"/>
                        <a:pt x="836" y="461884"/>
                      </a:cubicBezTo>
                      <a:lnTo>
                        <a:pt x="836" y="574989"/>
                      </a:lnTo>
                      <a:cubicBezTo>
                        <a:pt x="836" y="581397"/>
                        <a:pt x="6029" y="586589"/>
                        <a:pt x="12437" y="586589"/>
                      </a:cubicBezTo>
                      <a:lnTo>
                        <a:pt x="16793" y="586589"/>
                      </a:lnTo>
                      <a:lnTo>
                        <a:pt x="16793" y="699795"/>
                      </a:lnTo>
                      <a:lnTo>
                        <a:pt x="11424" y="699795"/>
                      </a:lnTo>
                      <a:cubicBezTo>
                        <a:pt x="5016" y="699795"/>
                        <a:pt x="-177" y="704987"/>
                        <a:pt x="-177" y="711394"/>
                      </a:cubicBezTo>
                      <a:cubicBezTo>
                        <a:pt x="-177" y="711394"/>
                        <a:pt x="-177" y="711394"/>
                        <a:pt x="-177" y="711394"/>
                      </a:cubicBezTo>
                      <a:lnTo>
                        <a:pt x="-177" y="925448"/>
                      </a:lnTo>
                      <a:cubicBezTo>
                        <a:pt x="-177" y="931855"/>
                        <a:pt x="5016" y="937047"/>
                        <a:pt x="11424" y="937047"/>
                      </a:cubicBezTo>
                      <a:lnTo>
                        <a:pt x="16793" y="937047"/>
                      </a:lnTo>
                      <a:lnTo>
                        <a:pt x="16793" y="1020065"/>
                      </a:lnTo>
                      <a:lnTo>
                        <a:pt x="11930" y="1020065"/>
                      </a:lnTo>
                      <a:cubicBezTo>
                        <a:pt x="5522" y="1020065"/>
                        <a:pt x="330" y="1025257"/>
                        <a:pt x="330" y="1031659"/>
                      </a:cubicBezTo>
                      <a:cubicBezTo>
                        <a:pt x="330" y="1031664"/>
                        <a:pt x="330" y="1031664"/>
                        <a:pt x="330" y="1031664"/>
                      </a:cubicBezTo>
                      <a:lnTo>
                        <a:pt x="330" y="1247744"/>
                      </a:lnTo>
                      <a:cubicBezTo>
                        <a:pt x="330" y="1254151"/>
                        <a:pt x="5522" y="1259343"/>
                        <a:pt x="11930" y="1259343"/>
                      </a:cubicBezTo>
                      <a:lnTo>
                        <a:pt x="16793" y="1259343"/>
                      </a:lnTo>
                      <a:lnTo>
                        <a:pt x="16793" y="3217685"/>
                      </a:lnTo>
                      <a:cubicBezTo>
                        <a:pt x="16793" y="3326758"/>
                        <a:pt x="105219" y="3415176"/>
                        <a:pt x="214303" y="3415176"/>
                      </a:cubicBezTo>
                      <a:lnTo>
                        <a:pt x="1499911" y="3415176"/>
                      </a:lnTo>
                      <a:cubicBezTo>
                        <a:pt x="1608994" y="3415176"/>
                        <a:pt x="1697420" y="3326758"/>
                        <a:pt x="1697420" y="3217685"/>
                      </a:cubicBezTo>
                      <a:lnTo>
                        <a:pt x="1697420" y="1188583"/>
                      </a:lnTo>
                      <a:lnTo>
                        <a:pt x="1708919" y="1188583"/>
                      </a:lnTo>
                      <a:cubicBezTo>
                        <a:pt x="1715327" y="1188583"/>
                        <a:pt x="1720519" y="1183391"/>
                        <a:pt x="1720519" y="1176983"/>
                      </a:cubicBezTo>
                      <a:lnTo>
                        <a:pt x="1720519" y="786207"/>
                      </a:lnTo>
                      <a:cubicBezTo>
                        <a:pt x="1720519" y="779799"/>
                        <a:pt x="1715327" y="774607"/>
                        <a:pt x="1708919" y="774607"/>
                      </a:cubicBezTo>
                      <a:close/>
                    </a:path>
                  </a:pathLst>
                </a:custGeom>
                <a:solidFill>
                  <a:srgbClr val="3F3D56"/>
                </a:solidFill>
                <a:ln w="50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 sz="1000"/>
                </a:p>
              </p:txBody>
            </p:sp>
            <p:sp>
              <p:nvSpPr>
                <p:cNvPr id="4" name="자유형 3">
                  <a:extLst>
                    <a:ext uri="{FF2B5EF4-FFF2-40B4-BE49-F238E27FC236}">
                      <a16:creationId xmlns:a16="http://schemas.microsoft.com/office/drawing/2014/main" id="{B53CF752-BB7D-0770-1BA1-693C9EB47187}"/>
                    </a:ext>
                  </a:extLst>
                </p:cNvPr>
                <p:cNvSpPr/>
                <p:nvPr/>
              </p:nvSpPr>
              <p:spPr>
                <a:xfrm>
                  <a:off x="8752823" y="1839431"/>
                  <a:ext cx="239756" cy="52723"/>
                </a:xfrm>
                <a:custGeom>
                  <a:avLst/>
                  <a:gdLst>
                    <a:gd name="connsiteX0" fmla="*/ 217443 w 239756"/>
                    <a:gd name="connsiteY0" fmla="*/ 52615 h 52723"/>
                    <a:gd name="connsiteX1" fmla="*/ 21960 w 239756"/>
                    <a:gd name="connsiteY1" fmla="*/ 52615 h 52723"/>
                    <a:gd name="connsiteX2" fmla="*/ -177 w 239756"/>
                    <a:gd name="connsiteY2" fmla="*/ 30485 h 52723"/>
                    <a:gd name="connsiteX3" fmla="*/ -177 w 239756"/>
                    <a:gd name="connsiteY3" fmla="*/ 22021 h 52723"/>
                    <a:gd name="connsiteX4" fmla="*/ 21960 w 239756"/>
                    <a:gd name="connsiteY4" fmla="*/ -109 h 52723"/>
                    <a:gd name="connsiteX5" fmla="*/ 217443 w 239756"/>
                    <a:gd name="connsiteY5" fmla="*/ -109 h 52723"/>
                    <a:gd name="connsiteX6" fmla="*/ 239580 w 239756"/>
                    <a:gd name="connsiteY6" fmla="*/ 22021 h 52723"/>
                    <a:gd name="connsiteX7" fmla="*/ 239580 w 239756"/>
                    <a:gd name="connsiteY7" fmla="*/ 30485 h 52723"/>
                    <a:gd name="connsiteX8" fmla="*/ 217443 w 239756"/>
                    <a:gd name="connsiteY8" fmla="*/ 52615 h 527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9756" h="52723">
                      <a:moveTo>
                        <a:pt x="217443" y="52615"/>
                      </a:moveTo>
                      <a:lnTo>
                        <a:pt x="21960" y="52615"/>
                      </a:lnTo>
                      <a:cubicBezTo>
                        <a:pt x="9742" y="52599"/>
                        <a:pt x="-161" y="42702"/>
                        <a:pt x="-177" y="30485"/>
                      </a:cubicBezTo>
                      <a:lnTo>
                        <a:pt x="-177" y="22021"/>
                      </a:lnTo>
                      <a:cubicBezTo>
                        <a:pt x="-161" y="9804"/>
                        <a:pt x="9742" y="-99"/>
                        <a:pt x="21960" y="-109"/>
                      </a:cubicBezTo>
                      <a:lnTo>
                        <a:pt x="217443" y="-109"/>
                      </a:lnTo>
                      <a:cubicBezTo>
                        <a:pt x="229661" y="-99"/>
                        <a:pt x="239565" y="9799"/>
                        <a:pt x="239580" y="22021"/>
                      </a:cubicBezTo>
                      <a:lnTo>
                        <a:pt x="239580" y="30485"/>
                      </a:lnTo>
                      <a:cubicBezTo>
                        <a:pt x="239565" y="42702"/>
                        <a:pt x="229661" y="52599"/>
                        <a:pt x="217443" y="526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0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 sz="1000"/>
                </a:p>
              </p:txBody>
            </p:sp>
            <p:sp>
              <p:nvSpPr>
                <p:cNvPr id="11" name="자유형 10">
                  <a:extLst>
                    <a:ext uri="{FF2B5EF4-FFF2-40B4-BE49-F238E27FC236}">
                      <a16:creationId xmlns:a16="http://schemas.microsoft.com/office/drawing/2014/main" id="{A3FD16F5-3D7C-1447-0F52-7DBF77B7BFE6}"/>
                    </a:ext>
                  </a:extLst>
                </p:cNvPr>
                <p:cNvSpPr/>
                <p:nvPr/>
              </p:nvSpPr>
              <p:spPr>
                <a:xfrm>
                  <a:off x="9025507" y="1838767"/>
                  <a:ext cx="54101" cy="54095"/>
                </a:xfrm>
                <a:custGeom>
                  <a:avLst/>
                  <a:gdLst>
                    <a:gd name="connsiteX0" fmla="*/ 54101 w 54101"/>
                    <a:gd name="connsiteY0" fmla="*/ 27048 h 54095"/>
                    <a:gd name="connsiteX1" fmla="*/ 27051 w 54101"/>
                    <a:gd name="connsiteY1" fmla="*/ 54096 h 54095"/>
                    <a:gd name="connsiteX2" fmla="*/ 0 w 54101"/>
                    <a:gd name="connsiteY2" fmla="*/ 27048 h 54095"/>
                    <a:gd name="connsiteX3" fmla="*/ 27051 w 54101"/>
                    <a:gd name="connsiteY3" fmla="*/ 0 h 54095"/>
                    <a:gd name="connsiteX4" fmla="*/ 54101 w 54101"/>
                    <a:gd name="connsiteY4" fmla="*/ 27048 h 54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101" h="54095">
                      <a:moveTo>
                        <a:pt x="54101" y="27048"/>
                      </a:moveTo>
                      <a:cubicBezTo>
                        <a:pt x="54101" y="41986"/>
                        <a:pt x="41990" y="54096"/>
                        <a:pt x="27051" y="54096"/>
                      </a:cubicBezTo>
                      <a:cubicBezTo>
                        <a:pt x="12111" y="54096"/>
                        <a:pt x="0" y="41986"/>
                        <a:pt x="0" y="27048"/>
                      </a:cubicBezTo>
                      <a:cubicBezTo>
                        <a:pt x="0" y="12110"/>
                        <a:pt x="12111" y="0"/>
                        <a:pt x="27051" y="0"/>
                      </a:cubicBezTo>
                      <a:cubicBezTo>
                        <a:pt x="41990" y="0"/>
                        <a:pt x="54101" y="12110"/>
                        <a:pt x="54101" y="2704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0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 sz="1000"/>
                </a:p>
              </p:txBody>
            </p:sp>
            <p:sp>
              <p:nvSpPr>
                <p:cNvPr id="13" name="자유형 12">
                  <a:extLst>
                    <a:ext uri="{FF2B5EF4-FFF2-40B4-BE49-F238E27FC236}">
                      <a16:creationId xmlns:a16="http://schemas.microsoft.com/office/drawing/2014/main" id="{8B2B2433-92F5-4456-383F-8421A3739622}"/>
                    </a:ext>
                  </a:extLst>
                </p:cNvPr>
                <p:cNvSpPr/>
                <p:nvPr/>
              </p:nvSpPr>
              <p:spPr>
                <a:xfrm>
                  <a:off x="8180964" y="1828941"/>
                  <a:ext cx="1472986" cy="3237345"/>
                </a:xfrm>
                <a:custGeom>
                  <a:avLst/>
                  <a:gdLst>
                    <a:gd name="connsiteX0" fmla="*/ 1339381 w 1472986"/>
                    <a:gd name="connsiteY0" fmla="*/ -109 h 3237345"/>
                    <a:gd name="connsiteX1" fmla="*/ 1146886 w 1472986"/>
                    <a:gd name="connsiteY1" fmla="*/ -109 h 3237345"/>
                    <a:gd name="connsiteX2" fmla="*/ 1146886 w 1472986"/>
                    <a:gd name="connsiteY2" fmla="*/ 23039 h 3237345"/>
                    <a:gd name="connsiteX3" fmla="*/ 1036962 w 1472986"/>
                    <a:gd name="connsiteY3" fmla="*/ 132953 h 3237345"/>
                    <a:gd name="connsiteX4" fmla="*/ 423716 w 1472986"/>
                    <a:gd name="connsiteY4" fmla="*/ 132953 h 3237345"/>
                    <a:gd name="connsiteX5" fmla="*/ 313792 w 1472986"/>
                    <a:gd name="connsiteY5" fmla="*/ 23140 h 3237345"/>
                    <a:gd name="connsiteX6" fmla="*/ 313792 w 1472986"/>
                    <a:gd name="connsiteY6" fmla="*/ -109 h 3237345"/>
                    <a:gd name="connsiteX7" fmla="*/ 133303 w 1472986"/>
                    <a:gd name="connsiteY7" fmla="*/ -109 h 3237345"/>
                    <a:gd name="connsiteX8" fmla="*/ -177 w 1472986"/>
                    <a:gd name="connsiteY8" fmla="*/ 133358 h 3237345"/>
                    <a:gd name="connsiteX9" fmla="*/ -177 w 1472986"/>
                    <a:gd name="connsiteY9" fmla="*/ 133358 h 3237345"/>
                    <a:gd name="connsiteX10" fmla="*/ -177 w 1472986"/>
                    <a:gd name="connsiteY10" fmla="*/ 3103770 h 3237345"/>
                    <a:gd name="connsiteX11" fmla="*/ 133303 w 1472986"/>
                    <a:gd name="connsiteY11" fmla="*/ 3237237 h 3237345"/>
                    <a:gd name="connsiteX12" fmla="*/ 1339381 w 1472986"/>
                    <a:gd name="connsiteY12" fmla="*/ 3237237 h 3237345"/>
                    <a:gd name="connsiteX13" fmla="*/ 1472809 w 1472986"/>
                    <a:gd name="connsiteY13" fmla="*/ 3103820 h 3237345"/>
                    <a:gd name="connsiteX14" fmla="*/ 1472809 w 1472986"/>
                    <a:gd name="connsiteY14" fmla="*/ 133358 h 3237345"/>
                    <a:gd name="connsiteX15" fmla="*/ 1339431 w 1472986"/>
                    <a:gd name="connsiteY15" fmla="*/ -109 h 32373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472986" h="3237345">
                      <a:moveTo>
                        <a:pt x="1339381" y="-109"/>
                      </a:moveTo>
                      <a:lnTo>
                        <a:pt x="1146886" y="-109"/>
                      </a:lnTo>
                      <a:lnTo>
                        <a:pt x="1146886" y="23039"/>
                      </a:lnTo>
                      <a:cubicBezTo>
                        <a:pt x="1146886" y="83745"/>
                        <a:pt x="1097674" y="132953"/>
                        <a:pt x="1036962" y="132953"/>
                      </a:cubicBezTo>
                      <a:lnTo>
                        <a:pt x="423716" y="132953"/>
                      </a:lnTo>
                      <a:cubicBezTo>
                        <a:pt x="363035" y="132983"/>
                        <a:pt x="313822" y="83816"/>
                        <a:pt x="313792" y="23140"/>
                      </a:cubicBezTo>
                      <a:lnTo>
                        <a:pt x="313792" y="-109"/>
                      </a:lnTo>
                      <a:lnTo>
                        <a:pt x="133303" y="-109"/>
                      </a:lnTo>
                      <a:cubicBezTo>
                        <a:pt x="59583" y="-109"/>
                        <a:pt x="-177" y="59645"/>
                        <a:pt x="-177" y="133358"/>
                      </a:cubicBezTo>
                      <a:lnTo>
                        <a:pt x="-177" y="133358"/>
                      </a:lnTo>
                      <a:lnTo>
                        <a:pt x="-177" y="3103770"/>
                      </a:lnTo>
                      <a:cubicBezTo>
                        <a:pt x="-177" y="3177483"/>
                        <a:pt x="59583" y="3237237"/>
                        <a:pt x="133303" y="3237237"/>
                      </a:cubicBezTo>
                      <a:lnTo>
                        <a:pt x="1339381" y="3237237"/>
                      </a:lnTo>
                      <a:cubicBezTo>
                        <a:pt x="1413071" y="3237237"/>
                        <a:pt x="1472809" y="3177503"/>
                        <a:pt x="1472809" y="3103820"/>
                      </a:cubicBezTo>
                      <a:lnTo>
                        <a:pt x="1472809" y="133358"/>
                      </a:lnTo>
                      <a:cubicBezTo>
                        <a:pt x="1472840" y="59675"/>
                        <a:pt x="1413121" y="-78"/>
                        <a:pt x="1339431" y="-10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50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 sz="1000"/>
                </a:p>
              </p:txBody>
            </p:sp>
            <p:sp>
              <p:nvSpPr>
                <p:cNvPr id="14" name="자유형 13">
                  <a:extLst>
                    <a:ext uri="{FF2B5EF4-FFF2-40B4-BE49-F238E27FC236}">
                      <a16:creationId xmlns:a16="http://schemas.microsoft.com/office/drawing/2014/main" id="{3480A413-C5F6-A72B-4332-CC5B2F9F8F96}"/>
                    </a:ext>
                  </a:extLst>
                </p:cNvPr>
                <p:cNvSpPr/>
                <p:nvPr/>
              </p:nvSpPr>
              <p:spPr>
                <a:xfrm>
                  <a:off x="8519804" y="4427261"/>
                  <a:ext cx="795310" cy="278583"/>
                </a:xfrm>
                <a:custGeom>
                  <a:avLst/>
                  <a:gdLst>
                    <a:gd name="connsiteX0" fmla="*/ 655829 w 795310"/>
                    <a:gd name="connsiteY0" fmla="*/ 278475 h 278583"/>
                    <a:gd name="connsiteX1" fmla="*/ 139128 w 795310"/>
                    <a:gd name="connsiteY1" fmla="*/ 278475 h 278583"/>
                    <a:gd name="connsiteX2" fmla="*/ -177 w 795310"/>
                    <a:gd name="connsiteY2" fmla="*/ 139183 h 278583"/>
                    <a:gd name="connsiteX3" fmla="*/ 139128 w 795310"/>
                    <a:gd name="connsiteY3" fmla="*/ -109 h 278583"/>
                    <a:gd name="connsiteX4" fmla="*/ 655829 w 795310"/>
                    <a:gd name="connsiteY4" fmla="*/ -109 h 278583"/>
                    <a:gd name="connsiteX5" fmla="*/ 795134 w 795310"/>
                    <a:gd name="connsiteY5" fmla="*/ 139183 h 278583"/>
                    <a:gd name="connsiteX6" fmla="*/ 655829 w 795310"/>
                    <a:gd name="connsiteY6" fmla="*/ 278475 h 2785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5310" h="278583">
                      <a:moveTo>
                        <a:pt x="655829" y="278475"/>
                      </a:moveTo>
                      <a:lnTo>
                        <a:pt x="139128" y="278475"/>
                      </a:lnTo>
                      <a:cubicBezTo>
                        <a:pt x="62191" y="278475"/>
                        <a:pt x="-177" y="216113"/>
                        <a:pt x="-177" y="139183"/>
                      </a:cubicBezTo>
                      <a:cubicBezTo>
                        <a:pt x="-177" y="62254"/>
                        <a:pt x="62191" y="-109"/>
                        <a:pt x="139128" y="-109"/>
                      </a:cubicBezTo>
                      <a:lnTo>
                        <a:pt x="655829" y="-109"/>
                      </a:lnTo>
                      <a:cubicBezTo>
                        <a:pt x="732761" y="-109"/>
                        <a:pt x="795134" y="62254"/>
                        <a:pt x="795134" y="139183"/>
                      </a:cubicBezTo>
                      <a:cubicBezTo>
                        <a:pt x="795134" y="216113"/>
                        <a:pt x="732761" y="278475"/>
                        <a:pt x="655829" y="278475"/>
                      </a:cubicBezTo>
                      <a:close/>
                    </a:path>
                  </a:pathLst>
                </a:custGeom>
                <a:solidFill>
                  <a:srgbClr val="6C63FF"/>
                </a:solidFill>
                <a:ln w="50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 sz="1000"/>
                </a:p>
              </p:txBody>
            </p:sp>
            <p:sp>
              <p:nvSpPr>
                <p:cNvPr id="15" name="자유형 14">
                  <a:extLst>
                    <a:ext uri="{FF2B5EF4-FFF2-40B4-BE49-F238E27FC236}">
                      <a16:creationId xmlns:a16="http://schemas.microsoft.com/office/drawing/2014/main" id="{8F8E6ABB-E479-B498-88E6-65D4BF6001E4}"/>
                    </a:ext>
                  </a:extLst>
                </p:cNvPr>
                <p:cNvSpPr/>
                <p:nvPr/>
              </p:nvSpPr>
              <p:spPr>
                <a:xfrm>
                  <a:off x="8408360" y="3465443"/>
                  <a:ext cx="1018198" cy="96238"/>
                </a:xfrm>
                <a:custGeom>
                  <a:avLst/>
                  <a:gdLst>
                    <a:gd name="connsiteX0" fmla="*/ 969898 w 1018198"/>
                    <a:gd name="connsiteY0" fmla="*/ 96129 h 96238"/>
                    <a:gd name="connsiteX1" fmla="*/ 47947 w 1018198"/>
                    <a:gd name="connsiteY1" fmla="*/ 96129 h 96238"/>
                    <a:gd name="connsiteX2" fmla="*/ -177 w 1018198"/>
                    <a:gd name="connsiteY2" fmla="*/ 48010 h 96238"/>
                    <a:gd name="connsiteX3" fmla="*/ 47947 w 1018198"/>
                    <a:gd name="connsiteY3" fmla="*/ -109 h 96238"/>
                    <a:gd name="connsiteX4" fmla="*/ 969898 w 1018198"/>
                    <a:gd name="connsiteY4" fmla="*/ -109 h 96238"/>
                    <a:gd name="connsiteX5" fmla="*/ 1018022 w 1018198"/>
                    <a:gd name="connsiteY5" fmla="*/ 48010 h 96238"/>
                    <a:gd name="connsiteX6" fmla="*/ 969898 w 1018198"/>
                    <a:gd name="connsiteY6" fmla="*/ 96129 h 96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18198" h="96238">
                      <a:moveTo>
                        <a:pt x="969898" y="96129"/>
                      </a:moveTo>
                      <a:lnTo>
                        <a:pt x="47947" y="96129"/>
                      </a:lnTo>
                      <a:cubicBezTo>
                        <a:pt x="21368" y="96129"/>
                        <a:pt x="-177" y="74587"/>
                        <a:pt x="-177" y="48010"/>
                      </a:cubicBezTo>
                      <a:cubicBezTo>
                        <a:pt x="-177" y="21433"/>
                        <a:pt x="21368" y="-109"/>
                        <a:pt x="47947" y="-109"/>
                      </a:cubicBezTo>
                      <a:lnTo>
                        <a:pt x="969898" y="-109"/>
                      </a:lnTo>
                      <a:cubicBezTo>
                        <a:pt x="996472" y="-109"/>
                        <a:pt x="1018022" y="21433"/>
                        <a:pt x="1018022" y="48010"/>
                      </a:cubicBezTo>
                      <a:cubicBezTo>
                        <a:pt x="1018022" y="74587"/>
                        <a:pt x="996472" y="96129"/>
                        <a:pt x="969898" y="96129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50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 sz="1000"/>
                </a:p>
              </p:txBody>
            </p:sp>
            <p:sp>
              <p:nvSpPr>
                <p:cNvPr id="16" name="자유형 15">
                  <a:extLst>
                    <a:ext uri="{FF2B5EF4-FFF2-40B4-BE49-F238E27FC236}">
                      <a16:creationId xmlns:a16="http://schemas.microsoft.com/office/drawing/2014/main" id="{B6EA616A-82FC-D8E9-5E94-F144578A2C74}"/>
                    </a:ext>
                  </a:extLst>
                </p:cNvPr>
                <p:cNvSpPr/>
                <p:nvPr/>
              </p:nvSpPr>
              <p:spPr>
                <a:xfrm>
                  <a:off x="8408360" y="3607267"/>
                  <a:ext cx="1018198" cy="96238"/>
                </a:xfrm>
                <a:custGeom>
                  <a:avLst/>
                  <a:gdLst>
                    <a:gd name="connsiteX0" fmla="*/ 969898 w 1018198"/>
                    <a:gd name="connsiteY0" fmla="*/ 96129 h 96238"/>
                    <a:gd name="connsiteX1" fmla="*/ 47947 w 1018198"/>
                    <a:gd name="connsiteY1" fmla="*/ 96129 h 96238"/>
                    <a:gd name="connsiteX2" fmla="*/ -177 w 1018198"/>
                    <a:gd name="connsiteY2" fmla="*/ 48010 h 96238"/>
                    <a:gd name="connsiteX3" fmla="*/ 47947 w 1018198"/>
                    <a:gd name="connsiteY3" fmla="*/ -109 h 96238"/>
                    <a:gd name="connsiteX4" fmla="*/ 969898 w 1018198"/>
                    <a:gd name="connsiteY4" fmla="*/ -109 h 96238"/>
                    <a:gd name="connsiteX5" fmla="*/ 1018022 w 1018198"/>
                    <a:gd name="connsiteY5" fmla="*/ 48010 h 96238"/>
                    <a:gd name="connsiteX6" fmla="*/ 969898 w 1018198"/>
                    <a:gd name="connsiteY6" fmla="*/ 96129 h 96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18198" h="96238">
                      <a:moveTo>
                        <a:pt x="969898" y="96129"/>
                      </a:moveTo>
                      <a:lnTo>
                        <a:pt x="47947" y="96129"/>
                      </a:lnTo>
                      <a:cubicBezTo>
                        <a:pt x="21368" y="96129"/>
                        <a:pt x="-177" y="74587"/>
                        <a:pt x="-177" y="48010"/>
                      </a:cubicBezTo>
                      <a:cubicBezTo>
                        <a:pt x="-177" y="21433"/>
                        <a:pt x="21368" y="-109"/>
                        <a:pt x="47947" y="-109"/>
                      </a:cubicBezTo>
                      <a:lnTo>
                        <a:pt x="969898" y="-109"/>
                      </a:lnTo>
                      <a:cubicBezTo>
                        <a:pt x="996472" y="-109"/>
                        <a:pt x="1018022" y="21433"/>
                        <a:pt x="1018022" y="48010"/>
                      </a:cubicBezTo>
                      <a:cubicBezTo>
                        <a:pt x="1018022" y="74587"/>
                        <a:pt x="996472" y="96129"/>
                        <a:pt x="969898" y="96129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50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 sz="1000"/>
                </a:p>
              </p:txBody>
            </p:sp>
            <p:sp>
              <p:nvSpPr>
                <p:cNvPr id="17" name="자유형 16">
                  <a:extLst>
                    <a:ext uri="{FF2B5EF4-FFF2-40B4-BE49-F238E27FC236}">
                      <a16:creationId xmlns:a16="http://schemas.microsoft.com/office/drawing/2014/main" id="{01CD80F0-1B53-E916-1273-52169C792E9B}"/>
                    </a:ext>
                  </a:extLst>
                </p:cNvPr>
                <p:cNvSpPr/>
                <p:nvPr/>
              </p:nvSpPr>
              <p:spPr>
                <a:xfrm>
                  <a:off x="8408360" y="3749092"/>
                  <a:ext cx="1018198" cy="96238"/>
                </a:xfrm>
                <a:custGeom>
                  <a:avLst/>
                  <a:gdLst>
                    <a:gd name="connsiteX0" fmla="*/ 969898 w 1018198"/>
                    <a:gd name="connsiteY0" fmla="*/ 96129 h 96238"/>
                    <a:gd name="connsiteX1" fmla="*/ 47947 w 1018198"/>
                    <a:gd name="connsiteY1" fmla="*/ 96129 h 96238"/>
                    <a:gd name="connsiteX2" fmla="*/ -177 w 1018198"/>
                    <a:gd name="connsiteY2" fmla="*/ 48010 h 96238"/>
                    <a:gd name="connsiteX3" fmla="*/ 47947 w 1018198"/>
                    <a:gd name="connsiteY3" fmla="*/ -109 h 96238"/>
                    <a:gd name="connsiteX4" fmla="*/ 969898 w 1018198"/>
                    <a:gd name="connsiteY4" fmla="*/ -109 h 96238"/>
                    <a:gd name="connsiteX5" fmla="*/ 1018022 w 1018198"/>
                    <a:gd name="connsiteY5" fmla="*/ 48010 h 96238"/>
                    <a:gd name="connsiteX6" fmla="*/ 969898 w 1018198"/>
                    <a:gd name="connsiteY6" fmla="*/ 96129 h 96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18198" h="96238">
                      <a:moveTo>
                        <a:pt x="969898" y="96129"/>
                      </a:moveTo>
                      <a:lnTo>
                        <a:pt x="47947" y="96129"/>
                      </a:lnTo>
                      <a:cubicBezTo>
                        <a:pt x="21368" y="96129"/>
                        <a:pt x="-177" y="74587"/>
                        <a:pt x="-177" y="48010"/>
                      </a:cubicBezTo>
                      <a:cubicBezTo>
                        <a:pt x="-177" y="21433"/>
                        <a:pt x="21368" y="-109"/>
                        <a:pt x="47947" y="-109"/>
                      </a:cubicBezTo>
                      <a:lnTo>
                        <a:pt x="969898" y="-109"/>
                      </a:lnTo>
                      <a:cubicBezTo>
                        <a:pt x="996472" y="-109"/>
                        <a:pt x="1018022" y="21433"/>
                        <a:pt x="1018022" y="48010"/>
                      </a:cubicBezTo>
                      <a:cubicBezTo>
                        <a:pt x="1018022" y="74587"/>
                        <a:pt x="996472" y="96129"/>
                        <a:pt x="969898" y="96129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50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 sz="1000"/>
                </a:p>
              </p:txBody>
            </p:sp>
            <p:sp>
              <p:nvSpPr>
                <p:cNvPr id="18" name="자유형 17">
                  <a:extLst>
                    <a:ext uri="{FF2B5EF4-FFF2-40B4-BE49-F238E27FC236}">
                      <a16:creationId xmlns:a16="http://schemas.microsoft.com/office/drawing/2014/main" id="{29AF7FC7-A011-CC34-9B70-5F241700F528}"/>
                    </a:ext>
                  </a:extLst>
                </p:cNvPr>
                <p:cNvSpPr/>
                <p:nvPr/>
              </p:nvSpPr>
              <p:spPr>
                <a:xfrm>
                  <a:off x="8408360" y="3890916"/>
                  <a:ext cx="1018198" cy="96238"/>
                </a:xfrm>
                <a:custGeom>
                  <a:avLst/>
                  <a:gdLst>
                    <a:gd name="connsiteX0" fmla="*/ 969898 w 1018198"/>
                    <a:gd name="connsiteY0" fmla="*/ 96129 h 96238"/>
                    <a:gd name="connsiteX1" fmla="*/ 47947 w 1018198"/>
                    <a:gd name="connsiteY1" fmla="*/ 96129 h 96238"/>
                    <a:gd name="connsiteX2" fmla="*/ -177 w 1018198"/>
                    <a:gd name="connsiteY2" fmla="*/ 48010 h 96238"/>
                    <a:gd name="connsiteX3" fmla="*/ 47947 w 1018198"/>
                    <a:gd name="connsiteY3" fmla="*/ -109 h 96238"/>
                    <a:gd name="connsiteX4" fmla="*/ 969898 w 1018198"/>
                    <a:gd name="connsiteY4" fmla="*/ -109 h 96238"/>
                    <a:gd name="connsiteX5" fmla="*/ 1018022 w 1018198"/>
                    <a:gd name="connsiteY5" fmla="*/ 48010 h 96238"/>
                    <a:gd name="connsiteX6" fmla="*/ 969898 w 1018198"/>
                    <a:gd name="connsiteY6" fmla="*/ 96129 h 96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18198" h="96238">
                      <a:moveTo>
                        <a:pt x="969898" y="96129"/>
                      </a:moveTo>
                      <a:lnTo>
                        <a:pt x="47947" y="96129"/>
                      </a:lnTo>
                      <a:cubicBezTo>
                        <a:pt x="21368" y="96129"/>
                        <a:pt x="-177" y="74587"/>
                        <a:pt x="-177" y="48010"/>
                      </a:cubicBezTo>
                      <a:cubicBezTo>
                        <a:pt x="-177" y="21433"/>
                        <a:pt x="21368" y="-109"/>
                        <a:pt x="47947" y="-109"/>
                      </a:cubicBezTo>
                      <a:lnTo>
                        <a:pt x="969898" y="-109"/>
                      </a:lnTo>
                      <a:cubicBezTo>
                        <a:pt x="996472" y="-109"/>
                        <a:pt x="1018022" y="21433"/>
                        <a:pt x="1018022" y="48010"/>
                      </a:cubicBezTo>
                      <a:cubicBezTo>
                        <a:pt x="1018022" y="74587"/>
                        <a:pt x="996472" y="96129"/>
                        <a:pt x="969898" y="96129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50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 sz="1000"/>
                </a:p>
              </p:txBody>
            </p:sp>
            <p:sp>
              <p:nvSpPr>
                <p:cNvPr id="19" name="자유형 18">
                  <a:extLst>
                    <a:ext uri="{FF2B5EF4-FFF2-40B4-BE49-F238E27FC236}">
                      <a16:creationId xmlns:a16="http://schemas.microsoft.com/office/drawing/2014/main" id="{96E81EC3-7740-FC8D-4EE7-E58FA8F7E6CE}"/>
                    </a:ext>
                  </a:extLst>
                </p:cNvPr>
                <p:cNvSpPr/>
                <p:nvPr/>
              </p:nvSpPr>
              <p:spPr>
                <a:xfrm>
                  <a:off x="8408360" y="4032741"/>
                  <a:ext cx="390054" cy="96238"/>
                </a:xfrm>
                <a:custGeom>
                  <a:avLst/>
                  <a:gdLst>
                    <a:gd name="connsiteX0" fmla="*/ 341759 w 390054"/>
                    <a:gd name="connsiteY0" fmla="*/ 96129 h 96238"/>
                    <a:gd name="connsiteX1" fmla="*/ 47947 w 390054"/>
                    <a:gd name="connsiteY1" fmla="*/ 96129 h 96238"/>
                    <a:gd name="connsiteX2" fmla="*/ -177 w 390054"/>
                    <a:gd name="connsiteY2" fmla="*/ 48010 h 96238"/>
                    <a:gd name="connsiteX3" fmla="*/ 47947 w 390054"/>
                    <a:gd name="connsiteY3" fmla="*/ -109 h 96238"/>
                    <a:gd name="connsiteX4" fmla="*/ 341754 w 390054"/>
                    <a:gd name="connsiteY4" fmla="*/ -109 h 96238"/>
                    <a:gd name="connsiteX5" fmla="*/ 389877 w 390054"/>
                    <a:gd name="connsiteY5" fmla="*/ 48010 h 96238"/>
                    <a:gd name="connsiteX6" fmla="*/ 341754 w 390054"/>
                    <a:gd name="connsiteY6" fmla="*/ 96129 h 96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0054" h="96238">
                      <a:moveTo>
                        <a:pt x="341759" y="96129"/>
                      </a:moveTo>
                      <a:lnTo>
                        <a:pt x="47947" y="96129"/>
                      </a:lnTo>
                      <a:cubicBezTo>
                        <a:pt x="21368" y="96129"/>
                        <a:pt x="-177" y="74587"/>
                        <a:pt x="-177" y="48010"/>
                      </a:cubicBezTo>
                      <a:cubicBezTo>
                        <a:pt x="-177" y="21433"/>
                        <a:pt x="21368" y="-109"/>
                        <a:pt x="47947" y="-109"/>
                      </a:cubicBezTo>
                      <a:lnTo>
                        <a:pt x="341754" y="-109"/>
                      </a:lnTo>
                      <a:cubicBezTo>
                        <a:pt x="368333" y="-109"/>
                        <a:pt x="389877" y="21433"/>
                        <a:pt x="389877" y="48010"/>
                      </a:cubicBezTo>
                      <a:cubicBezTo>
                        <a:pt x="389877" y="74587"/>
                        <a:pt x="368333" y="96129"/>
                        <a:pt x="341754" y="96129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50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 sz="1000"/>
                </a:p>
              </p:txBody>
            </p:sp>
            <p:sp>
              <p:nvSpPr>
                <p:cNvPr id="20" name="자유형 19">
                  <a:extLst>
                    <a:ext uri="{FF2B5EF4-FFF2-40B4-BE49-F238E27FC236}">
                      <a16:creationId xmlns:a16="http://schemas.microsoft.com/office/drawing/2014/main" id="{AA9D3515-86FE-937E-5578-9335B1DF8048}"/>
                    </a:ext>
                  </a:extLst>
                </p:cNvPr>
                <p:cNvSpPr/>
                <p:nvPr/>
              </p:nvSpPr>
              <p:spPr>
                <a:xfrm>
                  <a:off x="8271821" y="2188268"/>
                  <a:ext cx="1291271" cy="979084"/>
                </a:xfrm>
                <a:custGeom>
                  <a:avLst/>
                  <a:gdLst>
                    <a:gd name="connsiteX0" fmla="*/ 1250732 w 1291271"/>
                    <a:gd name="connsiteY0" fmla="*/ 978976 h 979084"/>
                    <a:gd name="connsiteX1" fmla="*/ 40186 w 1291271"/>
                    <a:gd name="connsiteY1" fmla="*/ 978976 h 979084"/>
                    <a:gd name="connsiteX2" fmla="*/ -177 w 1291271"/>
                    <a:gd name="connsiteY2" fmla="*/ 938617 h 979084"/>
                    <a:gd name="connsiteX3" fmla="*/ -177 w 1291271"/>
                    <a:gd name="connsiteY3" fmla="*/ 40250 h 979084"/>
                    <a:gd name="connsiteX4" fmla="*/ 40186 w 1291271"/>
                    <a:gd name="connsiteY4" fmla="*/ -109 h 979084"/>
                    <a:gd name="connsiteX5" fmla="*/ 1250732 w 1291271"/>
                    <a:gd name="connsiteY5" fmla="*/ -109 h 979084"/>
                    <a:gd name="connsiteX6" fmla="*/ 1291095 w 1291271"/>
                    <a:gd name="connsiteY6" fmla="*/ 40250 h 979084"/>
                    <a:gd name="connsiteX7" fmla="*/ 1291095 w 1291271"/>
                    <a:gd name="connsiteY7" fmla="*/ 938617 h 979084"/>
                    <a:gd name="connsiteX8" fmla="*/ 1250732 w 1291271"/>
                    <a:gd name="connsiteY8" fmla="*/ 978976 h 979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91271" h="979084">
                      <a:moveTo>
                        <a:pt x="1250732" y="978976"/>
                      </a:moveTo>
                      <a:lnTo>
                        <a:pt x="40186" y="978976"/>
                      </a:lnTo>
                      <a:cubicBezTo>
                        <a:pt x="17908" y="978951"/>
                        <a:pt x="-151" y="960899"/>
                        <a:pt x="-177" y="938617"/>
                      </a:cubicBezTo>
                      <a:lnTo>
                        <a:pt x="-177" y="40250"/>
                      </a:lnTo>
                      <a:cubicBezTo>
                        <a:pt x="-151" y="17974"/>
                        <a:pt x="17908" y="-83"/>
                        <a:pt x="40186" y="-109"/>
                      </a:cubicBezTo>
                      <a:lnTo>
                        <a:pt x="1250732" y="-109"/>
                      </a:lnTo>
                      <a:cubicBezTo>
                        <a:pt x="1273011" y="-83"/>
                        <a:pt x="1291070" y="17974"/>
                        <a:pt x="1291095" y="40250"/>
                      </a:cubicBezTo>
                      <a:lnTo>
                        <a:pt x="1291095" y="938617"/>
                      </a:lnTo>
                      <a:cubicBezTo>
                        <a:pt x="1291070" y="960894"/>
                        <a:pt x="1273011" y="978951"/>
                        <a:pt x="1250732" y="978976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50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 sz="1000"/>
                </a:p>
              </p:txBody>
            </p:sp>
            <p:sp>
              <p:nvSpPr>
                <p:cNvPr id="21" name="자유형 20">
                  <a:extLst>
                    <a:ext uri="{FF2B5EF4-FFF2-40B4-BE49-F238E27FC236}">
                      <a16:creationId xmlns:a16="http://schemas.microsoft.com/office/drawing/2014/main" id="{3A8947BB-EB4C-5035-F606-E6DE6F4E0C31}"/>
                    </a:ext>
                  </a:extLst>
                </p:cNvPr>
                <p:cNvSpPr/>
                <p:nvPr/>
              </p:nvSpPr>
              <p:spPr>
                <a:xfrm>
                  <a:off x="9736939" y="2889939"/>
                  <a:ext cx="208" cy="20969"/>
                </a:xfrm>
                <a:custGeom>
                  <a:avLst/>
                  <a:gdLst>
                    <a:gd name="connsiteX0" fmla="*/ 32 w 208"/>
                    <a:gd name="connsiteY0" fmla="*/ 20861 h 20969"/>
                    <a:gd name="connsiteX1" fmla="*/ 32 w 208"/>
                    <a:gd name="connsiteY1" fmla="*/ -109 h 20969"/>
                    <a:gd name="connsiteX2" fmla="*/ 32 w 208"/>
                    <a:gd name="connsiteY2" fmla="*/ 16151 h 20969"/>
                    <a:gd name="connsiteX3" fmla="*/ 32 w 208"/>
                    <a:gd name="connsiteY3" fmla="*/ 20861 h 20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8" h="20969">
                      <a:moveTo>
                        <a:pt x="32" y="20861"/>
                      </a:moveTo>
                      <a:cubicBezTo>
                        <a:pt x="32" y="13907"/>
                        <a:pt x="32" y="6917"/>
                        <a:pt x="32" y="-109"/>
                      </a:cubicBezTo>
                      <a:cubicBezTo>
                        <a:pt x="-246" y="5306"/>
                        <a:pt x="-246" y="10736"/>
                        <a:pt x="32" y="16151"/>
                      </a:cubicBezTo>
                      <a:cubicBezTo>
                        <a:pt x="-18" y="17721"/>
                        <a:pt x="32" y="19291"/>
                        <a:pt x="32" y="2086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0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 sz="1000"/>
                </a:p>
              </p:txBody>
            </p:sp>
            <p:sp>
              <p:nvSpPr>
                <p:cNvPr id="22" name="자유형 21">
                  <a:extLst>
                    <a:ext uri="{FF2B5EF4-FFF2-40B4-BE49-F238E27FC236}">
                      <a16:creationId xmlns:a16="http://schemas.microsoft.com/office/drawing/2014/main" id="{05B842E0-A927-5A04-D417-ADF435205EC8}"/>
                    </a:ext>
                  </a:extLst>
                </p:cNvPr>
                <p:cNvSpPr/>
                <p:nvPr/>
              </p:nvSpPr>
              <p:spPr>
                <a:xfrm>
                  <a:off x="9806168" y="3043395"/>
                  <a:ext cx="265832" cy="265807"/>
                </a:xfrm>
                <a:custGeom>
                  <a:avLst/>
                  <a:gdLst>
                    <a:gd name="connsiteX0" fmla="*/ 265832 w 265832"/>
                    <a:gd name="connsiteY0" fmla="*/ 132904 h 265807"/>
                    <a:gd name="connsiteX1" fmla="*/ 132916 w 265832"/>
                    <a:gd name="connsiteY1" fmla="*/ 265807 h 265807"/>
                    <a:gd name="connsiteX2" fmla="*/ 0 w 265832"/>
                    <a:gd name="connsiteY2" fmla="*/ 132904 h 265807"/>
                    <a:gd name="connsiteX3" fmla="*/ 132916 w 265832"/>
                    <a:gd name="connsiteY3" fmla="*/ 0 h 265807"/>
                    <a:gd name="connsiteX4" fmla="*/ 265832 w 265832"/>
                    <a:gd name="connsiteY4" fmla="*/ 132904 h 265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5832" h="265807">
                      <a:moveTo>
                        <a:pt x="265832" y="132904"/>
                      </a:moveTo>
                      <a:cubicBezTo>
                        <a:pt x="265832" y="206304"/>
                        <a:pt x="206324" y="265807"/>
                        <a:pt x="132916" y="265807"/>
                      </a:cubicBezTo>
                      <a:cubicBezTo>
                        <a:pt x="59509" y="265807"/>
                        <a:pt x="0" y="206304"/>
                        <a:pt x="0" y="132904"/>
                      </a:cubicBezTo>
                      <a:cubicBezTo>
                        <a:pt x="0" y="59503"/>
                        <a:pt x="59509" y="0"/>
                        <a:pt x="132916" y="0"/>
                      </a:cubicBezTo>
                      <a:cubicBezTo>
                        <a:pt x="206324" y="0"/>
                        <a:pt x="265832" y="59503"/>
                        <a:pt x="265832" y="132904"/>
                      </a:cubicBezTo>
                      <a:close/>
                    </a:path>
                  </a:pathLst>
                </a:custGeom>
                <a:solidFill>
                  <a:srgbClr val="FFB8B8"/>
                </a:solidFill>
                <a:ln w="50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 sz="1000"/>
                </a:p>
              </p:txBody>
            </p:sp>
            <p:sp>
              <p:nvSpPr>
                <p:cNvPr id="23" name="자유형 22">
                  <a:extLst>
                    <a:ext uri="{FF2B5EF4-FFF2-40B4-BE49-F238E27FC236}">
                      <a16:creationId xmlns:a16="http://schemas.microsoft.com/office/drawing/2014/main" id="{1FB1696A-9203-F567-99EC-DF76B0010C49}"/>
                    </a:ext>
                  </a:extLst>
                </p:cNvPr>
                <p:cNvSpPr/>
                <p:nvPr/>
              </p:nvSpPr>
              <p:spPr>
                <a:xfrm>
                  <a:off x="10162454" y="4019328"/>
                  <a:ext cx="137944" cy="247575"/>
                </a:xfrm>
                <a:custGeom>
                  <a:avLst/>
                  <a:gdLst>
                    <a:gd name="connsiteX0" fmla="*/ 122148 w 137944"/>
                    <a:gd name="connsiteY0" fmla="*/ 234555 h 247575"/>
                    <a:gd name="connsiteX1" fmla="*/ 125137 w 137944"/>
                    <a:gd name="connsiteY1" fmla="*/ 166591 h 247575"/>
                    <a:gd name="connsiteX2" fmla="*/ 118881 w 137944"/>
                    <a:gd name="connsiteY2" fmla="*/ 160867 h 247575"/>
                    <a:gd name="connsiteX3" fmla="*/ 100756 w 137944"/>
                    <a:gd name="connsiteY3" fmla="*/ -109 h 247575"/>
                    <a:gd name="connsiteX4" fmla="*/ -177 w 137944"/>
                    <a:gd name="connsiteY4" fmla="*/ 27441 h 247575"/>
                    <a:gd name="connsiteX5" fmla="*/ 48965 w 137944"/>
                    <a:gd name="connsiteY5" fmla="*/ 172324 h 247575"/>
                    <a:gd name="connsiteX6" fmla="*/ 62475 w 137944"/>
                    <a:gd name="connsiteY6" fmla="*/ 239377 h 247575"/>
                    <a:gd name="connsiteX7" fmla="*/ 122148 w 137944"/>
                    <a:gd name="connsiteY7" fmla="*/ 234560 h 247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7944" h="247575">
                      <a:moveTo>
                        <a:pt x="122148" y="234555"/>
                      </a:moveTo>
                      <a:cubicBezTo>
                        <a:pt x="141742" y="216614"/>
                        <a:pt x="143085" y="186188"/>
                        <a:pt x="125137" y="166591"/>
                      </a:cubicBezTo>
                      <a:cubicBezTo>
                        <a:pt x="123227" y="164504"/>
                        <a:pt x="121130" y="162584"/>
                        <a:pt x="118881" y="160867"/>
                      </a:cubicBezTo>
                      <a:lnTo>
                        <a:pt x="100756" y="-109"/>
                      </a:lnTo>
                      <a:lnTo>
                        <a:pt x="-177" y="27441"/>
                      </a:lnTo>
                      <a:lnTo>
                        <a:pt x="48965" y="172324"/>
                      </a:lnTo>
                      <a:cubicBezTo>
                        <a:pt x="34179" y="194571"/>
                        <a:pt x="40227" y="224592"/>
                        <a:pt x="62475" y="239377"/>
                      </a:cubicBezTo>
                      <a:cubicBezTo>
                        <a:pt x="81086" y="251751"/>
                        <a:pt x="105761" y="249761"/>
                        <a:pt x="122148" y="234560"/>
                      </a:cubicBezTo>
                      <a:close/>
                    </a:path>
                  </a:pathLst>
                </a:custGeom>
                <a:solidFill>
                  <a:srgbClr val="FFB8B8"/>
                </a:solidFill>
                <a:ln w="50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 sz="1000"/>
                </a:p>
              </p:txBody>
            </p:sp>
            <p:sp>
              <p:nvSpPr>
                <p:cNvPr id="24" name="자유형 23">
                  <a:extLst>
                    <a:ext uri="{FF2B5EF4-FFF2-40B4-BE49-F238E27FC236}">
                      <a16:creationId xmlns:a16="http://schemas.microsoft.com/office/drawing/2014/main" id="{A61DC909-DF73-D2F4-73B9-C2C72C6E3B0B}"/>
                    </a:ext>
                  </a:extLst>
                </p:cNvPr>
                <p:cNvSpPr/>
                <p:nvPr/>
              </p:nvSpPr>
              <p:spPr>
                <a:xfrm>
                  <a:off x="10219533" y="4800973"/>
                  <a:ext cx="194697" cy="268027"/>
                </a:xfrm>
                <a:custGeom>
                  <a:avLst/>
                  <a:gdLst>
                    <a:gd name="connsiteX0" fmla="*/ 138986 w 194697"/>
                    <a:gd name="connsiteY0" fmla="*/ 268028 h 268027"/>
                    <a:gd name="connsiteX1" fmla="*/ 194698 w 194697"/>
                    <a:gd name="connsiteY1" fmla="*/ 232000 h 268027"/>
                    <a:gd name="connsiteX2" fmla="*/ 82220 w 194697"/>
                    <a:gd name="connsiteY2" fmla="*/ 0 h 268027"/>
                    <a:gd name="connsiteX3" fmla="*/ 0 w 194697"/>
                    <a:gd name="connsiteY3" fmla="*/ 53179 h 268027"/>
                    <a:gd name="connsiteX4" fmla="*/ 138986 w 194697"/>
                    <a:gd name="connsiteY4" fmla="*/ 268028 h 268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4697" h="268027">
                      <a:moveTo>
                        <a:pt x="138986" y="268028"/>
                      </a:moveTo>
                      <a:lnTo>
                        <a:pt x="194698" y="232000"/>
                      </a:lnTo>
                      <a:lnTo>
                        <a:pt x="82220" y="0"/>
                      </a:lnTo>
                      <a:lnTo>
                        <a:pt x="0" y="53179"/>
                      </a:lnTo>
                      <a:lnTo>
                        <a:pt x="138986" y="268028"/>
                      </a:lnTo>
                      <a:close/>
                    </a:path>
                  </a:pathLst>
                </a:custGeom>
                <a:solidFill>
                  <a:srgbClr val="FFB8B8"/>
                </a:solidFill>
                <a:ln w="50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 sz="1000"/>
                </a:p>
              </p:txBody>
            </p:sp>
            <p:sp>
              <p:nvSpPr>
                <p:cNvPr id="25" name="자유형 24">
                  <a:extLst>
                    <a:ext uri="{FF2B5EF4-FFF2-40B4-BE49-F238E27FC236}">
                      <a16:creationId xmlns:a16="http://schemas.microsoft.com/office/drawing/2014/main" id="{BDB3D9EF-7019-BDCD-C098-2161024D9707}"/>
                    </a:ext>
                  </a:extLst>
                </p:cNvPr>
                <p:cNvSpPr/>
                <p:nvPr/>
              </p:nvSpPr>
              <p:spPr>
                <a:xfrm rot="8826247">
                  <a:off x="10341458" y="4997730"/>
                  <a:ext cx="208516" cy="80556"/>
                </a:xfrm>
                <a:custGeom>
                  <a:avLst/>
                  <a:gdLst>
                    <a:gd name="connsiteX0" fmla="*/ -177 w 208516"/>
                    <a:gd name="connsiteY0" fmla="*/ -109 h 80556"/>
                    <a:gd name="connsiteX1" fmla="*/ 208340 w 208516"/>
                    <a:gd name="connsiteY1" fmla="*/ -109 h 80556"/>
                    <a:gd name="connsiteX2" fmla="*/ 208340 w 208516"/>
                    <a:gd name="connsiteY2" fmla="*/ -109 h 80556"/>
                    <a:gd name="connsiteX3" fmla="*/ 208340 w 208516"/>
                    <a:gd name="connsiteY3" fmla="*/ 80448 h 80556"/>
                    <a:gd name="connsiteX4" fmla="*/ 208340 w 208516"/>
                    <a:gd name="connsiteY4" fmla="*/ 80448 h 80556"/>
                    <a:gd name="connsiteX5" fmla="*/ 77378 w 208516"/>
                    <a:gd name="connsiteY5" fmla="*/ 80448 h 80556"/>
                    <a:gd name="connsiteX6" fmla="*/ -177 w 208516"/>
                    <a:gd name="connsiteY6" fmla="*/ 2905 h 80556"/>
                    <a:gd name="connsiteX7" fmla="*/ -177 w 208516"/>
                    <a:gd name="connsiteY7" fmla="*/ -109 h 80556"/>
                    <a:gd name="connsiteX8" fmla="*/ -177 w 208516"/>
                    <a:gd name="connsiteY8" fmla="*/ -109 h 80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8516" h="80556">
                      <a:moveTo>
                        <a:pt x="-177" y="-109"/>
                      </a:moveTo>
                      <a:lnTo>
                        <a:pt x="208340" y="-109"/>
                      </a:lnTo>
                      <a:lnTo>
                        <a:pt x="208340" y="-109"/>
                      </a:lnTo>
                      <a:lnTo>
                        <a:pt x="208340" y="80448"/>
                      </a:lnTo>
                      <a:lnTo>
                        <a:pt x="208340" y="80448"/>
                      </a:lnTo>
                      <a:lnTo>
                        <a:pt x="77378" y="80448"/>
                      </a:lnTo>
                      <a:cubicBezTo>
                        <a:pt x="34548" y="80448"/>
                        <a:pt x="-177" y="45731"/>
                        <a:pt x="-177" y="2905"/>
                      </a:cubicBezTo>
                      <a:lnTo>
                        <a:pt x="-177" y="-109"/>
                      </a:lnTo>
                      <a:lnTo>
                        <a:pt x="-177" y="-109"/>
                      </a:lnTo>
                      <a:close/>
                    </a:path>
                  </a:pathLst>
                </a:custGeom>
                <a:solidFill>
                  <a:srgbClr val="2F2E41"/>
                </a:solidFill>
                <a:ln w="50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 sz="1000"/>
                </a:p>
              </p:txBody>
            </p:sp>
            <p:sp>
              <p:nvSpPr>
                <p:cNvPr id="26" name="자유형 25">
                  <a:extLst>
                    <a:ext uri="{FF2B5EF4-FFF2-40B4-BE49-F238E27FC236}">
                      <a16:creationId xmlns:a16="http://schemas.microsoft.com/office/drawing/2014/main" id="{24E8FD81-3995-BFE8-95FA-54B77B93398C}"/>
                    </a:ext>
                  </a:extLst>
                </p:cNvPr>
                <p:cNvSpPr/>
                <p:nvPr/>
              </p:nvSpPr>
              <p:spPr>
                <a:xfrm>
                  <a:off x="9865172" y="4836698"/>
                  <a:ext cx="97918" cy="255881"/>
                </a:xfrm>
                <a:custGeom>
                  <a:avLst/>
                  <a:gdLst>
                    <a:gd name="connsiteX0" fmla="*/ 0 w 97918"/>
                    <a:gd name="connsiteY0" fmla="*/ 255881 h 255881"/>
                    <a:gd name="connsiteX1" fmla="*/ 66345 w 97918"/>
                    <a:gd name="connsiteY1" fmla="*/ 255881 h 255881"/>
                    <a:gd name="connsiteX2" fmla="*/ 97919 w 97918"/>
                    <a:gd name="connsiteY2" fmla="*/ 0 h 255881"/>
                    <a:gd name="connsiteX3" fmla="*/ 0 w 97918"/>
                    <a:gd name="connsiteY3" fmla="*/ 0 h 255881"/>
                    <a:gd name="connsiteX4" fmla="*/ 0 w 97918"/>
                    <a:gd name="connsiteY4" fmla="*/ 255881 h 255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918" h="255881">
                      <a:moveTo>
                        <a:pt x="0" y="255881"/>
                      </a:moveTo>
                      <a:lnTo>
                        <a:pt x="66345" y="255881"/>
                      </a:lnTo>
                      <a:lnTo>
                        <a:pt x="97919" y="0"/>
                      </a:lnTo>
                      <a:lnTo>
                        <a:pt x="0" y="0"/>
                      </a:lnTo>
                      <a:lnTo>
                        <a:pt x="0" y="255881"/>
                      </a:lnTo>
                      <a:close/>
                    </a:path>
                  </a:pathLst>
                </a:custGeom>
                <a:solidFill>
                  <a:srgbClr val="FFB8B8"/>
                </a:solidFill>
                <a:ln w="50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 sz="1000"/>
                </a:p>
              </p:txBody>
            </p:sp>
            <p:sp>
              <p:nvSpPr>
                <p:cNvPr id="27" name="자유형 26">
                  <a:extLst>
                    <a:ext uri="{FF2B5EF4-FFF2-40B4-BE49-F238E27FC236}">
                      <a16:creationId xmlns:a16="http://schemas.microsoft.com/office/drawing/2014/main" id="{F0D9398F-F147-4536-B0F5-32C58D19EC5E}"/>
                    </a:ext>
                  </a:extLst>
                </p:cNvPr>
                <p:cNvSpPr/>
                <p:nvPr/>
              </p:nvSpPr>
              <p:spPr>
                <a:xfrm rot="10800000">
                  <a:off x="9850942" y="5073625"/>
                  <a:ext cx="208516" cy="80556"/>
                </a:xfrm>
                <a:custGeom>
                  <a:avLst/>
                  <a:gdLst>
                    <a:gd name="connsiteX0" fmla="*/ -177 w 208516"/>
                    <a:gd name="connsiteY0" fmla="*/ -109 h 80556"/>
                    <a:gd name="connsiteX1" fmla="*/ 208340 w 208516"/>
                    <a:gd name="connsiteY1" fmla="*/ -109 h 80556"/>
                    <a:gd name="connsiteX2" fmla="*/ 208340 w 208516"/>
                    <a:gd name="connsiteY2" fmla="*/ -109 h 80556"/>
                    <a:gd name="connsiteX3" fmla="*/ 208340 w 208516"/>
                    <a:gd name="connsiteY3" fmla="*/ 80448 h 80556"/>
                    <a:gd name="connsiteX4" fmla="*/ 208340 w 208516"/>
                    <a:gd name="connsiteY4" fmla="*/ 80448 h 80556"/>
                    <a:gd name="connsiteX5" fmla="*/ 77378 w 208516"/>
                    <a:gd name="connsiteY5" fmla="*/ 80448 h 80556"/>
                    <a:gd name="connsiteX6" fmla="*/ -177 w 208516"/>
                    <a:gd name="connsiteY6" fmla="*/ 2905 h 80556"/>
                    <a:gd name="connsiteX7" fmla="*/ -177 w 208516"/>
                    <a:gd name="connsiteY7" fmla="*/ -109 h 80556"/>
                    <a:gd name="connsiteX8" fmla="*/ -177 w 208516"/>
                    <a:gd name="connsiteY8" fmla="*/ -109 h 80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8516" h="80556">
                      <a:moveTo>
                        <a:pt x="-177" y="-109"/>
                      </a:moveTo>
                      <a:lnTo>
                        <a:pt x="208340" y="-109"/>
                      </a:lnTo>
                      <a:lnTo>
                        <a:pt x="208340" y="-109"/>
                      </a:lnTo>
                      <a:lnTo>
                        <a:pt x="208340" y="80448"/>
                      </a:lnTo>
                      <a:lnTo>
                        <a:pt x="208340" y="80448"/>
                      </a:lnTo>
                      <a:lnTo>
                        <a:pt x="77378" y="80448"/>
                      </a:lnTo>
                      <a:cubicBezTo>
                        <a:pt x="34548" y="80448"/>
                        <a:pt x="-177" y="45731"/>
                        <a:pt x="-177" y="2905"/>
                      </a:cubicBezTo>
                      <a:lnTo>
                        <a:pt x="-177" y="-109"/>
                      </a:lnTo>
                      <a:lnTo>
                        <a:pt x="-177" y="-109"/>
                      </a:lnTo>
                      <a:close/>
                    </a:path>
                  </a:pathLst>
                </a:custGeom>
                <a:solidFill>
                  <a:srgbClr val="2F2E41"/>
                </a:solidFill>
                <a:ln w="50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 sz="1000"/>
                </a:p>
              </p:txBody>
            </p:sp>
            <p:sp>
              <p:nvSpPr>
                <p:cNvPr id="28" name="자유형 27">
                  <a:extLst>
                    <a:ext uri="{FF2B5EF4-FFF2-40B4-BE49-F238E27FC236}">
                      <a16:creationId xmlns:a16="http://schemas.microsoft.com/office/drawing/2014/main" id="{2F66CAB0-E4B2-C3B8-DE63-2AF4E4890714}"/>
                    </a:ext>
                  </a:extLst>
                </p:cNvPr>
                <p:cNvSpPr/>
                <p:nvPr/>
              </p:nvSpPr>
              <p:spPr>
                <a:xfrm>
                  <a:off x="10129390" y="3440193"/>
                  <a:ext cx="148185" cy="676715"/>
                </a:xfrm>
                <a:custGeom>
                  <a:avLst/>
                  <a:gdLst>
                    <a:gd name="connsiteX0" fmla="*/ 1880 w 148185"/>
                    <a:gd name="connsiteY0" fmla="*/ -109 h 676715"/>
                    <a:gd name="connsiteX1" fmla="*/ 34427 w 148185"/>
                    <a:gd name="connsiteY1" fmla="*/ 88121 h 676715"/>
                    <a:gd name="connsiteX2" fmla="*/ 63565 w 148185"/>
                    <a:gd name="connsiteY2" fmla="*/ 173074 h 676715"/>
                    <a:gd name="connsiteX3" fmla="*/ 147867 w 148185"/>
                    <a:gd name="connsiteY3" fmla="*/ 669429 h 676715"/>
                    <a:gd name="connsiteX4" fmla="*/ 69557 w 148185"/>
                    <a:gd name="connsiteY4" fmla="*/ 676607 h 676715"/>
                    <a:gd name="connsiteX5" fmla="*/ 39802 w 148185"/>
                    <a:gd name="connsiteY5" fmla="*/ 579801 h 676715"/>
                    <a:gd name="connsiteX6" fmla="*/ 40379 w 148185"/>
                    <a:gd name="connsiteY6" fmla="*/ 519186 h 676715"/>
                    <a:gd name="connsiteX7" fmla="*/ 17437 w 148185"/>
                    <a:gd name="connsiteY7" fmla="*/ 347812 h 676715"/>
                    <a:gd name="connsiteX8" fmla="*/ 12756 w 148185"/>
                    <a:gd name="connsiteY8" fmla="*/ 288717 h 676715"/>
                    <a:gd name="connsiteX9" fmla="*/ 7382 w 148185"/>
                    <a:gd name="connsiteY9" fmla="*/ 236804 h 676715"/>
                    <a:gd name="connsiteX10" fmla="*/ 21581 w 148185"/>
                    <a:gd name="connsiteY10" fmla="*/ 183949 h 676715"/>
                    <a:gd name="connsiteX11" fmla="*/ 15507 w 148185"/>
                    <a:gd name="connsiteY11" fmla="*/ 64938 h 676715"/>
                    <a:gd name="connsiteX12" fmla="*/ 1880 w 148185"/>
                    <a:gd name="connsiteY12" fmla="*/ -109 h 676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8185" h="676715">
                      <a:moveTo>
                        <a:pt x="1880" y="-109"/>
                      </a:moveTo>
                      <a:cubicBezTo>
                        <a:pt x="-6944" y="28616"/>
                        <a:pt x="24331" y="59888"/>
                        <a:pt x="34427" y="88121"/>
                      </a:cubicBezTo>
                      <a:cubicBezTo>
                        <a:pt x="44523" y="116359"/>
                        <a:pt x="58109" y="143524"/>
                        <a:pt x="63565" y="173074"/>
                      </a:cubicBezTo>
                      <a:cubicBezTo>
                        <a:pt x="67303" y="193385"/>
                        <a:pt x="151935" y="642103"/>
                        <a:pt x="147867" y="669429"/>
                      </a:cubicBezTo>
                      <a:cubicBezTo>
                        <a:pt x="121814" y="661624"/>
                        <a:pt x="93756" y="664197"/>
                        <a:pt x="69557" y="676607"/>
                      </a:cubicBezTo>
                      <a:cubicBezTo>
                        <a:pt x="52653" y="646915"/>
                        <a:pt x="42491" y="613864"/>
                        <a:pt x="39802" y="579801"/>
                      </a:cubicBezTo>
                      <a:cubicBezTo>
                        <a:pt x="38783" y="559601"/>
                        <a:pt x="38976" y="539361"/>
                        <a:pt x="40379" y="519186"/>
                      </a:cubicBezTo>
                      <a:cubicBezTo>
                        <a:pt x="43003" y="462102"/>
                        <a:pt x="18257" y="404937"/>
                        <a:pt x="17437" y="347812"/>
                      </a:cubicBezTo>
                      <a:cubicBezTo>
                        <a:pt x="17690" y="328012"/>
                        <a:pt x="16125" y="308233"/>
                        <a:pt x="12756" y="288717"/>
                      </a:cubicBezTo>
                      <a:cubicBezTo>
                        <a:pt x="10046" y="275299"/>
                        <a:pt x="10295" y="250181"/>
                        <a:pt x="7382" y="236804"/>
                      </a:cubicBezTo>
                      <a:cubicBezTo>
                        <a:pt x="2742" y="215545"/>
                        <a:pt x="22690" y="205739"/>
                        <a:pt x="21581" y="183949"/>
                      </a:cubicBezTo>
                      <a:lnTo>
                        <a:pt x="15507" y="64938"/>
                      </a:lnTo>
                      <a:cubicBezTo>
                        <a:pt x="14235" y="44090"/>
                        <a:pt x="-6696" y="18521"/>
                        <a:pt x="1880" y="-109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50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 sz="1000"/>
                </a:p>
              </p:txBody>
            </p:sp>
            <p:sp>
              <p:nvSpPr>
                <p:cNvPr id="29" name="자유형 28">
                  <a:extLst>
                    <a:ext uri="{FF2B5EF4-FFF2-40B4-BE49-F238E27FC236}">
                      <a16:creationId xmlns:a16="http://schemas.microsoft.com/office/drawing/2014/main" id="{1434DDD5-854D-BC1F-AF5F-3E1B4CCC024B}"/>
                    </a:ext>
                  </a:extLst>
                </p:cNvPr>
                <p:cNvSpPr/>
                <p:nvPr/>
              </p:nvSpPr>
              <p:spPr>
                <a:xfrm>
                  <a:off x="9722736" y="3870620"/>
                  <a:ext cx="696494" cy="1139133"/>
                </a:xfrm>
                <a:custGeom>
                  <a:avLst/>
                  <a:gdLst>
                    <a:gd name="connsiteX0" fmla="*/ 108451 w 696494"/>
                    <a:gd name="connsiteY0" fmla="*/ 68788 h 1139133"/>
                    <a:gd name="connsiteX1" fmla="*/ 10806 w 696494"/>
                    <a:gd name="connsiteY1" fmla="*/ 133100 h 1139133"/>
                    <a:gd name="connsiteX2" fmla="*/ 125679 w 696494"/>
                    <a:gd name="connsiteY2" fmla="*/ 1139025 h 1139133"/>
                    <a:gd name="connsiteX3" fmla="*/ 248339 w 696494"/>
                    <a:gd name="connsiteY3" fmla="*/ 1117696 h 1139133"/>
                    <a:gd name="connsiteX4" fmla="*/ 297617 w 696494"/>
                    <a:gd name="connsiteY4" fmla="*/ 608070 h 1139133"/>
                    <a:gd name="connsiteX5" fmla="*/ 530991 w 696494"/>
                    <a:gd name="connsiteY5" fmla="*/ 1133692 h 1139133"/>
                    <a:gd name="connsiteX6" fmla="*/ 696318 w 696494"/>
                    <a:gd name="connsiteY6" fmla="*/ 1091033 h 1139133"/>
                    <a:gd name="connsiteX7" fmla="*/ 443158 w 696494"/>
                    <a:gd name="connsiteY7" fmla="*/ -109 h 1139133"/>
                    <a:gd name="connsiteX8" fmla="*/ 108451 w 696494"/>
                    <a:gd name="connsiteY8" fmla="*/ 68788 h 1139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6494" h="1139133">
                      <a:moveTo>
                        <a:pt x="108451" y="68788"/>
                      </a:moveTo>
                      <a:cubicBezTo>
                        <a:pt x="87120" y="102061"/>
                        <a:pt x="42218" y="109263"/>
                        <a:pt x="10806" y="133100"/>
                      </a:cubicBezTo>
                      <a:cubicBezTo>
                        <a:pt x="-37191" y="169731"/>
                        <a:pt x="85256" y="992804"/>
                        <a:pt x="125679" y="1139025"/>
                      </a:cubicBezTo>
                      <a:cubicBezTo>
                        <a:pt x="232341" y="1123024"/>
                        <a:pt x="236075" y="1123080"/>
                        <a:pt x="248339" y="1117696"/>
                      </a:cubicBezTo>
                      <a:cubicBezTo>
                        <a:pt x="260608" y="1112307"/>
                        <a:pt x="271696" y="694243"/>
                        <a:pt x="297617" y="608070"/>
                      </a:cubicBezTo>
                      <a:cubicBezTo>
                        <a:pt x="346121" y="653778"/>
                        <a:pt x="498779" y="1046611"/>
                        <a:pt x="530991" y="1133692"/>
                      </a:cubicBezTo>
                      <a:cubicBezTo>
                        <a:pt x="658985" y="1101695"/>
                        <a:pt x="530991" y="1133692"/>
                        <a:pt x="696318" y="1091033"/>
                      </a:cubicBezTo>
                      <a:cubicBezTo>
                        <a:pt x="694930" y="1060849"/>
                        <a:pt x="452008" y="77373"/>
                        <a:pt x="443158" y="-109"/>
                      </a:cubicBezTo>
                      <a:cubicBezTo>
                        <a:pt x="332013" y="22021"/>
                        <a:pt x="219277" y="46708"/>
                        <a:pt x="108451" y="68788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50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 sz="1000"/>
                </a:p>
              </p:txBody>
            </p:sp>
            <p:sp>
              <p:nvSpPr>
                <p:cNvPr id="30" name="자유형 29">
                  <a:extLst>
                    <a:ext uri="{FF2B5EF4-FFF2-40B4-BE49-F238E27FC236}">
                      <a16:creationId xmlns:a16="http://schemas.microsoft.com/office/drawing/2014/main" id="{C6D973EB-44B7-87CE-FD54-F27A9D5639B1}"/>
                    </a:ext>
                  </a:extLst>
                </p:cNvPr>
                <p:cNvSpPr/>
                <p:nvPr/>
              </p:nvSpPr>
              <p:spPr>
                <a:xfrm>
                  <a:off x="9809618" y="3321284"/>
                  <a:ext cx="337344" cy="654701"/>
                </a:xfrm>
                <a:custGeom>
                  <a:avLst/>
                  <a:gdLst>
                    <a:gd name="connsiteX0" fmla="*/ 7187 w 337344"/>
                    <a:gd name="connsiteY0" fmla="*/ 78 h 654701"/>
                    <a:gd name="connsiteX1" fmla="*/ 13261 w 337344"/>
                    <a:gd name="connsiteY1" fmla="*/ 225088 h 654701"/>
                    <a:gd name="connsiteX2" fmla="*/ 13261 w 337344"/>
                    <a:gd name="connsiteY2" fmla="*/ 318165 h 654701"/>
                    <a:gd name="connsiteX3" fmla="*/ 3454 w 337344"/>
                    <a:gd name="connsiteY3" fmla="*/ 478665 h 654701"/>
                    <a:gd name="connsiteX4" fmla="*/ 25864 w 337344"/>
                    <a:gd name="connsiteY4" fmla="*/ 581589 h 654701"/>
                    <a:gd name="connsiteX5" fmla="*/ 35013 w 337344"/>
                    <a:gd name="connsiteY5" fmla="*/ 654593 h 654701"/>
                    <a:gd name="connsiteX6" fmla="*/ 337168 w 337344"/>
                    <a:gd name="connsiteY6" fmla="*/ 575348 h 654701"/>
                    <a:gd name="connsiteX7" fmla="*/ 328258 w 337344"/>
                    <a:gd name="connsiteY7" fmla="*/ 387067 h 654701"/>
                    <a:gd name="connsiteX8" fmla="*/ 305401 w 337344"/>
                    <a:gd name="connsiteY8" fmla="*/ 280369 h 654701"/>
                    <a:gd name="connsiteX9" fmla="*/ 288366 w 337344"/>
                    <a:gd name="connsiteY9" fmla="*/ 147034 h 654701"/>
                    <a:gd name="connsiteX10" fmla="*/ 261158 w 337344"/>
                    <a:gd name="connsiteY10" fmla="*/ 83957 h 654701"/>
                    <a:gd name="connsiteX11" fmla="*/ 231291 w 337344"/>
                    <a:gd name="connsiteY11" fmla="*/ 42185 h 654701"/>
                    <a:gd name="connsiteX12" fmla="*/ 7187 w 337344"/>
                    <a:gd name="connsiteY12" fmla="*/ 78 h 654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7344" h="654701">
                      <a:moveTo>
                        <a:pt x="7187" y="78"/>
                      </a:moveTo>
                      <a:cubicBezTo>
                        <a:pt x="-5989" y="39105"/>
                        <a:pt x="11949" y="190944"/>
                        <a:pt x="13261" y="225088"/>
                      </a:cubicBezTo>
                      <a:cubicBezTo>
                        <a:pt x="15150" y="256087"/>
                        <a:pt x="15150" y="287166"/>
                        <a:pt x="13261" y="318165"/>
                      </a:cubicBezTo>
                      <a:cubicBezTo>
                        <a:pt x="8707" y="371841"/>
                        <a:pt x="-7260" y="425886"/>
                        <a:pt x="3454" y="478665"/>
                      </a:cubicBezTo>
                      <a:cubicBezTo>
                        <a:pt x="10470" y="513584"/>
                        <a:pt x="22946" y="546047"/>
                        <a:pt x="25864" y="581589"/>
                      </a:cubicBezTo>
                      <a:cubicBezTo>
                        <a:pt x="27835" y="606211"/>
                        <a:pt x="27217" y="631243"/>
                        <a:pt x="35013" y="654593"/>
                      </a:cubicBezTo>
                      <a:cubicBezTo>
                        <a:pt x="63745" y="642280"/>
                        <a:pt x="318450" y="599960"/>
                        <a:pt x="337168" y="575348"/>
                      </a:cubicBezTo>
                      <a:cubicBezTo>
                        <a:pt x="324362" y="513503"/>
                        <a:pt x="336758" y="449652"/>
                        <a:pt x="328258" y="387067"/>
                      </a:cubicBezTo>
                      <a:cubicBezTo>
                        <a:pt x="323334" y="350992"/>
                        <a:pt x="311146" y="316276"/>
                        <a:pt x="305401" y="280369"/>
                      </a:cubicBezTo>
                      <a:cubicBezTo>
                        <a:pt x="298299" y="236049"/>
                        <a:pt x="301293" y="190083"/>
                        <a:pt x="288366" y="147034"/>
                      </a:cubicBezTo>
                      <a:cubicBezTo>
                        <a:pt x="281198" y="125238"/>
                        <a:pt x="272095" y="104132"/>
                        <a:pt x="261158" y="83957"/>
                      </a:cubicBezTo>
                      <a:cubicBezTo>
                        <a:pt x="250029" y="61017"/>
                        <a:pt x="236068" y="42175"/>
                        <a:pt x="231291" y="42185"/>
                      </a:cubicBezTo>
                      <a:cubicBezTo>
                        <a:pt x="219184" y="42838"/>
                        <a:pt x="7962" y="-3402"/>
                        <a:pt x="7187" y="78"/>
                      </a:cubicBezTo>
                      <a:close/>
                    </a:path>
                  </a:pathLst>
                </a:custGeom>
                <a:solidFill>
                  <a:srgbClr val="6C63FF"/>
                </a:solidFill>
                <a:ln w="50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 sz="1000"/>
                </a:p>
              </p:txBody>
            </p:sp>
            <p:sp>
              <p:nvSpPr>
                <p:cNvPr id="31" name="자유형 30">
                  <a:extLst>
                    <a:ext uri="{FF2B5EF4-FFF2-40B4-BE49-F238E27FC236}">
                      <a16:creationId xmlns:a16="http://schemas.microsoft.com/office/drawing/2014/main" id="{ABE3E984-5D51-AC2A-39BC-11F748BC0B27}"/>
                    </a:ext>
                  </a:extLst>
                </p:cNvPr>
                <p:cNvSpPr/>
                <p:nvPr/>
              </p:nvSpPr>
              <p:spPr>
                <a:xfrm>
                  <a:off x="9593670" y="3321787"/>
                  <a:ext cx="372101" cy="928867"/>
                </a:xfrm>
                <a:custGeom>
                  <a:avLst/>
                  <a:gdLst>
                    <a:gd name="connsiteX0" fmla="*/ 174379 w 372101"/>
                    <a:gd name="connsiteY0" fmla="*/ 928758 h 928867"/>
                    <a:gd name="connsiteX1" fmla="*/ 220755 w 372101"/>
                    <a:gd name="connsiteY1" fmla="*/ 790257 h 928867"/>
                    <a:gd name="connsiteX2" fmla="*/ 293441 w 372101"/>
                    <a:gd name="connsiteY2" fmla="*/ 683803 h 928867"/>
                    <a:gd name="connsiteX3" fmla="*/ 367521 w 372101"/>
                    <a:gd name="connsiteY3" fmla="*/ 322013 h 928867"/>
                    <a:gd name="connsiteX4" fmla="*/ 231550 w 372101"/>
                    <a:gd name="connsiteY4" fmla="*/ 11109 h 928867"/>
                    <a:gd name="connsiteX5" fmla="*/ 224164 w 372101"/>
                    <a:gd name="connsiteY5" fmla="*/ 1708 h 928867"/>
                    <a:gd name="connsiteX6" fmla="*/ 194408 w 372101"/>
                    <a:gd name="connsiteY6" fmla="*/ 18494 h 928867"/>
                    <a:gd name="connsiteX7" fmla="*/ 90856 w 372101"/>
                    <a:gd name="connsiteY7" fmla="*/ 92734 h 928867"/>
                    <a:gd name="connsiteX8" fmla="*/ 3439 w 372101"/>
                    <a:gd name="connsiteY8" fmla="*/ 182195 h 928867"/>
                    <a:gd name="connsiteX9" fmla="*/ 7542 w 372101"/>
                    <a:gd name="connsiteY9" fmla="*/ 267472 h 928867"/>
                    <a:gd name="connsiteX10" fmla="*/ 48873 w 372101"/>
                    <a:gd name="connsiteY10" fmla="*/ 341585 h 928867"/>
                    <a:gd name="connsiteX11" fmla="*/ 112365 w 372101"/>
                    <a:gd name="connsiteY11" fmla="*/ 497364 h 928867"/>
                    <a:gd name="connsiteX12" fmla="*/ 103830 w 372101"/>
                    <a:gd name="connsiteY12" fmla="*/ 752172 h 928867"/>
                    <a:gd name="connsiteX13" fmla="*/ 92954 w 372101"/>
                    <a:gd name="connsiteY13" fmla="*/ 895805 h 928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72101" h="928867">
                      <a:moveTo>
                        <a:pt x="174379" y="928758"/>
                      </a:moveTo>
                      <a:cubicBezTo>
                        <a:pt x="174379" y="928758"/>
                        <a:pt x="218541" y="840650"/>
                        <a:pt x="220755" y="790257"/>
                      </a:cubicBezTo>
                      <a:cubicBezTo>
                        <a:pt x="221535" y="772159"/>
                        <a:pt x="271117" y="700138"/>
                        <a:pt x="293441" y="683803"/>
                      </a:cubicBezTo>
                      <a:cubicBezTo>
                        <a:pt x="346388" y="645024"/>
                        <a:pt x="385418" y="385085"/>
                        <a:pt x="367521" y="322013"/>
                      </a:cubicBezTo>
                      <a:cubicBezTo>
                        <a:pt x="336575" y="212971"/>
                        <a:pt x="284455" y="111323"/>
                        <a:pt x="231550" y="11109"/>
                      </a:cubicBezTo>
                      <a:cubicBezTo>
                        <a:pt x="229974" y="7371"/>
                        <a:pt x="227421" y="4124"/>
                        <a:pt x="224164" y="1708"/>
                      </a:cubicBezTo>
                      <a:cubicBezTo>
                        <a:pt x="213410" y="-4978"/>
                        <a:pt x="201753" y="8191"/>
                        <a:pt x="194408" y="18494"/>
                      </a:cubicBezTo>
                      <a:cubicBezTo>
                        <a:pt x="169496" y="53418"/>
                        <a:pt x="128454" y="72088"/>
                        <a:pt x="90856" y="92734"/>
                      </a:cubicBezTo>
                      <a:cubicBezTo>
                        <a:pt x="53265" y="113374"/>
                        <a:pt x="14806" y="140868"/>
                        <a:pt x="3439" y="182195"/>
                      </a:cubicBezTo>
                      <a:cubicBezTo>
                        <a:pt x="-4195" y="209937"/>
                        <a:pt x="1757" y="239360"/>
                        <a:pt x="7542" y="267472"/>
                      </a:cubicBezTo>
                      <a:cubicBezTo>
                        <a:pt x="13332" y="295583"/>
                        <a:pt x="33564" y="317905"/>
                        <a:pt x="48873" y="341585"/>
                      </a:cubicBezTo>
                      <a:cubicBezTo>
                        <a:pt x="66617" y="367721"/>
                        <a:pt x="112715" y="483612"/>
                        <a:pt x="112365" y="497364"/>
                      </a:cubicBezTo>
                      <a:cubicBezTo>
                        <a:pt x="113267" y="582398"/>
                        <a:pt x="114128" y="667715"/>
                        <a:pt x="103830" y="752172"/>
                      </a:cubicBezTo>
                      <a:cubicBezTo>
                        <a:pt x="98040" y="799901"/>
                        <a:pt x="92954" y="895805"/>
                        <a:pt x="92954" y="895805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50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 sz="1000"/>
                </a:p>
              </p:txBody>
            </p:sp>
            <p:sp>
              <p:nvSpPr>
                <p:cNvPr id="32" name="자유형 31">
                  <a:extLst>
                    <a:ext uri="{FF2B5EF4-FFF2-40B4-BE49-F238E27FC236}">
                      <a16:creationId xmlns:a16="http://schemas.microsoft.com/office/drawing/2014/main" id="{24DB88EB-0664-C364-BEFF-AEBA8ECC5F39}"/>
                    </a:ext>
                  </a:extLst>
                </p:cNvPr>
                <p:cNvSpPr/>
                <p:nvPr/>
              </p:nvSpPr>
              <p:spPr>
                <a:xfrm>
                  <a:off x="10008255" y="3360256"/>
                  <a:ext cx="236608" cy="800146"/>
                </a:xfrm>
                <a:custGeom>
                  <a:avLst/>
                  <a:gdLst>
                    <a:gd name="connsiteX0" fmla="*/ 160856 w 236608"/>
                    <a:gd name="connsiteY0" fmla="*/ 799182 h 800146"/>
                    <a:gd name="connsiteX1" fmla="*/ 32437 w 236608"/>
                    <a:gd name="connsiteY1" fmla="*/ 208235 h 800146"/>
                    <a:gd name="connsiteX2" fmla="*/ 260 w 236608"/>
                    <a:gd name="connsiteY2" fmla="*/ 32099 h 800146"/>
                    <a:gd name="connsiteX3" fmla="*/ 12118 w 236608"/>
                    <a:gd name="connsiteY3" fmla="*/ 3375 h 800146"/>
                    <a:gd name="connsiteX4" fmla="*/ 39660 w 236608"/>
                    <a:gd name="connsiteY4" fmla="*/ 3375 h 800146"/>
                    <a:gd name="connsiteX5" fmla="*/ 64285 w 236608"/>
                    <a:gd name="connsiteY5" fmla="*/ 17983 h 800146"/>
                    <a:gd name="connsiteX6" fmla="*/ 106724 w 236608"/>
                    <a:gd name="connsiteY6" fmla="*/ 34728 h 800146"/>
                    <a:gd name="connsiteX7" fmla="*/ 144646 w 236608"/>
                    <a:gd name="connsiteY7" fmla="*/ 89391 h 800146"/>
                    <a:gd name="connsiteX8" fmla="*/ 183058 w 236608"/>
                    <a:gd name="connsiteY8" fmla="*/ 227933 h 800146"/>
                    <a:gd name="connsiteX9" fmla="*/ 166276 w 236608"/>
                    <a:gd name="connsiteY9" fmla="*/ 502890 h 800146"/>
                    <a:gd name="connsiteX10" fmla="*/ 183018 w 236608"/>
                    <a:gd name="connsiteY10" fmla="*/ 555994 h 800146"/>
                    <a:gd name="connsiteX11" fmla="*/ 236374 w 236608"/>
                    <a:gd name="connsiteY11" fmla="*/ 748090 h 800146"/>
                    <a:gd name="connsiteX12" fmla="*/ 160856 w 236608"/>
                    <a:gd name="connsiteY12" fmla="*/ 799182 h 800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36608" h="800146">
                      <a:moveTo>
                        <a:pt x="160856" y="799182"/>
                      </a:moveTo>
                      <a:cubicBezTo>
                        <a:pt x="79552" y="614142"/>
                        <a:pt x="84106" y="403578"/>
                        <a:pt x="32437" y="208235"/>
                      </a:cubicBezTo>
                      <a:cubicBezTo>
                        <a:pt x="17088" y="150249"/>
                        <a:pt x="-3433" y="91974"/>
                        <a:pt x="260" y="32099"/>
                      </a:cubicBezTo>
                      <a:cubicBezTo>
                        <a:pt x="913" y="21391"/>
                        <a:pt x="3173" y="9367"/>
                        <a:pt x="12118" y="3375"/>
                      </a:cubicBezTo>
                      <a:cubicBezTo>
                        <a:pt x="20082" y="-1959"/>
                        <a:pt x="30917" y="-526"/>
                        <a:pt x="39660" y="3375"/>
                      </a:cubicBezTo>
                      <a:cubicBezTo>
                        <a:pt x="48404" y="7275"/>
                        <a:pt x="55870" y="13637"/>
                        <a:pt x="64285" y="17983"/>
                      </a:cubicBezTo>
                      <a:cubicBezTo>
                        <a:pt x="77871" y="24922"/>
                        <a:pt x="93670" y="26892"/>
                        <a:pt x="106724" y="34728"/>
                      </a:cubicBezTo>
                      <a:cubicBezTo>
                        <a:pt x="126095" y="46383"/>
                        <a:pt x="135984" y="68543"/>
                        <a:pt x="144646" y="89391"/>
                      </a:cubicBezTo>
                      <a:cubicBezTo>
                        <a:pt x="163156" y="133919"/>
                        <a:pt x="181584" y="179673"/>
                        <a:pt x="183058" y="227933"/>
                      </a:cubicBezTo>
                      <a:cubicBezTo>
                        <a:pt x="186179" y="321664"/>
                        <a:pt x="144605" y="411743"/>
                        <a:pt x="166276" y="502890"/>
                      </a:cubicBezTo>
                      <a:cubicBezTo>
                        <a:pt x="170946" y="520862"/>
                        <a:pt x="176539" y="538590"/>
                        <a:pt x="183018" y="555994"/>
                      </a:cubicBezTo>
                      <a:cubicBezTo>
                        <a:pt x="204744" y="618867"/>
                        <a:pt x="222565" y="683023"/>
                        <a:pt x="236374" y="748090"/>
                      </a:cubicBezTo>
                      <a:cubicBezTo>
                        <a:pt x="238795" y="759213"/>
                        <a:pt x="164265" y="806982"/>
                        <a:pt x="160856" y="799182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50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 sz="1000"/>
                </a:p>
              </p:txBody>
            </p:sp>
            <p:sp>
              <p:nvSpPr>
                <p:cNvPr id="33" name="자유형 32">
                  <a:extLst>
                    <a:ext uri="{FF2B5EF4-FFF2-40B4-BE49-F238E27FC236}">
                      <a16:creationId xmlns:a16="http://schemas.microsoft.com/office/drawing/2014/main" id="{A5D6EF59-6968-EA6A-ADEF-BA5DD95F6EB2}"/>
                    </a:ext>
                  </a:extLst>
                </p:cNvPr>
                <p:cNvSpPr/>
                <p:nvPr/>
              </p:nvSpPr>
              <p:spPr>
                <a:xfrm>
                  <a:off x="9686314" y="3945792"/>
                  <a:ext cx="225448" cy="211177"/>
                </a:xfrm>
                <a:custGeom>
                  <a:avLst/>
                  <a:gdLst>
                    <a:gd name="connsiteX0" fmla="*/ 224687 w 225448"/>
                    <a:gd name="connsiteY0" fmla="*/ 169863 h 211177"/>
                    <a:gd name="connsiteX1" fmla="*/ 184592 w 225448"/>
                    <a:gd name="connsiteY1" fmla="*/ 114901 h 211177"/>
                    <a:gd name="connsiteX2" fmla="*/ 176128 w 225448"/>
                    <a:gd name="connsiteY2" fmla="*/ 114333 h 211177"/>
                    <a:gd name="connsiteX3" fmla="*/ 61472 w 225448"/>
                    <a:gd name="connsiteY3" fmla="*/ -109 h 211177"/>
                    <a:gd name="connsiteX4" fmla="*/ -177 w 225448"/>
                    <a:gd name="connsiteY4" fmla="*/ 84419 h 211177"/>
                    <a:gd name="connsiteX5" fmla="*/ 128663 w 225448"/>
                    <a:gd name="connsiteY5" fmla="*/ 166925 h 211177"/>
                    <a:gd name="connsiteX6" fmla="*/ 181082 w 225448"/>
                    <a:gd name="connsiteY6" fmla="*/ 210881 h 211177"/>
                    <a:gd name="connsiteX7" fmla="*/ 224687 w 225448"/>
                    <a:gd name="connsiteY7" fmla="*/ 169863 h 2111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5448" h="211177">
                      <a:moveTo>
                        <a:pt x="224687" y="169863"/>
                      </a:moveTo>
                      <a:cubicBezTo>
                        <a:pt x="228795" y="143615"/>
                        <a:pt x="210842" y="119009"/>
                        <a:pt x="184592" y="114901"/>
                      </a:cubicBezTo>
                      <a:cubicBezTo>
                        <a:pt x="181796" y="114465"/>
                        <a:pt x="178959" y="114273"/>
                        <a:pt x="176128" y="114333"/>
                      </a:cubicBezTo>
                      <a:lnTo>
                        <a:pt x="61472" y="-109"/>
                      </a:lnTo>
                      <a:lnTo>
                        <a:pt x="-177" y="84419"/>
                      </a:lnTo>
                      <a:lnTo>
                        <a:pt x="128663" y="166925"/>
                      </a:lnTo>
                      <a:cubicBezTo>
                        <a:pt x="131003" y="193537"/>
                        <a:pt x="154467" y="213216"/>
                        <a:pt x="181082" y="210881"/>
                      </a:cubicBezTo>
                      <a:cubicBezTo>
                        <a:pt x="203345" y="208925"/>
                        <a:pt x="221374" y="191967"/>
                        <a:pt x="224687" y="169863"/>
                      </a:cubicBezTo>
                      <a:close/>
                    </a:path>
                  </a:pathLst>
                </a:custGeom>
                <a:solidFill>
                  <a:srgbClr val="FFB8B8"/>
                </a:solidFill>
                <a:ln w="50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 sz="1000"/>
                </a:p>
              </p:txBody>
            </p:sp>
            <p:sp>
              <p:nvSpPr>
                <p:cNvPr id="34" name="자유형 33">
                  <a:extLst>
                    <a:ext uri="{FF2B5EF4-FFF2-40B4-BE49-F238E27FC236}">
                      <a16:creationId xmlns:a16="http://schemas.microsoft.com/office/drawing/2014/main" id="{1E2EA92B-24A9-7F9C-DAB5-A254A4150676}"/>
                    </a:ext>
                  </a:extLst>
                </p:cNvPr>
                <p:cNvSpPr/>
                <p:nvPr/>
              </p:nvSpPr>
              <p:spPr>
                <a:xfrm>
                  <a:off x="9545832" y="3459530"/>
                  <a:ext cx="301726" cy="654055"/>
                </a:xfrm>
                <a:custGeom>
                  <a:avLst/>
                  <a:gdLst>
                    <a:gd name="connsiteX0" fmla="*/ -149 w 301726"/>
                    <a:gd name="connsiteY0" fmla="*/ 396226 h 654055"/>
                    <a:gd name="connsiteX1" fmla="*/ 224679 w 301726"/>
                    <a:gd name="connsiteY1" fmla="*/ 653947 h 654055"/>
                    <a:gd name="connsiteX2" fmla="*/ 301550 w 301726"/>
                    <a:gd name="connsiteY2" fmla="*/ 542528 h 654055"/>
                    <a:gd name="connsiteX3" fmla="*/ 144444 w 301726"/>
                    <a:gd name="connsiteY3" fmla="*/ 380838 h 654055"/>
                    <a:gd name="connsiteX4" fmla="*/ 154252 w 301726"/>
                    <a:gd name="connsiteY4" fmla="*/ 310746 h 654055"/>
                    <a:gd name="connsiteX5" fmla="*/ 179904 w 301726"/>
                    <a:gd name="connsiteY5" fmla="*/ 83189 h 654055"/>
                    <a:gd name="connsiteX6" fmla="*/ 135620 w 301726"/>
                    <a:gd name="connsiteY6" fmla="*/ 9324 h 654055"/>
                    <a:gd name="connsiteX7" fmla="*/ 99664 w 301726"/>
                    <a:gd name="connsiteY7" fmla="*/ 2344 h 654055"/>
                    <a:gd name="connsiteX8" fmla="*/ 87355 w 301726"/>
                    <a:gd name="connsiteY8" fmla="*/ 13386 h 654055"/>
                    <a:gd name="connsiteX9" fmla="*/ -149 w 301726"/>
                    <a:gd name="connsiteY9" fmla="*/ 396226 h 654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01726" h="654055">
                      <a:moveTo>
                        <a:pt x="-149" y="396226"/>
                      </a:moveTo>
                      <a:cubicBezTo>
                        <a:pt x="1740" y="413422"/>
                        <a:pt x="146187" y="594765"/>
                        <a:pt x="224679" y="653947"/>
                      </a:cubicBezTo>
                      <a:cubicBezTo>
                        <a:pt x="220125" y="630596"/>
                        <a:pt x="281647" y="554431"/>
                        <a:pt x="301550" y="542528"/>
                      </a:cubicBezTo>
                      <a:cubicBezTo>
                        <a:pt x="251810" y="495610"/>
                        <a:pt x="147879" y="386785"/>
                        <a:pt x="144444" y="380838"/>
                      </a:cubicBezTo>
                      <a:cubicBezTo>
                        <a:pt x="133199" y="359129"/>
                        <a:pt x="144444" y="333195"/>
                        <a:pt x="154252" y="310746"/>
                      </a:cubicBezTo>
                      <a:cubicBezTo>
                        <a:pt x="185157" y="239384"/>
                        <a:pt x="199726" y="158412"/>
                        <a:pt x="179904" y="83189"/>
                      </a:cubicBezTo>
                      <a:cubicBezTo>
                        <a:pt x="172432" y="54956"/>
                        <a:pt x="159383" y="26682"/>
                        <a:pt x="135620" y="9324"/>
                      </a:cubicBezTo>
                      <a:cubicBezTo>
                        <a:pt x="125235" y="1772"/>
                        <a:pt x="111199" y="-3400"/>
                        <a:pt x="99664" y="2344"/>
                      </a:cubicBezTo>
                      <a:cubicBezTo>
                        <a:pt x="94837" y="5125"/>
                        <a:pt x="90642" y="8888"/>
                        <a:pt x="87355" y="13386"/>
                      </a:cubicBezTo>
                      <a:cubicBezTo>
                        <a:pt x="50538" y="58157"/>
                        <a:pt x="-1542" y="383467"/>
                        <a:pt x="-149" y="396226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50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 sz="1000"/>
                </a:p>
              </p:txBody>
            </p:sp>
            <p:sp>
              <p:nvSpPr>
                <p:cNvPr id="35" name="자유형 34">
                  <a:extLst>
                    <a:ext uri="{FF2B5EF4-FFF2-40B4-BE49-F238E27FC236}">
                      <a16:creationId xmlns:a16="http://schemas.microsoft.com/office/drawing/2014/main" id="{BA5BF789-0C73-40B1-02AD-F7BB98EA6711}"/>
                    </a:ext>
                  </a:extLst>
                </p:cNvPr>
                <p:cNvSpPr/>
                <p:nvPr/>
              </p:nvSpPr>
              <p:spPr>
                <a:xfrm>
                  <a:off x="9752962" y="2958799"/>
                  <a:ext cx="335549" cy="335775"/>
                </a:xfrm>
                <a:custGeom>
                  <a:avLst/>
                  <a:gdLst>
                    <a:gd name="connsiteX0" fmla="*/ 129292 w 335549"/>
                    <a:gd name="connsiteY0" fmla="*/ 333687 h 335775"/>
                    <a:gd name="connsiteX1" fmla="*/ 105585 w 335549"/>
                    <a:gd name="connsiteY1" fmla="*/ 196998 h 335775"/>
                    <a:gd name="connsiteX2" fmla="*/ 175511 w 335549"/>
                    <a:gd name="connsiteY2" fmla="*/ 170492 h 335775"/>
                    <a:gd name="connsiteX3" fmla="*/ 231152 w 335549"/>
                    <a:gd name="connsiteY3" fmla="*/ 135178 h 335775"/>
                    <a:gd name="connsiteX4" fmla="*/ 308337 w 335549"/>
                    <a:gd name="connsiteY4" fmla="*/ 145972 h 335775"/>
                    <a:gd name="connsiteX5" fmla="*/ 330468 w 335549"/>
                    <a:gd name="connsiteY5" fmla="*/ 78727 h 335775"/>
                    <a:gd name="connsiteX6" fmla="*/ 271565 w 335549"/>
                    <a:gd name="connsiteY6" fmla="*/ 27072 h 335775"/>
                    <a:gd name="connsiteX7" fmla="*/ 140851 w 335549"/>
                    <a:gd name="connsiteY7" fmla="*/ 5105 h 335775"/>
                    <a:gd name="connsiteX8" fmla="*/ 71690 w 335549"/>
                    <a:gd name="connsiteY8" fmla="*/ 48569 h 335775"/>
                    <a:gd name="connsiteX9" fmla="*/ 19312 w 335549"/>
                    <a:gd name="connsiteY9" fmla="*/ 101728 h 335775"/>
                    <a:gd name="connsiteX10" fmla="*/ 17068 w 335549"/>
                    <a:gd name="connsiteY10" fmla="*/ 241876 h 335775"/>
                    <a:gd name="connsiteX11" fmla="*/ 126070 w 335549"/>
                    <a:gd name="connsiteY11" fmla="*/ 335667 h 33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35549" h="335775">
                      <a:moveTo>
                        <a:pt x="129292" y="333687"/>
                      </a:moveTo>
                      <a:cubicBezTo>
                        <a:pt x="137052" y="300763"/>
                        <a:pt x="97824" y="229922"/>
                        <a:pt x="105585" y="196998"/>
                      </a:cubicBezTo>
                      <a:cubicBezTo>
                        <a:pt x="110838" y="174701"/>
                        <a:pt x="163272" y="189856"/>
                        <a:pt x="175511" y="170492"/>
                      </a:cubicBezTo>
                      <a:cubicBezTo>
                        <a:pt x="187749" y="151123"/>
                        <a:pt x="208245" y="135436"/>
                        <a:pt x="231152" y="135178"/>
                      </a:cubicBezTo>
                      <a:cubicBezTo>
                        <a:pt x="257483" y="134884"/>
                        <a:pt x="283394" y="154415"/>
                        <a:pt x="308337" y="145972"/>
                      </a:cubicBezTo>
                      <a:cubicBezTo>
                        <a:pt x="333559" y="137437"/>
                        <a:pt x="341618" y="102903"/>
                        <a:pt x="330468" y="78727"/>
                      </a:cubicBezTo>
                      <a:cubicBezTo>
                        <a:pt x="319319" y="54551"/>
                        <a:pt x="295298" y="39148"/>
                        <a:pt x="271565" y="27072"/>
                      </a:cubicBezTo>
                      <a:cubicBezTo>
                        <a:pt x="231157" y="6518"/>
                        <a:pt x="184102" y="-8495"/>
                        <a:pt x="140851" y="5105"/>
                      </a:cubicBezTo>
                      <a:cubicBezTo>
                        <a:pt x="114703" y="13331"/>
                        <a:pt x="92844" y="31145"/>
                        <a:pt x="71690" y="48569"/>
                      </a:cubicBezTo>
                      <a:cubicBezTo>
                        <a:pt x="52406" y="64448"/>
                        <a:pt x="32796" y="80692"/>
                        <a:pt x="19312" y="101728"/>
                      </a:cubicBezTo>
                      <a:cubicBezTo>
                        <a:pt x="-7096" y="142928"/>
                        <a:pt x="-5500" y="198447"/>
                        <a:pt x="17068" y="241876"/>
                      </a:cubicBezTo>
                      <a:cubicBezTo>
                        <a:pt x="39635" y="285299"/>
                        <a:pt x="80758" y="317169"/>
                        <a:pt x="126070" y="335667"/>
                      </a:cubicBezTo>
                    </a:path>
                  </a:pathLst>
                </a:custGeom>
                <a:solidFill>
                  <a:srgbClr val="2F2E41"/>
                </a:solidFill>
                <a:ln w="50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 sz="1000"/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761215-582D-F79F-2131-02C8A297DAF2}"/>
                  </a:ext>
                </a:extLst>
              </p:cNvPr>
              <p:cNvSpPr txBox="1"/>
              <p:nvPr/>
            </p:nvSpPr>
            <p:spPr>
              <a:xfrm>
                <a:off x="3112030" y="3334828"/>
                <a:ext cx="681176" cy="259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x-none" altLang="en-US" sz="1000" spc="-150" dirty="0">
                    <a:solidFill>
                      <a:srgbClr val="0E1D4A"/>
                    </a:solidFill>
                  </a:rPr>
                  <a:t>모임 검색</a:t>
                </a:r>
              </a:p>
            </p:txBody>
          </p:sp>
          <p:pic>
            <p:nvPicPr>
              <p:cNvPr id="38" name="그래픽 37">
                <a:extLst>
                  <a:ext uri="{FF2B5EF4-FFF2-40B4-BE49-F238E27FC236}">
                    <a16:creationId xmlns:a16="http://schemas.microsoft.com/office/drawing/2014/main" id="{380F9FD8-3420-FEEB-233B-812C44C788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21474" y="2164012"/>
                <a:ext cx="1277829" cy="1079956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08BDE36-06F4-492C-54C2-1240DBBDED60}"/>
                  </a:ext>
                </a:extLst>
              </p:cNvPr>
              <p:cNvSpPr txBox="1"/>
              <p:nvPr/>
            </p:nvSpPr>
            <p:spPr>
              <a:xfrm>
                <a:off x="1078861" y="3334828"/>
                <a:ext cx="1079880" cy="259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x-none" altLang="en-US" sz="1000" spc="-150" dirty="0">
                    <a:solidFill>
                      <a:srgbClr val="0E1D4A"/>
                    </a:solidFill>
                  </a:rPr>
                  <a:t>모임 생성 및 관리</a:t>
                </a:r>
              </a:p>
            </p:txBody>
          </p:sp>
          <p:pic>
            <p:nvPicPr>
              <p:cNvPr id="81" name="그래픽 80">
                <a:extLst>
                  <a:ext uri="{FF2B5EF4-FFF2-40B4-BE49-F238E27FC236}">
                    <a16:creationId xmlns:a16="http://schemas.microsoft.com/office/drawing/2014/main" id="{B751BFC9-CA72-0CA6-1E63-0E2000993A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 r="40218"/>
              <a:stretch/>
            </p:blipFill>
            <p:spPr>
              <a:xfrm>
                <a:off x="4765522" y="2167339"/>
                <a:ext cx="887387" cy="1079957"/>
              </a:xfrm>
              <a:prstGeom prst="rect">
                <a:avLst/>
              </a:prstGeom>
            </p:spPr>
          </p:pic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B193114-FB2B-E0B3-0829-6D46FD55132C}"/>
                  </a:ext>
                </a:extLst>
              </p:cNvPr>
              <p:cNvSpPr txBox="1"/>
              <p:nvPr/>
            </p:nvSpPr>
            <p:spPr>
              <a:xfrm>
                <a:off x="4810095" y="3315304"/>
                <a:ext cx="780121" cy="259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x-none" altLang="en-US" sz="1000" spc="-150" dirty="0">
                    <a:solidFill>
                      <a:srgbClr val="0E1D4A"/>
                    </a:solidFill>
                  </a:rPr>
                  <a:t>모임 추천</a:t>
                </a:r>
              </a:p>
            </p:txBody>
          </p:sp>
        </p:grp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712BA635-AD15-341D-1697-0D9B0236E894}"/>
              </a:ext>
            </a:extLst>
          </p:cNvPr>
          <p:cNvSpPr txBox="1"/>
          <p:nvPr/>
        </p:nvSpPr>
        <p:spPr>
          <a:xfrm>
            <a:off x="765808" y="1460143"/>
            <a:ext cx="245451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2300" b="1" spc="-150" dirty="0">
                <a:solidFill>
                  <a:srgbClr val="0E1D4A"/>
                </a:solidFill>
              </a:rPr>
              <a:t>모임 관리 및 가입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BAB7F9-D36B-1064-4859-B29DCA3C4A7B}"/>
              </a:ext>
            </a:extLst>
          </p:cNvPr>
          <p:cNvSpPr txBox="1"/>
          <p:nvPr/>
        </p:nvSpPr>
        <p:spPr>
          <a:xfrm>
            <a:off x="6373753" y="1469299"/>
            <a:ext cx="137249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2300" b="1" spc="-150" dirty="0">
                <a:solidFill>
                  <a:srgbClr val="0E1D4A"/>
                </a:solidFill>
              </a:rPr>
              <a:t>모임 기록</a:t>
            </a:r>
          </a:p>
        </p:txBody>
      </p: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F835B312-FA94-4F60-7012-09A761A28178}"/>
              </a:ext>
            </a:extLst>
          </p:cNvPr>
          <p:cNvGrpSpPr/>
          <p:nvPr/>
        </p:nvGrpSpPr>
        <p:grpSpPr>
          <a:xfrm>
            <a:off x="765808" y="3862467"/>
            <a:ext cx="5045013" cy="2029665"/>
            <a:chOff x="6373577" y="1460143"/>
            <a:chExt cx="5045013" cy="2029665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BD3C6E4-7640-4997-6D57-685DF4996847}"/>
                </a:ext>
              </a:extLst>
            </p:cNvPr>
            <p:cNvSpPr txBox="1"/>
            <p:nvPr/>
          </p:nvSpPr>
          <p:spPr>
            <a:xfrm>
              <a:off x="6376888" y="1460143"/>
              <a:ext cx="1372492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x-none" altLang="en-US" sz="2300" b="1" spc="-150" dirty="0">
                  <a:solidFill>
                    <a:srgbClr val="0E1D4A"/>
                  </a:solidFill>
                </a:rPr>
                <a:t>모임 소통</a:t>
              </a:r>
            </a:p>
          </p:txBody>
        </p: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C2A7AB6B-3DE9-B520-3908-990AC719A0D5}"/>
                </a:ext>
              </a:extLst>
            </p:cNvPr>
            <p:cNvGrpSpPr/>
            <p:nvPr/>
          </p:nvGrpSpPr>
          <p:grpSpPr>
            <a:xfrm>
              <a:off x="6373577" y="2027645"/>
              <a:ext cx="5045013" cy="1462163"/>
              <a:chOff x="6092689" y="2027645"/>
              <a:chExt cx="5045013" cy="1462163"/>
            </a:xfrm>
          </p:grpSpPr>
          <p:sp>
            <p:nvSpPr>
              <p:cNvPr id="170" name="사각형: 둥근 모서리 153">
                <a:extLst>
                  <a:ext uri="{FF2B5EF4-FFF2-40B4-BE49-F238E27FC236}">
                    <a16:creationId xmlns:a16="http://schemas.microsoft.com/office/drawing/2014/main" id="{58A72FF8-BB3A-9ED5-6818-88F1A4F656CB}"/>
                  </a:ext>
                </a:extLst>
              </p:cNvPr>
              <p:cNvSpPr/>
              <p:nvPr/>
            </p:nvSpPr>
            <p:spPr>
              <a:xfrm>
                <a:off x="6092689" y="2027645"/>
                <a:ext cx="1566306" cy="119679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127000" dist="38100" dir="135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1" name="사각형: 둥근 모서리 153">
                <a:extLst>
                  <a:ext uri="{FF2B5EF4-FFF2-40B4-BE49-F238E27FC236}">
                    <a16:creationId xmlns:a16="http://schemas.microsoft.com/office/drawing/2014/main" id="{394B3A04-DC3E-DD6F-1691-629358C7E901}"/>
                  </a:ext>
                </a:extLst>
              </p:cNvPr>
              <p:cNvSpPr/>
              <p:nvPr/>
            </p:nvSpPr>
            <p:spPr>
              <a:xfrm>
                <a:off x="7831930" y="2032982"/>
                <a:ext cx="1566306" cy="119679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127000" dist="38100" dir="135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2" name="사각형: 둥근 모서리 153">
                <a:extLst>
                  <a:ext uri="{FF2B5EF4-FFF2-40B4-BE49-F238E27FC236}">
                    <a16:creationId xmlns:a16="http://schemas.microsoft.com/office/drawing/2014/main" id="{913DE6E6-C667-576A-B5CC-06111C6A8FB1}"/>
                  </a:ext>
                </a:extLst>
              </p:cNvPr>
              <p:cNvSpPr/>
              <p:nvPr/>
            </p:nvSpPr>
            <p:spPr>
              <a:xfrm>
                <a:off x="9571396" y="2032982"/>
                <a:ext cx="1566306" cy="119679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127000" dist="38100" dir="135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62" name="그룹 161">
                <a:extLst>
                  <a:ext uri="{FF2B5EF4-FFF2-40B4-BE49-F238E27FC236}">
                    <a16:creationId xmlns:a16="http://schemas.microsoft.com/office/drawing/2014/main" id="{1567C9A1-F3BB-C8AE-5C30-CA08DE2BAD2D}"/>
                  </a:ext>
                </a:extLst>
              </p:cNvPr>
              <p:cNvGrpSpPr/>
              <p:nvPr/>
            </p:nvGrpSpPr>
            <p:grpSpPr>
              <a:xfrm>
                <a:off x="6094998" y="2029028"/>
                <a:ext cx="5040170" cy="1460780"/>
                <a:chOff x="6637212" y="2054502"/>
                <a:chExt cx="5311895" cy="1539533"/>
              </a:xfrm>
            </p:grpSpPr>
            <p:sp>
              <p:nvSpPr>
                <p:cNvPr id="159" name="사각형: 둥근 모서리 153">
                  <a:extLst>
                    <a:ext uri="{FF2B5EF4-FFF2-40B4-BE49-F238E27FC236}">
                      <a16:creationId xmlns:a16="http://schemas.microsoft.com/office/drawing/2014/main" id="{C55A7CFB-56B5-45A7-B98B-A59DC5B3B247}"/>
                    </a:ext>
                  </a:extLst>
                </p:cNvPr>
                <p:cNvSpPr/>
                <p:nvPr/>
              </p:nvSpPr>
              <p:spPr>
                <a:xfrm>
                  <a:off x="8467785" y="2054502"/>
                  <a:ext cx="1650749" cy="126132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127000" dist="63500" dir="2700000" algn="t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8" name="사각형: 둥근 모서리 153">
                  <a:extLst>
                    <a:ext uri="{FF2B5EF4-FFF2-40B4-BE49-F238E27FC236}">
                      <a16:creationId xmlns:a16="http://schemas.microsoft.com/office/drawing/2014/main" id="{EC567CE9-8017-4037-CA4A-7E1EC5BCEF2F}"/>
                    </a:ext>
                  </a:extLst>
                </p:cNvPr>
                <p:cNvSpPr/>
                <p:nvPr/>
              </p:nvSpPr>
              <p:spPr>
                <a:xfrm>
                  <a:off x="6637212" y="2058669"/>
                  <a:ext cx="1650749" cy="126132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127000" dist="63500" dir="2700000" algn="t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41" name="그래픽 40">
                  <a:extLst>
                    <a:ext uri="{FF2B5EF4-FFF2-40B4-BE49-F238E27FC236}">
                      <a16:creationId xmlns:a16="http://schemas.microsoft.com/office/drawing/2014/main" id="{A9389F58-B2AE-EEC3-F0D8-7D4698C996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96" y="2164012"/>
                  <a:ext cx="1322730" cy="1104916"/>
                </a:xfrm>
                <a:prstGeom prst="rect">
                  <a:avLst/>
                </a:prstGeom>
              </p:spPr>
            </p:pic>
            <p:pic>
              <p:nvPicPr>
                <p:cNvPr id="42" name="그래픽 41">
                  <a:extLst>
                    <a:ext uri="{FF2B5EF4-FFF2-40B4-BE49-F238E27FC236}">
                      <a16:creationId xmlns:a16="http://schemas.microsoft.com/office/drawing/2014/main" id="{709ED474-F7B0-AB26-1926-FA4EE650BC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1324" y="2112292"/>
                  <a:ext cx="1503670" cy="1111719"/>
                </a:xfrm>
                <a:prstGeom prst="rect">
                  <a:avLst/>
                </a:prstGeom>
              </p:spPr>
            </p:pic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7562766-53EC-8189-5AD8-F68FDC9EB02B}"/>
                    </a:ext>
                  </a:extLst>
                </p:cNvPr>
                <p:cNvSpPr txBox="1"/>
                <p:nvPr/>
              </p:nvSpPr>
              <p:spPr>
                <a:xfrm>
                  <a:off x="7275323" y="3334540"/>
                  <a:ext cx="424383" cy="2594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x-none" altLang="en-US" sz="1000" spc="-150" dirty="0">
                      <a:solidFill>
                        <a:srgbClr val="0E1D4A"/>
                      </a:solidFill>
                    </a:rPr>
                    <a:t>채팅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11470EF-F015-12A0-621F-E38A3E27E45E}"/>
                    </a:ext>
                  </a:extLst>
                </p:cNvPr>
                <p:cNvSpPr txBox="1"/>
                <p:nvPr/>
              </p:nvSpPr>
              <p:spPr>
                <a:xfrm>
                  <a:off x="8957169" y="3321652"/>
                  <a:ext cx="708207" cy="2594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x-none" altLang="en-US" sz="1000" spc="-150" dirty="0">
                      <a:solidFill>
                        <a:srgbClr val="0E1D4A"/>
                      </a:solidFill>
                    </a:rPr>
                    <a:t>화상 통화 </a:t>
                  </a:r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3B8D77D4-0001-2610-1C2E-CA7113AC477A}"/>
                    </a:ext>
                  </a:extLst>
                </p:cNvPr>
                <p:cNvSpPr txBox="1"/>
                <p:nvPr/>
              </p:nvSpPr>
              <p:spPr>
                <a:xfrm>
                  <a:off x="10726028" y="3325071"/>
                  <a:ext cx="838293" cy="2594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sz="1000" spc="-150" dirty="0">
                      <a:solidFill>
                        <a:srgbClr val="0E1D4A"/>
                      </a:solidFill>
                    </a:rPr>
                    <a:t>2D </a:t>
                  </a:r>
                  <a:r>
                    <a:rPr kumimoji="1" lang="x-none" altLang="en-US" sz="1000" spc="-150" dirty="0">
                      <a:solidFill>
                        <a:srgbClr val="0E1D4A"/>
                      </a:solidFill>
                    </a:rPr>
                    <a:t>가상 환경</a:t>
                  </a:r>
                </a:p>
              </p:txBody>
            </p:sp>
            <p:sp>
              <p:nvSpPr>
                <p:cNvPr id="160" name="사각형: 둥근 모서리 153">
                  <a:extLst>
                    <a:ext uri="{FF2B5EF4-FFF2-40B4-BE49-F238E27FC236}">
                      <a16:creationId xmlns:a16="http://schemas.microsoft.com/office/drawing/2014/main" id="{67AB31B5-0FE6-1916-5236-8CC1DBFB1285}"/>
                    </a:ext>
                  </a:extLst>
                </p:cNvPr>
                <p:cNvSpPr/>
                <p:nvPr/>
              </p:nvSpPr>
              <p:spPr>
                <a:xfrm>
                  <a:off x="10298358" y="2058669"/>
                  <a:ext cx="1650749" cy="126132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127000" dist="63500" dir="2700000" algn="t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id="{EDB66CED-03C8-5193-842F-A9E25420C3C1}"/>
                </a:ext>
              </a:extLst>
            </p:cNvPr>
            <p:cNvGrpSpPr/>
            <p:nvPr/>
          </p:nvGrpSpPr>
          <p:grpSpPr>
            <a:xfrm>
              <a:off x="9883103" y="2195530"/>
              <a:ext cx="1499600" cy="1083430"/>
              <a:chOff x="6355069" y="2273811"/>
              <a:chExt cx="5028586" cy="3633049"/>
            </a:xfrm>
          </p:grpSpPr>
          <p:grpSp>
            <p:nvGrpSpPr>
              <p:cNvPr id="177" name="그룹 176">
                <a:extLst>
                  <a:ext uri="{FF2B5EF4-FFF2-40B4-BE49-F238E27FC236}">
                    <a16:creationId xmlns:a16="http://schemas.microsoft.com/office/drawing/2014/main" id="{BC0C2746-35EA-A36D-2149-AD8CF940D530}"/>
                  </a:ext>
                </a:extLst>
              </p:cNvPr>
              <p:cNvGrpSpPr/>
              <p:nvPr/>
            </p:nvGrpSpPr>
            <p:grpSpPr>
              <a:xfrm>
                <a:off x="6355069" y="2273811"/>
                <a:ext cx="5028586" cy="3633049"/>
                <a:chOff x="6413858" y="2274519"/>
                <a:chExt cx="5028586" cy="3633049"/>
              </a:xfrm>
            </p:grpSpPr>
            <p:grpSp>
              <p:nvGrpSpPr>
                <p:cNvPr id="187" name="그룹 186">
                  <a:extLst>
                    <a:ext uri="{FF2B5EF4-FFF2-40B4-BE49-F238E27FC236}">
                      <a16:creationId xmlns:a16="http://schemas.microsoft.com/office/drawing/2014/main" id="{124DA1DF-9775-586F-25C4-F368138E4FAF}"/>
                    </a:ext>
                  </a:extLst>
                </p:cNvPr>
                <p:cNvGrpSpPr/>
                <p:nvPr/>
              </p:nvGrpSpPr>
              <p:grpSpPr>
                <a:xfrm>
                  <a:off x="6413858" y="2274519"/>
                  <a:ext cx="5028586" cy="2938413"/>
                  <a:chOff x="3584761" y="1959794"/>
                  <a:chExt cx="5028586" cy="2938413"/>
                </a:xfrm>
              </p:grpSpPr>
              <p:sp>
                <p:nvSpPr>
                  <p:cNvPr id="210" name="모서리가 둥근 직사각형 37">
                    <a:extLst>
                      <a:ext uri="{FF2B5EF4-FFF2-40B4-BE49-F238E27FC236}">
                        <a16:creationId xmlns:a16="http://schemas.microsoft.com/office/drawing/2014/main" id="{F5FC1C93-7B18-CE8E-34E5-0A32E2AAD81B}"/>
                      </a:ext>
                    </a:extLst>
                  </p:cNvPr>
                  <p:cNvSpPr/>
                  <p:nvPr/>
                </p:nvSpPr>
                <p:spPr>
                  <a:xfrm>
                    <a:off x="3584761" y="1959794"/>
                    <a:ext cx="5022477" cy="2938412"/>
                  </a:xfrm>
                  <a:prstGeom prst="roundRect">
                    <a:avLst>
                      <a:gd name="adj" fmla="val 1956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127000" dist="63500" dir="2700000" algn="tl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x-none" altLang="en-US" dirty="0"/>
                  </a:p>
                </p:txBody>
              </p:sp>
              <p:sp>
                <p:nvSpPr>
                  <p:cNvPr id="211" name="자유형 12">
                    <a:extLst>
                      <a:ext uri="{FF2B5EF4-FFF2-40B4-BE49-F238E27FC236}">
                        <a16:creationId xmlns:a16="http://schemas.microsoft.com/office/drawing/2014/main" id="{7648D0DC-6CA4-4A23-B666-F8C3E38BA45E}"/>
                      </a:ext>
                    </a:extLst>
                  </p:cNvPr>
                  <p:cNvSpPr/>
                  <p:nvPr/>
                </p:nvSpPr>
                <p:spPr>
                  <a:xfrm>
                    <a:off x="3584774" y="1959794"/>
                    <a:ext cx="5028573" cy="2938413"/>
                  </a:xfrm>
                  <a:custGeom>
                    <a:avLst/>
                    <a:gdLst>
                      <a:gd name="connsiteX0" fmla="*/ 4973547 w 5028573"/>
                      <a:gd name="connsiteY0" fmla="*/ 2938256 h 2938413"/>
                      <a:gd name="connsiteX1" fmla="*/ 54821 w 5028573"/>
                      <a:gd name="connsiteY1" fmla="*/ 2938256 h 2938413"/>
                      <a:gd name="connsiteX2" fmla="*/ -103 w 5028573"/>
                      <a:gd name="connsiteY2" fmla="*/ 2883390 h 2938413"/>
                      <a:gd name="connsiteX3" fmla="*/ -103 w 5028573"/>
                      <a:gd name="connsiteY3" fmla="*/ 54709 h 2938413"/>
                      <a:gd name="connsiteX4" fmla="*/ 54821 w 5028573"/>
                      <a:gd name="connsiteY4" fmla="*/ -158 h 2938413"/>
                      <a:gd name="connsiteX5" fmla="*/ 4973547 w 5028573"/>
                      <a:gd name="connsiteY5" fmla="*/ -158 h 2938413"/>
                      <a:gd name="connsiteX6" fmla="*/ 5028471 w 5028573"/>
                      <a:gd name="connsiteY6" fmla="*/ 54709 h 2938413"/>
                      <a:gd name="connsiteX7" fmla="*/ 5028471 w 5028573"/>
                      <a:gd name="connsiteY7" fmla="*/ 2883390 h 2938413"/>
                      <a:gd name="connsiteX8" fmla="*/ 4973547 w 5028573"/>
                      <a:gd name="connsiteY8" fmla="*/ 2938256 h 2938413"/>
                      <a:gd name="connsiteX9" fmla="*/ 54821 w 5028573"/>
                      <a:gd name="connsiteY9" fmla="*/ 12035 h 2938413"/>
                      <a:gd name="connsiteX10" fmla="*/ 12102 w 5028573"/>
                      <a:gd name="connsiteY10" fmla="*/ 54709 h 2938413"/>
                      <a:gd name="connsiteX11" fmla="*/ 12102 w 5028573"/>
                      <a:gd name="connsiteY11" fmla="*/ 2883390 h 2938413"/>
                      <a:gd name="connsiteX12" fmla="*/ 54821 w 5028573"/>
                      <a:gd name="connsiteY12" fmla="*/ 2926064 h 2938413"/>
                      <a:gd name="connsiteX13" fmla="*/ 4973547 w 5028573"/>
                      <a:gd name="connsiteY13" fmla="*/ 2926064 h 2938413"/>
                      <a:gd name="connsiteX14" fmla="*/ 5016266 w 5028573"/>
                      <a:gd name="connsiteY14" fmla="*/ 2883390 h 2938413"/>
                      <a:gd name="connsiteX15" fmla="*/ 5016266 w 5028573"/>
                      <a:gd name="connsiteY15" fmla="*/ 54709 h 2938413"/>
                      <a:gd name="connsiteX16" fmla="*/ 4973547 w 5028573"/>
                      <a:gd name="connsiteY16" fmla="*/ 12035 h 29384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5028573" h="2938413">
                        <a:moveTo>
                          <a:pt x="4973547" y="2938256"/>
                        </a:moveTo>
                        <a:lnTo>
                          <a:pt x="54821" y="2938256"/>
                        </a:lnTo>
                        <a:cubicBezTo>
                          <a:pt x="24497" y="2938226"/>
                          <a:pt x="-72" y="2913682"/>
                          <a:pt x="-103" y="2883390"/>
                        </a:cubicBezTo>
                        <a:lnTo>
                          <a:pt x="-103" y="54709"/>
                        </a:lnTo>
                        <a:cubicBezTo>
                          <a:pt x="-72" y="24423"/>
                          <a:pt x="24497" y="-121"/>
                          <a:pt x="54821" y="-158"/>
                        </a:cubicBezTo>
                        <a:lnTo>
                          <a:pt x="4973547" y="-158"/>
                        </a:lnTo>
                        <a:cubicBezTo>
                          <a:pt x="5003877" y="-121"/>
                          <a:pt x="5028410" y="24423"/>
                          <a:pt x="5028471" y="54709"/>
                        </a:cubicBezTo>
                        <a:lnTo>
                          <a:pt x="5028471" y="2883390"/>
                        </a:lnTo>
                        <a:cubicBezTo>
                          <a:pt x="5028410" y="2913682"/>
                          <a:pt x="5003877" y="2938226"/>
                          <a:pt x="4973547" y="2938256"/>
                        </a:cubicBezTo>
                        <a:close/>
                        <a:moveTo>
                          <a:pt x="54821" y="12035"/>
                        </a:moveTo>
                        <a:cubicBezTo>
                          <a:pt x="31234" y="12065"/>
                          <a:pt x="12127" y="31153"/>
                          <a:pt x="12102" y="54709"/>
                        </a:cubicBezTo>
                        <a:lnTo>
                          <a:pt x="12102" y="2883390"/>
                        </a:lnTo>
                        <a:cubicBezTo>
                          <a:pt x="12127" y="2906946"/>
                          <a:pt x="31234" y="2926039"/>
                          <a:pt x="54821" y="2926064"/>
                        </a:cubicBezTo>
                        <a:lnTo>
                          <a:pt x="4973547" y="2926064"/>
                        </a:lnTo>
                        <a:cubicBezTo>
                          <a:pt x="4997104" y="2926039"/>
                          <a:pt x="5016205" y="2906946"/>
                          <a:pt x="5016266" y="2883390"/>
                        </a:cubicBezTo>
                        <a:lnTo>
                          <a:pt x="5016266" y="54709"/>
                        </a:lnTo>
                        <a:cubicBezTo>
                          <a:pt x="5016205" y="31153"/>
                          <a:pt x="4997104" y="12065"/>
                          <a:pt x="4973547" y="12035"/>
                        </a:cubicBezTo>
                        <a:close/>
                      </a:path>
                    </a:pathLst>
                  </a:custGeom>
                  <a:solidFill>
                    <a:srgbClr val="3F3D56"/>
                  </a:solidFill>
                  <a:ln w="609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 altLang="en-US"/>
                  </a:p>
                </p:txBody>
              </p:sp>
              <p:sp>
                <p:nvSpPr>
                  <p:cNvPr id="212" name="자유형 16">
                    <a:extLst>
                      <a:ext uri="{FF2B5EF4-FFF2-40B4-BE49-F238E27FC236}">
                        <a16:creationId xmlns:a16="http://schemas.microsoft.com/office/drawing/2014/main" id="{A1EAD7F7-5E59-B7A0-96EE-3A4B484609A5}"/>
                      </a:ext>
                    </a:extLst>
                  </p:cNvPr>
                  <p:cNvSpPr/>
                  <p:nvPr/>
                </p:nvSpPr>
                <p:spPr>
                  <a:xfrm>
                    <a:off x="3724305" y="2040508"/>
                    <a:ext cx="85436" cy="85348"/>
                  </a:xfrm>
                  <a:custGeom>
                    <a:avLst/>
                    <a:gdLst>
                      <a:gd name="connsiteX0" fmla="*/ 85437 w 85436"/>
                      <a:gd name="connsiteY0" fmla="*/ 42674 h 85348"/>
                      <a:gd name="connsiteX1" fmla="*/ 42718 w 85436"/>
                      <a:gd name="connsiteY1" fmla="*/ 85348 h 85348"/>
                      <a:gd name="connsiteX2" fmla="*/ 0 w 85436"/>
                      <a:gd name="connsiteY2" fmla="*/ 42674 h 85348"/>
                      <a:gd name="connsiteX3" fmla="*/ 42718 w 85436"/>
                      <a:gd name="connsiteY3" fmla="*/ 0 h 85348"/>
                      <a:gd name="connsiteX4" fmla="*/ 85437 w 85436"/>
                      <a:gd name="connsiteY4" fmla="*/ 42674 h 853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436" h="85348">
                        <a:moveTo>
                          <a:pt x="85437" y="42674"/>
                        </a:moveTo>
                        <a:cubicBezTo>
                          <a:pt x="85437" y="66242"/>
                          <a:pt x="66311" y="85348"/>
                          <a:pt x="42718" y="85348"/>
                        </a:cubicBezTo>
                        <a:cubicBezTo>
                          <a:pt x="19126" y="85348"/>
                          <a:pt x="0" y="66242"/>
                          <a:pt x="0" y="42674"/>
                        </a:cubicBezTo>
                        <a:cubicBezTo>
                          <a:pt x="0" y="19106"/>
                          <a:pt x="19126" y="0"/>
                          <a:pt x="42718" y="0"/>
                        </a:cubicBezTo>
                        <a:cubicBezTo>
                          <a:pt x="66311" y="0"/>
                          <a:pt x="85437" y="19106"/>
                          <a:pt x="85437" y="42674"/>
                        </a:cubicBezTo>
                        <a:close/>
                      </a:path>
                    </a:pathLst>
                  </a:custGeom>
                  <a:solidFill>
                    <a:srgbClr val="6C63FF"/>
                  </a:solidFill>
                  <a:ln w="609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 altLang="en-US"/>
                  </a:p>
                </p:txBody>
              </p:sp>
              <p:sp>
                <p:nvSpPr>
                  <p:cNvPr id="213" name="자유형 17">
                    <a:extLst>
                      <a:ext uri="{FF2B5EF4-FFF2-40B4-BE49-F238E27FC236}">
                        <a16:creationId xmlns:a16="http://schemas.microsoft.com/office/drawing/2014/main" id="{530B1FF6-134B-AEC0-BE23-53C85222B0DC}"/>
                      </a:ext>
                    </a:extLst>
                  </p:cNvPr>
                  <p:cNvSpPr/>
                  <p:nvPr/>
                </p:nvSpPr>
                <p:spPr>
                  <a:xfrm>
                    <a:off x="3846357" y="2040508"/>
                    <a:ext cx="85436" cy="85348"/>
                  </a:xfrm>
                  <a:custGeom>
                    <a:avLst/>
                    <a:gdLst>
                      <a:gd name="connsiteX0" fmla="*/ 85437 w 85436"/>
                      <a:gd name="connsiteY0" fmla="*/ 42674 h 85348"/>
                      <a:gd name="connsiteX1" fmla="*/ 42718 w 85436"/>
                      <a:gd name="connsiteY1" fmla="*/ 85348 h 85348"/>
                      <a:gd name="connsiteX2" fmla="*/ 0 w 85436"/>
                      <a:gd name="connsiteY2" fmla="*/ 42674 h 85348"/>
                      <a:gd name="connsiteX3" fmla="*/ 42718 w 85436"/>
                      <a:gd name="connsiteY3" fmla="*/ 0 h 85348"/>
                      <a:gd name="connsiteX4" fmla="*/ 85437 w 85436"/>
                      <a:gd name="connsiteY4" fmla="*/ 42674 h 853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436" h="85348">
                        <a:moveTo>
                          <a:pt x="85437" y="42674"/>
                        </a:moveTo>
                        <a:cubicBezTo>
                          <a:pt x="85437" y="66242"/>
                          <a:pt x="66311" y="85348"/>
                          <a:pt x="42718" y="85348"/>
                        </a:cubicBezTo>
                        <a:cubicBezTo>
                          <a:pt x="19126" y="85348"/>
                          <a:pt x="0" y="66242"/>
                          <a:pt x="0" y="42674"/>
                        </a:cubicBezTo>
                        <a:cubicBezTo>
                          <a:pt x="0" y="19106"/>
                          <a:pt x="19126" y="0"/>
                          <a:pt x="42718" y="0"/>
                        </a:cubicBezTo>
                        <a:cubicBezTo>
                          <a:pt x="66311" y="0"/>
                          <a:pt x="85437" y="19106"/>
                          <a:pt x="85437" y="42674"/>
                        </a:cubicBezTo>
                        <a:close/>
                      </a:path>
                    </a:pathLst>
                  </a:custGeom>
                  <a:solidFill>
                    <a:srgbClr val="6C63FF"/>
                  </a:solidFill>
                  <a:ln w="609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 altLang="en-US"/>
                  </a:p>
                </p:txBody>
              </p:sp>
              <p:sp>
                <p:nvSpPr>
                  <p:cNvPr id="214" name="자유형 18">
                    <a:extLst>
                      <a:ext uri="{FF2B5EF4-FFF2-40B4-BE49-F238E27FC236}">
                        <a16:creationId xmlns:a16="http://schemas.microsoft.com/office/drawing/2014/main" id="{150B0426-FCD6-8C07-0485-BE158CFA768E}"/>
                      </a:ext>
                    </a:extLst>
                  </p:cNvPr>
                  <p:cNvSpPr/>
                  <p:nvPr/>
                </p:nvSpPr>
                <p:spPr>
                  <a:xfrm>
                    <a:off x="3968410" y="2040508"/>
                    <a:ext cx="85436" cy="85348"/>
                  </a:xfrm>
                  <a:custGeom>
                    <a:avLst/>
                    <a:gdLst>
                      <a:gd name="connsiteX0" fmla="*/ 85437 w 85436"/>
                      <a:gd name="connsiteY0" fmla="*/ 42674 h 85348"/>
                      <a:gd name="connsiteX1" fmla="*/ 42718 w 85436"/>
                      <a:gd name="connsiteY1" fmla="*/ 85348 h 85348"/>
                      <a:gd name="connsiteX2" fmla="*/ 0 w 85436"/>
                      <a:gd name="connsiteY2" fmla="*/ 42674 h 85348"/>
                      <a:gd name="connsiteX3" fmla="*/ 42718 w 85436"/>
                      <a:gd name="connsiteY3" fmla="*/ 0 h 85348"/>
                      <a:gd name="connsiteX4" fmla="*/ 85437 w 85436"/>
                      <a:gd name="connsiteY4" fmla="*/ 42674 h 853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436" h="85348">
                        <a:moveTo>
                          <a:pt x="85437" y="42674"/>
                        </a:moveTo>
                        <a:cubicBezTo>
                          <a:pt x="85437" y="66242"/>
                          <a:pt x="66311" y="85348"/>
                          <a:pt x="42718" y="85348"/>
                        </a:cubicBezTo>
                        <a:cubicBezTo>
                          <a:pt x="19126" y="85348"/>
                          <a:pt x="0" y="66242"/>
                          <a:pt x="0" y="42674"/>
                        </a:cubicBezTo>
                        <a:cubicBezTo>
                          <a:pt x="0" y="19106"/>
                          <a:pt x="19126" y="0"/>
                          <a:pt x="42718" y="0"/>
                        </a:cubicBezTo>
                        <a:cubicBezTo>
                          <a:pt x="66311" y="0"/>
                          <a:pt x="85437" y="19106"/>
                          <a:pt x="85437" y="42674"/>
                        </a:cubicBezTo>
                        <a:close/>
                      </a:path>
                    </a:pathLst>
                  </a:custGeom>
                  <a:solidFill>
                    <a:srgbClr val="6C63FF"/>
                  </a:solidFill>
                  <a:ln w="609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 altLang="en-US"/>
                  </a:p>
                </p:txBody>
              </p:sp>
              <p:sp>
                <p:nvSpPr>
                  <p:cNvPr id="215" name="자유형 19">
                    <a:extLst>
                      <a:ext uri="{FF2B5EF4-FFF2-40B4-BE49-F238E27FC236}">
                        <a16:creationId xmlns:a16="http://schemas.microsoft.com/office/drawing/2014/main" id="{CB615589-DD01-15B9-04C0-7F3923075057}"/>
                      </a:ext>
                    </a:extLst>
                  </p:cNvPr>
                  <p:cNvSpPr/>
                  <p:nvPr/>
                </p:nvSpPr>
                <p:spPr>
                  <a:xfrm>
                    <a:off x="3590870" y="2185356"/>
                    <a:ext cx="5016368" cy="30481"/>
                  </a:xfrm>
                  <a:custGeom>
                    <a:avLst/>
                    <a:gdLst>
                      <a:gd name="connsiteX0" fmla="*/ 0 w 5016368"/>
                      <a:gd name="connsiteY0" fmla="*/ 0 h 30481"/>
                      <a:gd name="connsiteX1" fmla="*/ 5016368 w 5016368"/>
                      <a:gd name="connsiteY1" fmla="*/ 0 h 30481"/>
                      <a:gd name="connsiteX2" fmla="*/ 5016368 w 5016368"/>
                      <a:gd name="connsiteY2" fmla="*/ 30481 h 30481"/>
                      <a:gd name="connsiteX3" fmla="*/ 0 w 5016368"/>
                      <a:gd name="connsiteY3" fmla="*/ 30481 h 304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016368" h="30481">
                        <a:moveTo>
                          <a:pt x="0" y="0"/>
                        </a:moveTo>
                        <a:lnTo>
                          <a:pt x="5016368" y="0"/>
                        </a:lnTo>
                        <a:lnTo>
                          <a:pt x="5016368" y="30481"/>
                        </a:lnTo>
                        <a:lnTo>
                          <a:pt x="0" y="30481"/>
                        </a:lnTo>
                        <a:close/>
                      </a:path>
                    </a:pathLst>
                  </a:custGeom>
                  <a:solidFill>
                    <a:srgbClr val="3F3D56"/>
                  </a:solidFill>
                  <a:ln w="609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 altLang="en-US"/>
                  </a:p>
                </p:txBody>
              </p:sp>
            </p:grpSp>
            <p:sp>
              <p:nvSpPr>
                <p:cNvPr id="188" name="자유형 39">
                  <a:extLst>
                    <a:ext uri="{FF2B5EF4-FFF2-40B4-BE49-F238E27FC236}">
                      <a16:creationId xmlns:a16="http://schemas.microsoft.com/office/drawing/2014/main" id="{50D509BC-6E25-9F3B-90B0-9B8ABC0B0F17}"/>
                    </a:ext>
                  </a:extLst>
                </p:cNvPr>
                <p:cNvSpPr/>
                <p:nvPr/>
              </p:nvSpPr>
              <p:spPr>
                <a:xfrm>
                  <a:off x="6553402" y="2640502"/>
                  <a:ext cx="1128254" cy="2430767"/>
                </a:xfrm>
                <a:custGeom>
                  <a:avLst/>
                  <a:gdLst>
                    <a:gd name="connsiteX0" fmla="*/ 1605648 w 1657622"/>
                    <a:gd name="connsiteY0" fmla="*/ 1060598 h 1060755"/>
                    <a:gd name="connsiteX1" fmla="*/ 51770 w 1657622"/>
                    <a:gd name="connsiteY1" fmla="*/ 1060598 h 1060755"/>
                    <a:gd name="connsiteX2" fmla="*/ -103 w 1657622"/>
                    <a:gd name="connsiteY2" fmla="*/ 1008779 h 1060755"/>
                    <a:gd name="connsiteX3" fmla="*/ -103 w 1657622"/>
                    <a:gd name="connsiteY3" fmla="*/ 51661 h 1060755"/>
                    <a:gd name="connsiteX4" fmla="*/ 51770 w 1657622"/>
                    <a:gd name="connsiteY4" fmla="*/ -158 h 1060755"/>
                    <a:gd name="connsiteX5" fmla="*/ 1605648 w 1657622"/>
                    <a:gd name="connsiteY5" fmla="*/ -158 h 1060755"/>
                    <a:gd name="connsiteX6" fmla="*/ 1657520 w 1657622"/>
                    <a:gd name="connsiteY6" fmla="*/ 51661 h 1060755"/>
                    <a:gd name="connsiteX7" fmla="*/ 1657520 w 1657622"/>
                    <a:gd name="connsiteY7" fmla="*/ 1008779 h 1060755"/>
                    <a:gd name="connsiteX8" fmla="*/ 1605648 w 1657622"/>
                    <a:gd name="connsiteY8" fmla="*/ 1060598 h 1060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57622" h="1060755">
                      <a:moveTo>
                        <a:pt x="1605648" y="1060598"/>
                      </a:moveTo>
                      <a:lnTo>
                        <a:pt x="51770" y="1060598"/>
                      </a:lnTo>
                      <a:cubicBezTo>
                        <a:pt x="23130" y="1060567"/>
                        <a:pt x="-72" y="1037383"/>
                        <a:pt x="-103" y="1008779"/>
                      </a:cubicBezTo>
                      <a:lnTo>
                        <a:pt x="-103" y="51661"/>
                      </a:lnTo>
                      <a:cubicBezTo>
                        <a:pt x="-72" y="23057"/>
                        <a:pt x="23130" y="-121"/>
                        <a:pt x="51770" y="-158"/>
                      </a:cubicBezTo>
                      <a:lnTo>
                        <a:pt x="1605648" y="-158"/>
                      </a:lnTo>
                      <a:cubicBezTo>
                        <a:pt x="1634281" y="-121"/>
                        <a:pt x="1657490" y="23057"/>
                        <a:pt x="1657520" y="51661"/>
                      </a:cubicBezTo>
                      <a:lnTo>
                        <a:pt x="1657520" y="1008779"/>
                      </a:lnTo>
                      <a:cubicBezTo>
                        <a:pt x="1657490" y="1037383"/>
                        <a:pt x="1634281" y="1060567"/>
                        <a:pt x="1605648" y="1060598"/>
                      </a:cubicBezTo>
                      <a:close/>
                    </a:path>
                  </a:pathLst>
                </a:custGeom>
                <a:solidFill>
                  <a:srgbClr val="E4EDFF"/>
                </a:solidFill>
                <a:ln w="6094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>
                    <a:solidFill>
                      <a:srgbClr val="4C4968"/>
                    </a:solidFill>
                  </a:endParaRPr>
                </a:p>
              </p:txBody>
            </p:sp>
            <p:sp>
              <p:nvSpPr>
                <p:cNvPr id="189" name="자유형 13">
                  <a:extLst>
                    <a:ext uri="{FF2B5EF4-FFF2-40B4-BE49-F238E27FC236}">
                      <a16:creationId xmlns:a16="http://schemas.microsoft.com/office/drawing/2014/main" id="{C5DD96C4-952D-62A3-E354-064B35164010}"/>
                    </a:ext>
                  </a:extLst>
                </p:cNvPr>
                <p:cNvSpPr/>
                <p:nvPr/>
              </p:nvSpPr>
              <p:spPr>
                <a:xfrm>
                  <a:off x="7763759" y="2640502"/>
                  <a:ext cx="3538778" cy="2430767"/>
                </a:xfrm>
                <a:custGeom>
                  <a:avLst/>
                  <a:gdLst>
                    <a:gd name="connsiteX0" fmla="*/ 1605648 w 1657622"/>
                    <a:gd name="connsiteY0" fmla="*/ 1060598 h 1060755"/>
                    <a:gd name="connsiteX1" fmla="*/ 51770 w 1657622"/>
                    <a:gd name="connsiteY1" fmla="*/ 1060598 h 1060755"/>
                    <a:gd name="connsiteX2" fmla="*/ -103 w 1657622"/>
                    <a:gd name="connsiteY2" fmla="*/ 1008779 h 1060755"/>
                    <a:gd name="connsiteX3" fmla="*/ -103 w 1657622"/>
                    <a:gd name="connsiteY3" fmla="*/ 51661 h 1060755"/>
                    <a:gd name="connsiteX4" fmla="*/ 51770 w 1657622"/>
                    <a:gd name="connsiteY4" fmla="*/ -158 h 1060755"/>
                    <a:gd name="connsiteX5" fmla="*/ 1605648 w 1657622"/>
                    <a:gd name="connsiteY5" fmla="*/ -158 h 1060755"/>
                    <a:gd name="connsiteX6" fmla="*/ 1657520 w 1657622"/>
                    <a:gd name="connsiteY6" fmla="*/ 51661 h 1060755"/>
                    <a:gd name="connsiteX7" fmla="*/ 1657520 w 1657622"/>
                    <a:gd name="connsiteY7" fmla="*/ 1008779 h 1060755"/>
                    <a:gd name="connsiteX8" fmla="*/ 1605648 w 1657622"/>
                    <a:gd name="connsiteY8" fmla="*/ 1060598 h 1060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57622" h="1060755">
                      <a:moveTo>
                        <a:pt x="1605648" y="1060598"/>
                      </a:moveTo>
                      <a:lnTo>
                        <a:pt x="51770" y="1060598"/>
                      </a:lnTo>
                      <a:cubicBezTo>
                        <a:pt x="23130" y="1060567"/>
                        <a:pt x="-72" y="1037383"/>
                        <a:pt x="-103" y="1008779"/>
                      </a:cubicBezTo>
                      <a:lnTo>
                        <a:pt x="-103" y="51661"/>
                      </a:lnTo>
                      <a:cubicBezTo>
                        <a:pt x="-72" y="23057"/>
                        <a:pt x="23130" y="-121"/>
                        <a:pt x="51770" y="-158"/>
                      </a:cubicBezTo>
                      <a:lnTo>
                        <a:pt x="1605648" y="-158"/>
                      </a:lnTo>
                      <a:cubicBezTo>
                        <a:pt x="1634281" y="-121"/>
                        <a:pt x="1657490" y="23057"/>
                        <a:pt x="1657520" y="51661"/>
                      </a:cubicBezTo>
                      <a:lnTo>
                        <a:pt x="1657520" y="1008779"/>
                      </a:lnTo>
                      <a:cubicBezTo>
                        <a:pt x="1657490" y="1037383"/>
                        <a:pt x="1634281" y="1060567"/>
                        <a:pt x="1605648" y="1060598"/>
                      </a:cubicBezTo>
                      <a:close/>
                    </a:path>
                  </a:pathLst>
                </a:custGeom>
                <a:solidFill>
                  <a:srgbClr val="E4EDFF"/>
                </a:solidFill>
                <a:ln w="6094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>
                    <a:solidFill>
                      <a:srgbClr val="4C4968"/>
                    </a:solidFill>
                  </a:endParaRPr>
                </a:p>
              </p:txBody>
            </p:sp>
            <p:sp>
              <p:nvSpPr>
                <p:cNvPr id="190" name="자유형 39">
                  <a:extLst>
                    <a:ext uri="{FF2B5EF4-FFF2-40B4-BE49-F238E27FC236}">
                      <a16:creationId xmlns:a16="http://schemas.microsoft.com/office/drawing/2014/main" id="{41FCA3EC-432D-490A-35A1-B27545CE4613}"/>
                    </a:ext>
                  </a:extLst>
                </p:cNvPr>
                <p:cNvSpPr/>
                <p:nvPr/>
              </p:nvSpPr>
              <p:spPr>
                <a:xfrm>
                  <a:off x="6687689" y="2970682"/>
                  <a:ext cx="859679" cy="731638"/>
                </a:xfrm>
                <a:custGeom>
                  <a:avLst/>
                  <a:gdLst>
                    <a:gd name="connsiteX0" fmla="*/ 1605648 w 1657622"/>
                    <a:gd name="connsiteY0" fmla="*/ 1060598 h 1060755"/>
                    <a:gd name="connsiteX1" fmla="*/ 51770 w 1657622"/>
                    <a:gd name="connsiteY1" fmla="*/ 1060598 h 1060755"/>
                    <a:gd name="connsiteX2" fmla="*/ -103 w 1657622"/>
                    <a:gd name="connsiteY2" fmla="*/ 1008779 h 1060755"/>
                    <a:gd name="connsiteX3" fmla="*/ -103 w 1657622"/>
                    <a:gd name="connsiteY3" fmla="*/ 51661 h 1060755"/>
                    <a:gd name="connsiteX4" fmla="*/ 51770 w 1657622"/>
                    <a:gd name="connsiteY4" fmla="*/ -158 h 1060755"/>
                    <a:gd name="connsiteX5" fmla="*/ 1605648 w 1657622"/>
                    <a:gd name="connsiteY5" fmla="*/ -158 h 1060755"/>
                    <a:gd name="connsiteX6" fmla="*/ 1657520 w 1657622"/>
                    <a:gd name="connsiteY6" fmla="*/ 51661 h 1060755"/>
                    <a:gd name="connsiteX7" fmla="*/ 1657520 w 1657622"/>
                    <a:gd name="connsiteY7" fmla="*/ 1008779 h 1060755"/>
                    <a:gd name="connsiteX8" fmla="*/ 1605648 w 1657622"/>
                    <a:gd name="connsiteY8" fmla="*/ 1060598 h 1060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57622" h="1060755">
                      <a:moveTo>
                        <a:pt x="1605648" y="1060598"/>
                      </a:moveTo>
                      <a:lnTo>
                        <a:pt x="51770" y="1060598"/>
                      </a:lnTo>
                      <a:cubicBezTo>
                        <a:pt x="23130" y="1060567"/>
                        <a:pt x="-72" y="1037383"/>
                        <a:pt x="-103" y="1008779"/>
                      </a:cubicBezTo>
                      <a:lnTo>
                        <a:pt x="-103" y="51661"/>
                      </a:lnTo>
                      <a:cubicBezTo>
                        <a:pt x="-72" y="23057"/>
                        <a:pt x="23130" y="-121"/>
                        <a:pt x="51770" y="-158"/>
                      </a:cubicBezTo>
                      <a:lnTo>
                        <a:pt x="1605648" y="-158"/>
                      </a:lnTo>
                      <a:cubicBezTo>
                        <a:pt x="1634281" y="-121"/>
                        <a:pt x="1657490" y="23057"/>
                        <a:pt x="1657520" y="51661"/>
                      </a:cubicBezTo>
                      <a:lnTo>
                        <a:pt x="1657520" y="1008779"/>
                      </a:lnTo>
                      <a:cubicBezTo>
                        <a:pt x="1657490" y="1037383"/>
                        <a:pt x="1634281" y="1060567"/>
                        <a:pt x="1605648" y="106059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094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>
                    <a:solidFill>
                      <a:srgbClr val="4C4968"/>
                    </a:solidFill>
                  </a:endParaRPr>
                </a:p>
              </p:txBody>
            </p:sp>
            <p:pic>
              <p:nvPicPr>
                <p:cNvPr id="191" name="그림 190">
                  <a:extLst>
                    <a:ext uri="{FF2B5EF4-FFF2-40B4-BE49-F238E27FC236}">
                      <a16:creationId xmlns:a16="http://schemas.microsoft.com/office/drawing/2014/main" id="{917F791A-930E-DF71-C17C-AA3627B5B9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92" t="4746" r="2994" b="4788"/>
                <a:stretch/>
              </p:blipFill>
              <p:spPr>
                <a:xfrm>
                  <a:off x="7912628" y="2795140"/>
                  <a:ext cx="3241040" cy="1382053"/>
                </a:xfrm>
                <a:prstGeom prst="rect">
                  <a:avLst/>
                </a:prstGeom>
                <a:ln>
                  <a:noFill/>
                </a:ln>
                <a:effectLst>
                  <a:softEdge rad="0"/>
                </a:effectLst>
              </p:spPr>
            </p:pic>
            <p:sp>
              <p:nvSpPr>
                <p:cNvPr id="192" name="사각형: 둥근 모서리 40">
                  <a:extLst>
                    <a:ext uri="{FF2B5EF4-FFF2-40B4-BE49-F238E27FC236}">
                      <a16:creationId xmlns:a16="http://schemas.microsoft.com/office/drawing/2014/main" id="{52E6277E-61F5-369A-95B3-1234877971EF}"/>
                    </a:ext>
                  </a:extLst>
                </p:cNvPr>
                <p:cNvSpPr/>
                <p:nvPr/>
              </p:nvSpPr>
              <p:spPr>
                <a:xfrm>
                  <a:off x="7906519" y="4746153"/>
                  <a:ext cx="3241040" cy="24384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3" name="사각형: 둥근 모서리 46">
                  <a:extLst>
                    <a:ext uri="{FF2B5EF4-FFF2-40B4-BE49-F238E27FC236}">
                      <a16:creationId xmlns:a16="http://schemas.microsoft.com/office/drawing/2014/main" id="{8CDCCB1B-7AAE-7B2D-6E45-E6C4D845887B}"/>
                    </a:ext>
                  </a:extLst>
                </p:cNvPr>
                <p:cNvSpPr/>
                <p:nvPr/>
              </p:nvSpPr>
              <p:spPr>
                <a:xfrm>
                  <a:off x="10665819" y="4770831"/>
                  <a:ext cx="469078" cy="193329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dirty="0">
                      <a:ea typeface="한컴 말랑말랑 Regular" panose="020F0303000000000000" pitchFamily="50" charset="-127"/>
                    </a:rPr>
                    <a:t>전 송</a:t>
                  </a:r>
                </a:p>
              </p:txBody>
            </p:sp>
            <p:sp>
              <p:nvSpPr>
                <p:cNvPr id="194" name="사각형: 둥근 모서리 47">
                  <a:extLst>
                    <a:ext uri="{FF2B5EF4-FFF2-40B4-BE49-F238E27FC236}">
                      <a16:creationId xmlns:a16="http://schemas.microsoft.com/office/drawing/2014/main" id="{8C7230FA-21B1-C4FB-43A5-6F07ADE0AB08}"/>
                    </a:ext>
                  </a:extLst>
                </p:cNvPr>
                <p:cNvSpPr/>
                <p:nvPr/>
              </p:nvSpPr>
              <p:spPr>
                <a:xfrm>
                  <a:off x="8203737" y="4780991"/>
                  <a:ext cx="2421031" cy="18316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44710659-0BC0-6055-80EB-3D54D6062E3F}"/>
                    </a:ext>
                  </a:extLst>
                </p:cNvPr>
                <p:cNvSpPr txBox="1"/>
                <p:nvPr/>
              </p:nvSpPr>
              <p:spPr>
                <a:xfrm>
                  <a:off x="7877329" y="4669093"/>
                  <a:ext cx="314961" cy="12384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>
                      <a:solidFill>
                        <a:schemeClr val="bg1"/>
                      </a:solidFill>
                    </a:rPr>
                    <a:t>+</a:t>
                  </a:r>
                  <a:endParaRPr lang="ko-KR" altLang="en-US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6" name="사각형: 둥근 모서리 49">
                  <a:extLst>
                    <a:ext uri="{FF2B5EF4-FFF2-40B4-BE49-F238E27FC236}">
                      <a16:creationId xmlns:a16="http://schemas.microsoft.com/office/drawing/2014/main" id="{779CFD97-0669-FDD6-2B71-D650C66F2E4B}"/>
                    </a:ext>
                  </a:extLst>
                </p:cNvPr>
                <p:cNvSpPr/>
                <p:nvPr/>
              </p:nvSpPr>
              <p:spPr>
                <a:xfrm>
                  <a:off x="7893857" y="4258471"/>
                  <a:ext cx="3241040" cy="40640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/>
                </a:p>
              </p:txBody>
            </p:sp>
            <p:cxnSp>
              <p:nvCxnSpPr>
                <p:cNvPr id="197" name="직선 연결선 51">
                  <a:extLst>
                    <a:ext uri="{FF2B5EF4-FFF2-40B4-BE49-F238E27FC236}">
                      <a16:creationId xmlns:a16="http://schemas.microsoft.com/office/drawing/2014/main" id="{F9B767AE-F2E6-59FF-BF53-9A92D25A0D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85017" y="4795502"/>
                  <a:ext cx="0" cy="144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8" name="그룹 197">
                  <a:extLst>
                    <a:ext uri="{FF2B5EF4-FFF2-40B4-BE49-F238E27FC236}">
                      <a16:creationId xmlns:a16="http://schemas.microsoft.com/office/drawing/2014/main" id="{4CE22E5F-FDE3-A66D-0506-B4AAC13E4D2D}"/>
                    </a:ext>
                  </a:extLst>
                </p:cNvPr>
                <p:cNvGrpSpPr/>
                <p:nvPr/>
              </p:nvGrpSpPr>
              <p:grpSpPr>
                <a:xfrm>
                  <a:off x="6728403" y="3812260"/>
                  <a:ext cx="818781" cy="493944"/>
                  <a:chOff x="2404610" y="3563998"/>
                  <a:chExt cx="1180005" cy="711859"/>
                </a:xfrm>
              </p:grpSpPr>
              <p:sp>
                <p:nvSpPr>
                  <p:cNvPr id="204" name="자유형 203">
                    <a:extLst>
                      <a:ext uri="{FF2B5EF4-FFF2-40B4-BE49-F238E27FC236}">
                        <a16:creationId xmlns:a16="http://schemas.microsoft.com/office/drawing/2014/main" id="{CB69D32F-57F7-5A21-DEBF-9B14E4504AFF}"/>
                      </a:ext>
                    </a:extLst>
                  </p:cNvPr>
                  <p:cNvSpPr/>
                  <p:nvPr/>
                </p:nvSpPr>
                <p:spPr>
                  <a:xfrm>
                    <a:off x="2404610" y="3563998"/>
                    <a:ext cx="1180005" cy="42099"/>
                  </a:xfrm>
                  <a:custGeom>
                    <a:avLst/>
                    <a:gdLst>
                      <a:gd name="connsiteX0" fmla="*/ 20969 w 1180005"/>
                      <a:gd name="connsiteY0" fmla="*/ -158 h 42099"/>
                      <a:gd name="connsiteX1" fmla="*/ -103 w 1180005"/>
                      <a:gd name="connsiteY1" fmla="*/ 20892 h 42099"/>
                      <a:gd name="connsiteX2" fmla="*/ 20969 w 1180005"/>
                      <a:gd name="connsiteY2" fmla="*/ 41942 h 42099"/>
                      <a:gd name="connsiteX3" fmla="*/ 1158831 w 1180005"/>
                      <a:gd name="connsiteY3" fmla="*/ 41942 h 42099"/>
                      <a:gd name="connsiteX4" fmla="*/ 1179903 w 1180005"/>
                      <a:gd name="connsiteY4" fmla="*/ 20892 h 42099"/>
                      <a:gd name="connsiteX5" fmla="*/ 1158831 w 1180005"/>
                      <a:gd name="connsiteY5" fmla="*/ -158 h 42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0005" h="42099">
                        <a:moveTo>
                          <a:pt x="20969" y="-158"/>
                        </a:moveTo>
                        <a:cubicBezTo>
                          <a:pt x="9330" y="-158"/>
                          <a:pt x="-103" y="9269"/>
                          <a:pt x="-103" y="20892"/>
                        </a:cubicBezTo>
                        <a:cubicBezTo>
                          <a:pt x="-103" y="32519"/>
                          <a:pt x="9330" y="41942"/>
                          <a:pt x="20969" y="41942"/>
                        </a:cubicBezTo>
                        <a:lnTo>
                          <a:pt x="1158831" y="41942"/>
                        </a:lnTo>
                        <a:cubicBezTo>
                          <a:pt x="1170478" y="41942"/>
                          <a:pt x="1179903" y="32519"/>
                          <a:pt x="1179903" y="20892"/>
                        </a:cubicBezTo>
                        <a:cubicBezTo>
                          <a:pt x="1179903" y="9269"/>
                          <a:pt x="1170478" y="-158"/>
                          <a:pt x="1158831" y="-158"/>
                        </a:cubicBezTo>
                        <a:close/>
                      </a:path>
                    </a:pathLst>
                  </a:custGeom>
                  <a:solidFill>
                    <a:srgbClr val="6C63FF"/>
                  </a:solidFill>
                  <a:ln w="382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 altLang="en-US"/>
                  </a:p>
                </p:txBody>
              </p:sp>
              <p:sp>
                <p:nvSpPr>
                  <p:cNvPr id="205" name="자유형 204">
                    <a:extLst>
                      <a:ext uri="{FF2B5EF4-FFF2-40B4-BE49-F238E27FC236}">
                        <a16:creationId xmlns:a16="http://schemas.microsoft.com/office/drawing/2014/main" id="{FB11EE65-AFB9-CA5E-077F-701999E6BC7B}"/>
                      </a:ext>
                    </a:extLst>
                  </p:cNvPr>
                  <p:cNvSpPr/>
                  <p:nvPr/>
                </p:nvSpPr>
                <p:spPr>
                  <a:xfrm>
                    <a:off x="2404610" y="3697950"/>
                    <a:ext cx="1180005" cy="42099"/>
                  </a:xfrm>
                  <a:custGeom>
                    <a:avLst/>
                    <a:gdLst>
                      <a:gd name="connsiteX0" fmla="*/ 20969 w 1180005"/>
                      <a:gd name="connsiteY0" fmla="*/ -158 h 42099"/>
                      <a:gd name="connsiteX1" fmla="*/ -103 w 1180005"/>
                      <a:gd name="connsiteY1" fmla="*/ 20892 h 42099"/>
                      <a:gd name="connsiteX2" fmla="*/ 20969 w 1180005"/>
                      <a:gd name="connsiteY2" fmla="*/ 41942 h 42099"/>
                      <a:gd name="connsiteX3" fmla="*/ 1158831 w 1180005"/>
                      <a:gd name="connsiteY3" fmla="*/ 41942 h 42099"/>
                      <a:gd name="connsiteX4" fmla="*/ 1179903 w 1180005"/>
                      <a:gd name="connsiteY4" fmla="*/ 20892 h 42099"/>
                      <a:gd name="connsiteX5" fmla="*/ 1158831 w 1180005"/>
                      <a:gd name="connsiteY5" fmla="*/ -158 h 42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0005" h="42099">
                        <a:moveTo>
                          <a:pt x="20969" y="-158"/>
                        </a:moveTo>
                        <a:cubicBezTo>
                          <a:pt x="9330" y="-158"/>
                          <a:pt x="-103" y="9269"/>
                          <a:pt x="-103" y="20892"/>
                        </a:cubicBezTo>
                        <a:cubicBezTo>
                          <a:pt x="-103" y="32519"/>
                          <a:pt x="9330" y="41942"/>
                          <a:pt x="20969" y="41942"/>
                        </a:cubicBezTo>
                        <a:lnTo>
                          <a:pt x="1158831" y="41942"/>
                        </a:lnTo>
                        <a:cubicBezTo>
                          <a:pt x="1170478" y="41942"/>
                          <a:pt x="1179903" y="32519"/>
                          <a:pt x="1179903" y="20892"/>
                        </a:cubicBezTo>
                        <a:cubicBezTo>
                          <a:pt x="1179903" y="9269"/>
                          <a:pt x="1170478" y="-158"/>
                          <a:pt x="1158831" y="-158"/>
                        </a:cubicBezTo>
                        <a:close/>
                      </a:path>
                    </a:pathLst>
                  </a:custGeom>
                  <a:solidFill>
                    <a:srgbClr val="6C63FF"/>
                  </a:solidFill>
                  <a:ln w="382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 altLang="en-US"/>
                  </a:p>
                </p:txBody>
              </p:sp>
              <p:sp>
                <p:nvSpPr>
                  <p:cNvPr id="206" name="자유형 205">
                    <a:extLst>
                      <a:ext uri="{FF2B5EF4-FFF2-40B4-BE49-F238E27FC236}">
                        <a16:creationId xmlns:a16="http://schemas.microsoft.com/office/drawing/2014/main" id="{FC94299B-ABD3-4714-67CE-0CEA42AAF2C4}"/>
                      </a:ext>
                    </a:extLst>
                  </p:cNvPr>
                  <p:cNvSpPr/>
                  <p:nvPr/>
                </p:nvSpPr>
                <p:spPr>
                  <a:xfrm>
                    <a:off x="2404610" y="3831902"/>
                    <a:ext cx="1180005" cy="42099"/>
                  </a:xfrm>
                  <a:custGeom>
                    <a:avLst/>
                    <a:gdLst>
                      <a:gd name="connsiteX0" fmla="*/ 20969 w 1180005"/>
                      <a:gd name="connsiteY0" fmla="*/ -158 h 42099"/>
                      <a:gd name="connsiteX1" fmla="*/ -103 w 1180005"/>
                      <a:gd name="connsiteY1" fmla="*/ 20892 h 42099"/>
                      <a:gd name="connsiteX2" fmla="*/ 20969 w 1180005"/>
                      <a:gd name="connsiteY2" fmla="*/ 41942 h 42099"/>
                      <a:gd name="connsiteX3" fmla="*/ 1158831 w 1180005"/>
                      <a:gd name="connsiteY3" fmla="*/ 41942 h 42099"/>
                      <a:gd name="connsiteX4" fmla="*/ 1179903 w 1180005"/>
                      <a:gd name="connsiteY4" fmla="*/ 20892 h 42099"/>
                      <a:gd name="connsiteX5" fmla="*/ 1158831 w 1180005"/>
                      <a:gd name="connsiteY5" fmla="*/ -158 h 42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0005" h="42099">
                        <a:moveTo>
                          <a:pt x="20969" y="-158"/>
                        </a:moveTo>
                        <a:cubicBezTo>
                          <a:pt x="9330" y="-158"/>
                          <a:pt x="-103" y="9269"/>
                          <a:pt x="-103" y="20892"/>
                        </a:cubicBezTo>
                        <a:cubicBezTo>
                          <a:pt x="-103" y="32519"/>
                          <a:pt x="9330" y="41942"/>
                          <a:pt x="20969" y="41942"/>
                        </a:cubicBezTo>
                        <a:lnTo>
                          <a:pt x="1158831" y="41942"/>
                        </a:lnTo>
                        <a:cubicBezTo>
                          <a:pt x="1170478" y="41942"/>
                          <a:pt x="1179903" y="32519"/>
                          <a:pt x="1179903" y="20892"/>
                        </a:cubicBezTo>
                        <a:cubicBezTo>
                          <a:pt x="1179903" y="9269"/>
                          <a:pt x="1170478" y="-158"/>
                          <a:pt x="1158831" y="-158"/>
                        </a:cubicBezTo>
                        <a:close/>
                      </a:path>
                    </a:pathLst>
                  </a:custGeom>
                  <a:solidFill>
                    <a:srgbClr val="6C63FF"/>
                  </a:solidFill>
                  <a:ln w="382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 altLang="en-US"/>
                  </a:p>
                </p:txBody>
              </p:sp>
              <p:sp>
                <p:nvSpPr>
                  <p:cNvPr id="207" name="자유형 206">
                    <a:extLst>
                      <a:ext uri="{FF2B5EF4-FFF2-40B4-BE49-F238E27FC236}">
                        <a16:creationId xmlns:a16="http://schemas.microsoft.com/office/drawing/2014/main" id="{C0D4AC4E-92BF-8B96-1D73-6073D0670654}"/>
                      </a:ext>
                    </a:extLst>
                  </p:cNvPr>
                  <p:cNvSpPr/>
                  <p:nvPr/>
                </p:nvSpPr>
                <p:spPr>
                  <a:xfrm>
                    <a:off x="2404610" y="3965854"/>
                    <a:ext cx="1180005" cy="42099"/>
                  </a:xfrm>
                  <a:custGeom>
                    <a:avLst/>
                    <a:gdLst>
                      <a:gd name="connsiteX0" fmla="*/ 20969 w 1180005"/>
                      <a:gd name="connsiteY0" fmla="*/ -158 h 42099"/>
                      <a:gd name="connsiteX1" fmla="*/ -103 w 1180005"/>
                      <a:gd name="connsiteY1" fmla="*/ 20892 h 42099"/>
                      <a:gd name="connsiteX2" fmla="*/ 20969 w 1180005"/>
                      <a:gd name="connsiteY2" fmla="*/ 41942 h 42099"/>
                      <a:gd name="connsiteX3" fmla="*/ 1158831 w 1180005"/>
                      <a:gd name="connsiteY3" fmla="*/ 41942 h 42099"/>
                      <a:gd name="connsiteX4" fmla="*/ 1179903 w 1180005"/>
                      <a:gd name="connsiteY4" fmla="*/ 20892 h 42099"/>
                      <a:gd name="connsiteX5" fmla="*/ 1158831 w 1180005"/>
                      <a:gd name="connsiteY5" fmla="*/ -158 h 42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0005" h="42099">
                        <a:moveTo>
                          <a:pt x="20969" y="-158"/>
                        </a:moveTo>
                        <a:cubicBezTo>
                          <a:pt x="9330" y="-158"/>
                          <a:pt x="-103" y="9269"/>
                          <a:pt x="-103" y="20892"/>
                        </a:cubicBezTo>
                        <a:cubicBezTo>
                          <a:pt x="-103" y="32519"/>
                          <a:pt x="9330" y="41942"/>
                          <a:pt x="20969" y="41942"/>
                        </a:cubicBezTo>
                        <a:lnTo>
                          <a:pt x="1158831" y="41942"/>
                        </a:lnTo>
                        <a:cubicBezTo>
                          <a:pt x="1170478" y="41942"/>
                          <a:pt x="1179903" y="32519"/>
                          <a:pt x="1179903" y="20892"/>
                        </a:cubicBezTo>
                        <a:cubicBezTo>
                          <a:pt x="1179903" y="9269"/>
                          <a:pt x="1170478" y="-158"/>
                          <a:pt x="1158831" y="-158"/>
                        </a:cubicBezTo>
                        <a:close/>
                      </a:path>
                    </a:pathLst>
                  </a:custGeom>
                  <a:solidFill>
                    <a:srgbClr val="E6E6E6"/>
                  </a:solidFill>
                  <a:ln w="382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 altLang="en-US"/>
                  </a:p>
                </p:txBody>
              </p:sp>
              <p:sp>
                <p:nvSpPr>
                  <p:cNvPr id="208" name="자유형 207">
                    <a:extLst>
                      <a:ext uri="{FF2B5EF4-FFF2-40B4-BE49-F238E27FC236}">
                        <a16:creationId xmlns:a16="http://schemas.microsoft.com/office/drawing/2014/main" id="{7AEEB41C-BD40-843C-79EA-0BB8FCD1A9BD}"/>
                      </a:ext>
                    </a:extLst>
                  </p:cNvPr>
                  <p:cNvSpPr/>
                  <p:nvPr/>
                </p:nvSpPr>
                <p:spPr>
                  <a:xfrm>
                    <a:off x="2404610" y="4099806"/>
                    <a:ext cx="1180005" cy="42099"/>
                  </a:xfrm>
                  <a:custGeom>
                    <a:avLst/>
                    <a:gdLst>
                      <a:gd name="connsiteX0" fmla="*/ 20969 w 1180005"/>
                      <a:gd name="connsiteY0" fmla="*/ -158 h 42099"/>
                      <a:gd name="connsiteX1" fmla="*/ -103 w 1180005"/>
                      <a:gd name="connsiteY1" fmla="*/ 20892 h 42099"/>
                      <a:gd name="connsiteX2" fmla="*/ 20969 w 1180005"/>
                      <a:gd name="connsiteY2" fmla="*/ 41942 h 42099"/>
                      <a:gd name="connsiteX3" fmla="*/ 1158831 w 1180005"/>
                      <a:gd name="connsiteY3" fmla="*/ 41942 h 42099"/>
                      <a:gd name="connsiteX4" fmla="*/ 1179903 w 1180005"/>
                      <a:gd name="connsiteY4" fmla="*/ 20892 h 42099"/>
                      <a:gd name="connsiteX5" fmla="*/ 1158831 w 1180005"/>
                      <a:gd name="connsiteY5" fmla="*/ -158 h 42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0005" h="42099">
                        <a:moveTo>
                          <a:pt x="20969" y="-158"/>
                        </a:moveTo>
                        <a:cubicBezTo>
                          <a:pt x="9330" y="-158"/>
                          <a:pt x="-103" y="9269"/>
                          <a:pt x="-103" y="20892"/>
                        </a:cubicBezTo>
                        <a:cubicBezTo>
                          <a:pt x="-103" y="32519"/>
                          <a:pt x="9330" y="41942"/>
                          <a:pt x="20969" y="41942"/>
                        </a:cubicBezTo>
                        <a:lnTo>
                          <a:pt x="1158831" y="41942"/>
                        </a:lnTo>
                        <a:cubicBezTo>
                          <a:pt x="1170478" y="41942"/>
                          <a:pt x="1179903" y="32519"/>
                          <a:pt x="1179903" y="20892"/>
                        </a:cubicBezTo>
                        <a:cubicBezTo>
                          <a:pt x="1179903" y="9269"/>
                          <a:pt x="1170478" y="-158"/>
                          <a:pt x="1158831" y="-158"/>
                        </a:cubicBezTo>
                        <a:close/>
                      </a:path>
                    </a:pathLst>
                  </a:custGeom>
                  <a:solidFill>
                    <a:srgbClr val="E6E6E6"/>
                  </a:solidFill>
                  <a:ln w="382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 altLang="en-US"/>
                  </a:p>
                </p:txBody>
              </p:sp>
              <p:sp>
                <p:nvSpPr>
                  <p:cNvPr id="209" name="자유형 208">
                    <a:extLst>
                      <a:ext uri="{FF2B5EF4-FFF2-40B4-BE49-F238E27FC236}">
                        <a16:creationId xmlns:a16="http://schemas.microsoft.com/office/drawing/2014/main" id="{0E59EFF0-555B-F5D4-8FA6-F3EE8D780C83}"/>
                      </a:ext>
                    </a:extLst>
                  </p:cNvPr>
                  <p:cNvSpPr/>
                  <p:nvPr/>
                </p:nvSpPr>
                <p:spPr>
                  <a:xfrm>
                    <a:off x="2404610" y="4233758"/>
                    <a:ext cx="1180005" cy="42099"/>
                  </a:xfrm>
                  <a:custGeom>
                    <a:avLst/>
                    <a:gdLst>
                      <a:gd name="connsiteX0" fmla="*/ 20969 w 1180005"/>
                      <a:gd name="connsiteY0" fmla="*/ -158 h 42099"/>
                      <a:gd name="connsiteX1" fmla="*/ -103 w 1180005"/>
                      <a:gd name="connsiteY1" fmla="*/ 20892 h 42099"/>
                      <a:gd name="connsiteX2" fmla="*/ 20969 w 1180005"/>
                      <a:gd name="connsiteY2" fmla="*/ 41942 h 42099"/>
                      <a:gd name="connsiteX3" fmla="*/ 1158831 w 1180005"/>
                      <a:gd name="connsiteY3" fmla="*/ 41942 h 42099"/>
                      <a:gd name="connsiteX4" fmla="*/ 1179903 w 1180005"/>
                      <a:gd name="connsiteY4" fmla="*/ 20892 h 42099"/>
                      <a:gd name="connsiteX5" fmla="*/ 1158831 w 1180005"/>
                      <a:gd name="connsiteY5" fmla="*/ -158 h 42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0005" h="42099">
                        <a:moveTo>
                          <a:pt x="20969" y="-158"/>
                        </a:moveTo>
                        <a:cubicBezTo>
                          <a:pt x="9330" y="-158"/>
                          <a:pt x="-103" y="9269"/>
                          <a:pt x="-103" y="20892"/>
                        </a:cubicBezTo>
                        <a:cubicBezTo>
                          <a:pt x="-103" y="32519"/>
                          <a:pt x="9330" y="41942"/>
                          <a:pt x="20969" y="41942"/>
                        </a:cubicBezTo>
                        <a:lnTo>
                          <a:pt x="1158831" y="41942"/>
                        </a:lnTo>
                        <a:cubicBezTo>
                          <a:pt x="1170478" y="41942"/>
                          <a:pt x="1179903" y="32519"/>
                          <a:pt x="1179903" y="20892"/>
                        </a:cubicBezTo>
                        <a:cubicBezTo>
                          <a:pt x="1179903" y="9269"/>
                          <a:pt x="1170478" y="-158"/>
                          <a:pt x="1158831" y="-158"/>
                        </a:cubicBezTo>
                        <a:close/>
                      </a:path>
                    </a:pathLst>
                  </a:custGeom>
                  <a:solidFill>
                    <a:srgbClr val="E6E6E6"/>
                  </a:solidFill>
                  <a:ln w="382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 altLang="en-US"/>
                  </a:p>
                </p:txBody>
              </p:sp>
            </p:grpSp>
            <p:pic>
              <p:nvPicPr>
                <p:cNvPr id="199" name="그림 198" descr="장난감이(가) 표시된 사진&#10;&#10;자동 생성된 설명">
                  <a:extLst>
                    <a:ext uri="{FF2B5EF4-FFF2-40B4-BE49-F238E27FC236}">
                      <a16:creationId xmlns:a16="http://schemas.microsoft.com/office/drawing/2014/main" id="{A6C4F0D1-C22A-5CF7-539B-9D39AD9533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755" t="4541" r="31865" b="53869"/>
                <a:stretch/>
              </p:blipFill>
              <p:spPr>
                <a:xfrm>
                  <a:off x="9259476" y="3576396"/>
                  <a:ext cx="309552" cy="397595"/>
                </a:xfrm>
                <a:prstGeom prst="rect">
                  <a:avLst/>
                </a:prstGeom>
                <a:effectLst>
                  <a:outerShdw blurRad="152400" dist="317500" dir="5400000" sx="90000" sy="-19000" rotWithShape="0">
                    <a:prstClr val="black">
                      <a:alpha val="15000"/>
                    </a:prstClr>
                  </a:outerShdw>
                </a:effectLst>
              </p:spPr>
            </p:pic>
            <p:grpSp>
              <p:nvGrpSpPr>
                <p:cNvPr id="200" name="그룹 199">
                  <a:extLst>
                    <a:ext uri="{FF2B5EF4-FFF2-40B4-BE49-F238E27FC236}">
                      <a16:creationId xmlns:a16="http://schemas.microsoft.com/office/drawing/2014/main" id="{4D9DAEBA-4056-33BB-98F1-3F1EE262DA8E}"/>
                    </a:ext>
                  </a:extLst>
                </p:cNvPr>
                <p:cNvGrpSpPr/>
                <p:nvPr/>
              </p:nvGrpSpPr>
              <p:grpSpPr>
                <a:xfrm>
                  <a:off x="7963489" y="4333135"/>
                  <a:ext cx="3100554" cy="215105"/>
                  <a:chOff x="2404610" y="3965854"/>
                  <a:chExt cx="1180005" cy="310003"/>
                </a:xfrm>
              </p:grpSpPr>
              <p:sp>
                <p:nvSpPr>
                  <p:cNvPr id="201" name="자유형 200">
                    <a:extLst>
                      <a:ext uri="{FF2B5EF4-FFF2-40B4-BE49-F238E27FC236}">
                        <a16:creationId xmlns:a16="http://schemas.microsoft.com/office/drawing/2014/main" id="{0D55C563-D28D-6B70-0AFA-EDC076E0F093}"/>
                      </a:ext>
                    </a:extLst>
                  </p:cNvPr>
                  <p:cNvSpPr/>
                  <p:nvPr/>
                </p:nvSpPr>
                <p:spPr>
                  <a:xfrm>
                    <a:off x="2404610" y="3965854"/>
                    <a:ext cx="1180005" cy="42099"/>
                  </a:xfrm>
                  <a:custGeom>
                    <a:avLst/>
                    <a:gdLst>
                      <a:gd name="connsiteX0" fmla="*/ 20969 w 1180005"/>
                      <a:gd name="connsiteY0" fmla="*/ -158 h 42099"/>
                      <a:gd name="connsiteX1" fmla="*/ -103 w 1180005"/>
                      <a:gd name="connsiteY1" fmla="*/ 20892 h 42099"/>
                      <a:gd name="connsiteX2" fmla="*/ 20969 w 1180005"/>
                      <a:gd name="connsiteY2" fmla="*/ 41942 h 42099"/>
                      <a:gd name="connsiteX3" fmla="*/ 1158831 w 1180005"/>
                      <a:gd name="connsiteY3" fmla="*/ 41942 h 42099"/>
                      <a:gd name="connsiteX4" fmla="*/ 1179903 w 1180005"/>
                      <a:gd name="connsiteY4" fmla="*/ 20892 h 42099"/>
                      <a:gd name="connsiteX5" fmla="*/ 1158831 w 1180005"/>
                      <a:gd name="connsiteY5" fmla="*/ -158 h 42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0005" h="42099">
                        <a:moveTo>
                          <a:pt x="20969" y="-158"/>
                        </a:moveTo>
                        <a:cubicBezTo>
                          <a:pt x="9330" y="-158"/>
                          <a:pt x="-103" y="9269"/>
                          <a:pt x="-103" y="20892"/>
                        </a:cubicBezTo>
                        <a:cubicBezTo>
                          <a:pt x="-103" y="32519"/>
                          <a:pt x="9330" y="41942"/>
                          <a:pt x="20969" y="41942"/>
                        </a:cubicBezTo>
                        <a:lnTo>
                          <a:pt x="1158831" y="41942"/>
                        </a:lnTo>
                        <a:cubicBezTo>
                          <a:pt x="1170478" y="41942"/>
                          <a:pt x="1179903" y="32519"/>
                          <a:pt x="1179903" y="20892"/>
                        </a:cubicBezTo>
                        <a:cubicBezTo>
                          <a:pt x="1179903" y="9269"/>
                          <a:pt x="1170478" y="-158"/>
                          <a:pt x="1158831" y="-158"/>
                        </a:cubicBezTo>
                        <a:close/>
                      </a:path>
                    </a:pathLst>
                  </a:custGeom>
                  <a:solidFill>
                    <a:srgbClr val="E6E6E6"/>
                  </a:solidFill>
                  <a:ln w="382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 altLang="en-US" dirty="0"/>
                  </a:p>
                </p:txBody>
              </p:sp>
              <p:sp>
                <p:nvSpPr>
                  <p:cNvPr id="202" name="자유형 201">
                    <a:extLst>
                      <a:ext uri="{FF2B5EF4-FFF2-40B4-BE49-F238E27FC236}">
                        <a16:creationId xmlns:a16="http://schemas.microsoft.com/office/drawing/2014/main" id="{E918E022-361D-BEA5-9257-C5C966079964}"/>
                      </a:ext>
                    </a:extLst>
                  </p:cNvPr>
                  <p:cNvSpPr/>
                  <p:nvPr/>
                </p:nvSpPr>
                <p:spPr>
                  <a:xfrm>
                    <a:off x="2404610" y="4099806"/>
                    <a:ext cx="1180005" cy="42099"/>
                  </a:xfrm>
                  <a:custGeom>
                    <a:avLst/>
                    <a:gdLst>
                      <a:gd name="connsiteX0" fmla="*/ 20969 w 1180005"/>
                      <a:gd name="connsiteY0" fmla="*/ -158 h 42099"/>
                      <a:gd name="connsiteX1" fmla="*/ -103 w 1180005"/>
                      <a:gd name="connsiteY1" fmla="*/ 20892 h 42099"/>
                      <a:gd name="connsiteX2" fmla="*/ 20969 w 1180005"/>
                      <a:gd name="connsiteY2" fmla="*/ 41942 h 42099"/>
                      <a:gd name="connsiteX3" fmla="*/ 1158831 w 1180005"/>
                      <a:gd name="connsiteY3" fmla="*/ 41942 h 42099"/>
                      <a:gd name="connsiteX4" fmla="*/ 1179903 w 1180005"/>
                      <a:gd name="connsiteY4" fmla="*/ 20892 h 42099"/>
                      <a:gd name="connsiteX5" fmla="*/ 1158831 w 1180005"/>
                      <a:gd name="connsiteY5" fmla="*/ -158 h 42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0005" h="42099">
                        <a:moveTo>
                          <a:pt x="20969" y="-158"/>
                        </a:moveTo>
                        <a:cubicBezTo>
                          <a:pt x="9330" y="-158"/>
                          <a:pt x="-103" y="9269"/>
                          <a:pt x="-103" y="20892"/>
                        </a:cubicBezTo>
                        <a:cubicBezTo>
                          <a:pt x="-103" y="32519"/>
                          <a:pt x="9330" y="41942"/>
                          <a:pt x="20969" y="41942"/>
                        </a:cubicBezTo>
                        <a:lnTo>
                          <a:pt x="1158831" y="41942"/>
                        </a:lnTo>
                        <a:cubicBezTo>
                          <a:pt x="1170478" y="41942"/>
                          <a:pt x="1179903" y="32519"/>
                          <a:pt x="1179903" y="20892"/>
                        </a:cubicBezTo>
                        <a:cubicBezTo>
                          <a:pt x="1179903" y="9269"/>
                          <a:pt x="1170478" y="-158"/>
                          <a:pt x="1158831" y="-158"/>
                        </a:cubicBezTo>
                        <a:close/>
                      </a:path>
                    </a:pathLst>
                  </a:custGeom>
                  <a:solidFill>
                    <a:srgbClr val="E6E6E6"/>
                  </a:solidFill>
                  <a:ln w="382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 altLang="en-US"/>
                  </a:p>
                </p:txBody>
              </p:sp>
              <p:sp>
                <p:nvSpPr>
                  <p:cNvPr id="203" name="자유형 202">
                    <a:extLst>
                      <a:ext uri="{FF2B5EF4-FFF2-40B4-BE49-F238E27FC236}">
                        <a16:creationId xmlns:a16="http://schemas.microsoft.com/office/drawing/2014/main" id="{CC9D6417-AB3F-FC1C-5ACB-83B652DA3654}"/>
                      </a:ext>
                    </a:extLst>
                  </p:cNvPr>
                  <p:cNvSpPr/>
                  <p:nvPr/>
                </p:nvSpPr>
                <p:spPr>
                  <a:xfrm>
                    <a:off x="2404610" y="4233758"/>
                    <a:ext cx="1180005" cy="42099"/>
                  </a:xfrm>
                  <a:custGeom>
                    <a:avLst/>
                    <a:gdLst>
                      <a:gd name="connsiteX0" fmla="*/ 20969 w 1180005"/>
                      <a:gd name="connsiteY0" fmla="*/ -158 h 42099"/>
                      <a:gd name="connsiteX1" fmla="*/ -103 w 1180005"/>
                      <a:gd name="connsiteY1" fmla="*/ 20892 h 42099"/>
                      <a:gd name="connsiteX2" fmla="*/ 20969 w 1180005"/>
                      <a:gd name="connsiteY2" fmla="*/ 41942 h 42099"/>
                      <a:gd name="connsiteX3" fmla="*/ 1158831 w 1180005"/>
                      <a:gd name="connsiteY3" fmla="*/ 41942 h 42099"/>
                      <a:gd name="connsiteX4" fmla="*/ 1179903 w 1180005"/>
                      <a:gd name="connsiteY4" fmla="*/ 20892 h 42099"/>
                      <a:gd name="connsiteX5" fmla="*/ 1158831 w 1180005"/>
                      <a:gd name="connsiteY5" fmla="*/ -158 h 42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0005" h="42099">
                        <a:moveTo>
                          <a:pt x="20969" y="-158"/>
                        </a:moveTo>
                        <a:cubicBezTo>
                          <a:pt x="9330" y="-158"/>
                          <a:pt x="-103" y="9269"/>
                          <a:pt x="-103" y="20892"/>
                        </a:cubicBezTo>
                        <a:cubicBezTo>
                          <a:pt x="-103" y="32519"/>
                          <a:pt x="9330" y="41942"/>
                          <a:pt x="20969" y="41942"/>
                        </a:cubicBezTo>
                        <a:lnTo>
                          <a:pt x="1158831" y="41942"/>
                        </a:lnTo>
                        <a:cubicBezTo>
                          <a:pt x="1170478" y="41942"/>
                          <a:pt x="1179903" y="32519"/>
                          <a:pt x="1179903" y="20892"/>
                        </a:cubicBezTo>
                        <a:cubicBezTo>
                          <a:pt x="1179903" y="9269"/>
                          <a:pt x="1170478" y="-158"/>
                          <a:pt x="1158831" y="-158"/>
                        </a:cubicBezTo>
                        <a:close/>
                      </a:path>
                    </a:pathLst>
                  </a:custGeom>
                  <a:solidFill>
                    <a:srgbClr val="E6E6E6"/>
                  </a:solidFill>
                  <a:ln w="382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 altLang="en-US"/>
                  </a:p>
                </p:txBody>
              </p:sp>
            </p:grpSp>
          </p:grpSp>
          <p:grpSp>
            <p:nvGrpSpPr>
              <p:cNvPr id="178" name="그룹 177">
                <a:extLst>
                  <a:ext uri="{FF2B5EF4-FFF2-40B4-BE49-F238E27FC236}">
                    <a16:creationId xmlns:a16="http://schemas.microsoft.com/office/drawing/2014/main" id="{80E6FD73-9428-26AD-F3E3-5DD39805FD71}"/>
                  </a:ext>
                </a:extLst>
              </p:cNvPr>
              <p:cNvGrpSpPr/>
              <p:nvPr/>
            </p:nvGrpSpPr>
            <p:grpSpPr>
              <a:xfrm>
                <a:off x="6750327" y="3078685"/>
                <a:ext cx="616824" cy="626627"/>
                <a:chOff x="2084028" y="4542705"/>
                <a:chExt cx="616824" cy="626627"/>
              </a:xfrm>
            </p:grpSpPr>
            <p:sp>
              <p:nvSpPr>
                <p:cNvPr id="179" name="자유형 178">
                  <a:extLst>
                    <a:ext uri="{FF2B5EF4-FFF2-40B4-BE49-F238E27FC236}">
                      <a16:creationId xmlns:a16="http://schemas.microsoft.com/office/drawing/2014/main" id="{0C659F01-9F89-49A5-F354-B36535401AAE}"/>
                    </a:ext>
                  </a:extLst>
                </p:cNvPr>
                <p:cNvSpPr/>
                <p:nvPr/>
              </p:nvSpPr>
              <p:spPr>
                <a:xfrm>
                  <a:off x="2302702" y="4945386"/>
                  <a:ext cx="226373" cy="223945"/>
                </a:xfrm>
                <a:custGeom>
                  <a:avLst/>
                  <a:gdLst>
                    <a:gd name="connsiteX0" fmla="*/ -178 w 226373"/>
                    <a:gd name="connsiteY0" fmla="*/ 223808 h 223945"/>
                    <a:gd name="connsiteX1" fmla="*/ 226196 w 226373"/>
                    <a:gd name="connsiteY1" fmla="*/ 223808 h 223945"/>
                    <a:gd name="connsiteX2" fmla="*/ 212085 w 226373"/>
                    <a:gd name="connsiteY2" fmla="*/ 12409 h 223945"/>
                    <a:gd name="connsiteX3" fmla="*/ 130423 w 226373"/>
                    <a:gd name="connsiteY3" fmla="*/ 31223 h 223945"/>
                    <a:gd name="connsiteX4" fmla="*/ 50999 w 226373"/>
                    <a:gd name="connsiteY4" fmla="*/ 718 h 223945"/>
                    <a:gd name="connsiteX5" fmla="*/ 48894 w 226373"/>
                    <a:gd name="connsiteY5" fmla="*/ -68 h 223945"/>
                    <a:gd name="connsiteX6" fmla="*/ 48761 w 226373"/>
                    <a:gd name="connsiteY6" fmla="*/ -138 h 223945"/>
                    <a:gd name="connsiteX7" fmla="*/ 48696 w 226373"/>
                    <a:gd name="connsiteY7" fmla="*/ 60 h 223945"/>
                    <a:gd name="connsiteX8" fmla="*/ -178 w 226373"/>
                    <a:gd name="connsiteY8" fmla="*/ 223808 h 223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6373" h="223945">
                      <a:moveTo>
                        <a:pt x="-178" y="223808"/>
                      </a:moveTo>
                      <a:lnTo>
                        <a:pt x="226196" y="223808"/>
                      </a:lnTo>
                      <a:lnTo>
                        <a:pt x="212085" y="12409"/>
                      </a:lnTo>
                      <a:lnTo>
                        <a:pt x="130423" y="31223"/>
                      </a:lnTo>
                      <a:lnTo>
                        <a:pt x="50999" y="718"/>
                      </a:lnTo>
                      <a:lnTo>
                        <a:pt x="48894" y="-68"/>
                      </a:lnTo>
                      <a:lnTo>
                        <a:pt x="48761" y="-138"/>
                      </a:lnTo>
                      <a:cubicBezTo>
                        <a:pt x="48731" y="-73"/>
                        <a:pt x="48711" y="-9"/>
                        <a:pt x="48696" y="60"/>
                      </a:cubicBezTo>
                      <a:cubicBezTo>
                        <a:pt x="47444" y="5083"/>
                        <a:pt x="22514" y="104741"/>
                        <a:pt x="-178" y="223808"/>
                      </a:cubicBezTo>
                      <a:close/>
                    </a:path>
                  </a:pathLst>
                </a:custGeom>
                <a:solidFill>
                  <a:srgbClr val="6C63FF"/>
                </a:solidFill>
                <a:ln w="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180" name="자유형 179">
                  <a:extLst>
                    <a:ext uri="{FF2B5EF4-FFF2-40B4-BE49-F238E27FC236}">
                      <a16:creationId xmlns:a16="http://schemas.microsoft.com/office/drawing/2014/main" id="{A34E228A-D507-F83E-2475-E2CED379DC4D}"/>
                    </a:ext>
                  </a:extLst>
                </p:cNvPr>
                <p:cNvSpPr/>
                <p:nvPr/>
              </p:nvSpPr>
              <p:spPr>
                <a:xfrm>
                  <a:off x="2166279" y="4944071"/>
                  <a:ext cx="211935" cy="225255"/>
                </a:xfrm>
                <a:custGeom>
                  <a:avLst/>
                  <a:gdLst>
                    <a:gd name="connsiteX0" fmla="*/ 0 w 211935"/>
                    <a:gd name="connsiteY0" fmla="*/ 48371 h 225255"/>
                    <a:gd name="connsiteX1" fmla="*/ 21147 w 211935"/>
                    <a:gd name="connsiteY1" fmla="*/ 225255 h 225255"/>
                    <a:gd name="connsiteX2" fmla="*/ 211936 w 211935"/>
                    <a:gd name="connsiteY2" fmla="*/ 225255 h 225255"/>
                    <a:gd name="connsiteX3" fmla="*/ 187600 w 211935"/>
                    <a:gd name="connsiteY3" fmla="*/ 2170 h 225255"/>
                    <a:gd name="connsiteX4" fmla="*/ 187368 w 211935"/>
                    <a:gd name="connsiteY4" fmla="*/ 0 h 225255"/>
                    <a:gd name="connsiteX5" fmla="*/ 185496 w 211935"/>
                    <a:gd name="connsiteY5" fmla="*/ 1379 h 225255"/>
                    <a:gd name="connsiteX6" fmla="*/ 185298 w 211935"/>
                    <a:gd name="connsiteY6" fmla="*/ 1513 h 225255"/>
                    <a:gd name="connsiteX7" fmla="*/ 138231 w 211935"/>
                    <a:gd name="connsiteY7" fmla="*/ 35795 h 225255"/>
                    <a:gd name="connsiteX8" fmla="*/ 0 w 211935"/>
                    <a:gd name="connsiteY8" fmla="*/ 48371 h 225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1935" h="225255">
                      <a:moveTo>
                        <a:pt x="0" y="48371"/>
                      </a:moveTo>
                      <a:lnTo>
                        <a:pt x="21147" y="225255"/>
                      </a:lnTo>
                      <a:lnTo>
                        <a:pt x="211936" y="225255"/>
                      </a:lnTo>
                      <a:lnTo>
                        <a:pt x="187600" y="2170"/>
                      </a:lnTo>
                      <a:lnTo>
                        <a:pt x="187368" y="0"/>
                      </a:lnTo>
                      <a:lnTo>
                        <a:pt x="185496" y="1379"/>
                      </a:lnTo>
                      <a:lnTo>
                        <a:pt x="185298" y="1513"/>
                      </a:lnTo>
                      <a:lnTo>
                        <a:pt x="138231" y="35795"/>
                      </a:lnTo>
                      <a:lnTo>
                        <a:pt x="0" y="48371"/>
                      </a:lnTo>
                      <a:close/>
                    </a:path>
                  </a:pathLst>
                </a:custGeom>
                <a:solidFill>
                  <a:srgbClr val="2F2E41"/>
                </a:solidFill>
                <a:ln w="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181" name="자유형 180">
                  <a:extLst>
                    <a:ext uri="{FF2B5EF4-FFF2-40B4-BE49-F238E27FC236}">
                      <a16:creationId xmlns:a16="http://schemas.microsoft.com/office/drawing/2014/main" id="{D04A3187-9487-E5AF-251F-DE45B4C69D14}"/>
                    </a:ext>
                  </a:extLst>
                </p:cNvPr>
                <p:cNvSpPr/>
                <p:nvPr/>
              </p:nvSpPr>
              <p:spPr>
                <a:xfrm>
                  <a:off x="2495596" y="4957933"/>
                  <a:ext cx="173320" cy="211399"/>
                </a:xfrm>
                <a:custGeom>
                  <a:avLst/>
                  <a:gdLst>
                    <a:gd name="connsiteX0" fmla="*/ -178 w 173320"/>
                    <a:gd name="connsiteY0" fmla="*/ 211261 h 211399"/>
                    <a:gd name="connsiteX1" fmla="*/ 170677 w 173320"/>
                    <a:gd name="connsiteY1" fmla="*/ 211261 h 211399"/>
                    <a:gd name="connsiteX2" fmla="*/ 173143 w 173320"/>
                    <a:gd name="connsiteY2" fmla="*/ 72001 h 211399"/>
                    <a:gd name="connsiteX3" fmla="*/ 47409 w 173320"/>
                    <a:gd name="connsiteY3" fmla="*/ 30363 h 211399"/>
                    <a:gd name="connsiteX4" fmla="*/ 19191 w 173320"/>
                    <a:gd name="connsiteY4" fmla="*/ -138 h 211399"/>
                    <a:gd name="connsiteX5" fmla="*/ -178 w 173320"/>
                    <a:gd name="connsiteY5" fmla="*/ 211261 h 211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3320" h="211399">
                      <a:moveTo>
                        <a:pt x="-178" y="211261"/>
                      </a:moveTo>
                      <a:lnTo>
                        <a:pt x="170677" y="211261"/>
                      </a:lnTo>
                      <a:lnTo>
                        <a:pt x="173143" y="72001"/>
                      </a:lnTo>
                      <a:lnTo>
                        <a:pt x="47409" y="30363"/>
                      </a:lnTo>
                      <a:lnTo>
                        <a:pt x="19191" y="-138"/>
                      </a:lnTo>
                      <a:cubicBezTo>
                        <a:pt x="19191" y="-138"/>
                        <a:pt x="10279" y="91636"/>
                        <a:pt x="-178" y="211261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182" name="자유형 181">
                  <a:extLst>
                    <a:ext uri="{FF2B5EF4-FFF2-40B4-BE49-F238E27FC236}">
                      <a16:creationId xmlns:a16="http://schemas.microsoft.com/office/drawing/2014/main" id="{40085AFF-E981-396B-C8EF-C6EC5A839983}"/>
                    </a:ext>
                  </a:extLst>
                </p:cNvPr>
                <p:cNvSpPr/>
                <p:nvPr/>
              </p:nvSpPr>
              <p:spPr>
                <a:xfrm>
                  <a:off x="2084028" y="4992443"/>
                  <a:ext cx="141582" cy="176889"/>
                </a:xfrm>
                <a:custGeom>
                  <a:avLst/>
                  <a:gdLst>
                    <a:gd name="connsiteX0" fmla="*/ -178 w 141582"/>
                    <a:gd name="connsiteY0" fmla="*/ 176752 h 176889"/>
                    <a:gd name="connsiteX1" fmla="*/ 141405 w 141582"/>
                    <a:gd name="connsiteY1" fmla="*/ 176752 h 176889"/>
                    <a:gd name="connsiteX2" fmla="*/ 132329 w 141582"/>
                    <a:gd name="connsiteY2" fmla="*/ 50033 h 176889"/>
                    <a:gd name="connsiteX3" fmla="*/ 82073 w 141582"/>
                    <a:gd name="connsiteY3" fmla="*/ -138 h 176889"/>
                    <a:gd name="connsiteX4" fmla="*/ -178 w 141582"/>
                    <a:gd name="connsiteY4" fmla="*/ 176752 h 1768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1582" h="176889">
                      <a:moveTo>
                        <a:pt x="-178" y="176752"/>
                      </a:moveTo>
                      <a:lnTo>
                        <a:pt x="141405" y="176752"/>
                      </a:lnTo>
                      <a:lnTo>
                        <a:pt x="132329" y="50033"/>
                      </a:lnTo>
                      <a:lnTo>
                        <a:pt x="82073" y="-138"/>
                      </a:lnTo>
                      <a:cubicBezTo>
                        <a:pt x="82073" y="-138"/>
                        <a:pt x="42314" y="83134"/>
                        <a:pt x="-178" y="176752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183" name="자유형 182">
                  <a:extLst>
                    <a:ext uri="{FF2B5EF4-FFF2-40B4-BE49-F238E27FC236}">
                      <a16:creationId xmlns:a16="http://schemas.microsoft.com/office/drawing/2014/main" id="{A6FA0717-BEEF-65AA-F95A-2B39329370CF}"/>
                    </a:ext>
                  </a:extLst>
                </p:cNvPr>
                <p:cNvSpPr/>
                <p:nvPr/>
              </p:nvSpPr>
              <p:spPr>
                <a:xfrm>
                  <a:off x="2626162" y="5030072"/>
                  <a:ext cx="74690" cy="139260"/>
                </a:xfrm>
                <a:custGeom>
                  <a:avLst/>
                  <a:gdLst>
                    <a:gd name="connsiteX0" fmla="*/ -178 w 74690"/>
                    <a:gd name="connsiteY0" fmla="*/ 139123 h 139260"/>
                    <a:gd name="connsiteX1" fmla="*/ 74512 w 74690"/>
                    <a:gd name="connsiteY1" fmla="*/ 139123 h 139260"/>
                    <a:gd name="connsiteX2" fmla="*/ 73988 w 74690"/>
                    <a:gd name="connsiteY2" fmla="*/ 62579 h 139260"/>
                    <a:gd name="connsiteX3" fmla="*/ 42577 w 74690"/>
                    <a:gd name="connsiteY3" fmla="*/ -138 h 139260"/>
                    <a:gd name="connsiteX4" fmla="*/ 4852 w 74690"/>
                    <a:gd name="connsiteY4" fmla="*/ 12409 h 139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4690" h="139260">
                      <a:moveTo>
                        <a:pt x="-178" y="139123"/>
                      </a:moveTo>
                      <a:lnTo>
                        <a:pt x="74512" y="139123"/>
                      </a:lnTo>
                      <a:cubicBezTo>
                        <a:pt x="74186" y="98537"/>
                        <a:pt x="73988" y="70493"/>
                        <a:pt x="73988" y="62579"/>
                      </a:cubicBezTo>
                      <a:cubicBezTo>
                        <a:pt x="74745" y="37729"/>
                        <a:pt x="62946" y="14163"/>
                        <a:pt x="42577" y="-138"/>
                      </a:cubicBezTo>
                      <a:lnTo>
                        <a:pt x="4852" y="12409"/>
                      </a:lnTo>
                      <a:close/>
                    </a:path>
                  </a:pathLst>
                </a:custGeom>
                <a:solidFill>
                  <a:srgbClr val="2F2E41"/>
                </a:solidFill>
                <a:ln w="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184" name="자유형 183">
                  <a:extLst>
                    <a:ext uri="{FF2B5EF4-FFF2-40B4-BE49-F238E27FC236}">
                      <a16:creationId xmlns:a16="http://schemas.microsoft.com/office/drawing/2014/main" id="{B9A97D2F-91A8-E8A3-740A-03339EC2AB28}"/>
                    </a:ext>
                  </a:extLst>
                </p:cNvPr>
                <p:cNvSpPr/>
                <p:nvPr/>
              </p:nvSpPr>
              <p:spPr>
                <a:xfrm>
                  <a:off x="2242039" y="4542705"/>
                  <a:ext cx="395773" cy="348704"/>
                </a:xfrm>
                <a:custGeom>
                  <a:avLst/>
                  <a:gdLst>
                    <a:gd name="connsiteX0" fmla="*/ 395595 w 395773"/>
                    <a:gd name="connsiteY0" fmla="*/ 348566 h 348704"/>
                    <a:gd name="connsiteX1" fmla="*/ -178 w 395773"/>
                    <a:gd name="connsiteY1" fmla="*/ 348566 h 348704"/>
                    <a:gd name="connsiteX2" fmla="*/ -178 w 395773"/>
                    <a:gd name="connsiteY2" fmla="*/ 182024 h 348704"/>
                    <a:gd name="connsiteX3" fmla="*/ 89604 w 395773"/>
                    <a:gd name="connsiteY3" fmla="*/ 29055 h 348704"/>
                    <a:gd name="connsiteX4" fmla="*/ 298010 w 395773"/>
                    <a:gd name="connsiteY4" fmla="*/ 27221 h 348704"/>
                    <a:gd name="connsiteX5" fmla="*/ 395595 w 395773"/>
                    <a:gd name="connsiteY5" fmla="*/ 197482 h 348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5773" h="348704">
                      <a:moveTo>
                        <a:pt x="395595" y="348566"/>
                      </a:moveTo>
                      <a:lnTo>
                        <a:pt x="-178" y="348566"/>
                      </a:lnTo>
                      <a:lnTo>
                        <a:pt x="-178" y="182024"/>
                      </a:lnTo>
                      <a:cubicBezTo>
                        <a:pt x="-178" y="124947"/>
                        <a:pt x="40096" y="56328"/>
                        <a:pt x="89604" y="29055"/>
                      </a:cubicBezTo>
                      <a:cubicBezTo>
                        <a:pt x="159086" y="-9216"/>
                        <a:pt x="235049" y="-9889"/>
                        <a:pt x="298010" y="27221"/>
                      </a:cubicBezTo>
                      <a:cubicBezTo>
                        <a:pt x="358297" y="62858"/>
                        <a:pt x="395363" y="127533"/>
                        <a:pt x="395595" y="197482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185" name="자유형 184">
                  <a:extLst>
                    <a:ext uri="{FF2B5EF4-FFF2-40B4-BE49-F238E27FC236}">
                      <a16:creationId xmlns:a16="http://schemas.microsoft.com/office/drawing/2014/main" id="{BA3750D2-D964-4FF9-FF67-267FF8226068}"/>
                    </a:ext>
                  </a:extLst>
                </p:cNvPr>
                <p:cNvSpPr/>
                <p:nvPr/>
              </p:nvSpPr>
              <p:spPr>
                <a:xfrm rot="17919796">
                  <a:off x="2304813" y="4601859"/>
                  <a:ext cx="285900" cy="285443"/>
                </a:xfrm>
                <a:custGeom>
                  <a:avLst/>
                  <a:gdLst>
                    <a:gd name="connsiteX0" fmla="*/ 285723 w 285900"/>
                    <a:gd name="connsiteY0" fmla="*/ 142584 h 285443"/>
                    <a:gd name="connsiteX1" fmla="*/ 142772 w 285900"/>
                    <a:gd name="connsiteY1" fmla="*/ 285305 h 285443"/>
                    <a:gd name="connsiteX2" fmla="*/ -178 w 285900"/>
                    <a:gd name="connsiteY2" fmla="*/ 142584 h 285443"/>
                    <a:gd name="connsiteX3" fmla="*/ 142772 w 285900"/>
                    <a:gd name="connsiteY3" fmla="*/ -138 h 285443"/>
                    <a:gd name="connsiteX4" fmla="*/ 285723 w 285900"/>
                    <a:gd name="connsiteY4" fmla="*/ 142584 h 2854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5900" h="285443">
                      <a:moveTo>
                        <a:pt x="285723" y="142584"/>
                      </a:moveTo>
                      <a:cubicBezTo>
                        <a:pt x="285723" y="221407"/>
                        <a:pt x="221722" y="285305"/>
                        <a:pt x="142772" y="285305"/>
                      </a:cubicBezTo>
                      <a:cubicBezTo>
                        <a:pt x="63823" y="285305"/>
                        <a:pt x="-178" y="221407"/>
                        <a:pt x="-178" y="142584"/>
                      </a:cubicBezTo>
                      <a:cubicBezTo>
                        <a:pt x="-178" y="63761"/>
                        <a:pt x="63823" y="-138"/>
                        <a:pt x="142772" y="-138"/>
                      </a:cubicBezTo>
                      <a:cubicBezTo>
                        <a:pt x="221722" y="-138"/>
                        <a:pt x="285723" y="63761"/>
                        <a:pt x="285723" y="142584"/>
                      </a:cubicBezTo>
                      <a:close/>
                    </a:path>
                  </a:pathLst>
                </a:custGeom>
                <a:solidFill>
                  <a:srgbClr val="FFB8B8"/>
                </a:solidFill>
                <a:ln w="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  <p:sp>
              <p:nvSpPr>
                <p:cNvPr id="186" name="자유형 185">
                  <a:extLst>
                    <a:ext uri="{FF2B5EF4-FFF2-40B4-BE49-F238E27FC236}">
                      <a16:creationId xmlns:a16="http://schemas.microsoft.com/office/drawing/2014/main" id="{BA218F41-B689-C8A2-6F02-5EA0C2249A09}"/>
                    </a:ext>
                  </a:extLst>
                </p:cNvPr>
                <p:cNvSpPr/>
                <p:nvPr/>
              </p:nvSpPr>
              <p:spPr>
                <a:xfrm>
                  <a:off x="2293242" y="4570313"/>
                  <a:ext cx="304376" cy="181633"/>
                </a:xfrm>
                <a:custGeom>
                  <a:avLst/>
                  <a:gdLst>
                    <a:gd name="connsiteX0" fmla="*/ 290220 w 304376"/>
                    <a:gd name="connsiteY0" fmla="*/ 181496 h 181633"/>
                    <a:gd name="connsiteX1" fmla="*/ 86280 w 304376"/>
                    <a:gd name="connsiteY1" fmla="*/ 181496 h 181633"/>
                    <a:gd name="connsiteX2" fmla="*/ 85800 w 304376"/>
                    <a:gd name="connsiteY2" fmla="*/ 179187 h 181633"/>
                    <a:gd name="connsiteX3" fmla="*/ 76665 w 304376"/>
                    <a:gd name="connsiteY3" fmla="*/ 143264 h 181633"/>
                    <a:gd name="connsiteX4" fmla="*/ 54290 w 304376"/>
                    <a:gd name="connsiteY4" fmla="*/ 180003 h 181633"/>
                    <a:gd name="connsiteX5" fmla="*/ 53458 w 304376"/>
                    <a:gd name="connsiteY5" fmla="*/ 181496 h 181633"/>
                    <a:gd name="connsiteX6" fmla="*/ 13808 w 304376"/>
                    <a:gd name="connsiteY6" fmla="*/ 181496 h 181633"/>
                    <a:gd name="connsiteX7" fmla="*/ 890 w 304376"/>
                    <a:gd name="connsiteY7" fmla="*/ 175791 h 181633"/>
                    <a:gd name="connsiteX8" fmla="*/ 7728 w 304376"/>
                    <a:gd name="connsiteY8" fmla="*/ 44559 h 181633"/>
                    <a:gd name="connsiteX9" fmla="*/ 17709 w 304376"/>
                    <a:gd name="connsiteY9" fmla="*/ 30337 h 181633"/>
                    <a:gd name="connsiteX10" fmla="*/ 287249 w 304376"/>
                    <a:gd name="connsiteY10" fmla="*/ 33634 h 181633"/>
                    <a:gd name="connsiteX11" fmla="*/ 288843 w 304376"/>
                    <a:gd name="connsiteY11" fmla="*/ 33634 h 181633"/>
                    <a:gd name="connsiteX12" fmla="*/ 289403 w 304376"/>
                    <a:gd name="connsiteY12" fmla="*/ 35849 h 181633"/>
                    <a:gd name="connsiteX13" fmla="*/ 303415 w 304376"/>
                    <a:gd name="connsiteY13" fmla="*/ 175480 h 181633"/>
                    <a:gd name="connsiteX14" fmla="*/ 290220 w 304376"/>
                    <a:gd name="connsiteY14" fmla="*/ 181496 h 181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4376" h="181633">
                      <a:moveTo>
                        <a:pt x="290220" y="181496"/>
                      </a:moveTo>
                      <a:lnTo>
                        <a:pt x="86280" y="181496"/>
                      </a:lnTo>
                      <a:lnTo>
                        <a:pt x="85800" y="179187"/>
                      </a:lnTo>
                      <a:cubicBezTo>
                        <a:pt x="83438" y="167046"/>
                        <a:pt x="80388" y="155053"/>
                        <a:pt x="76665" y="143264"/>
                      </a:cubicBezTo>
                      <a:cubicBezTo>
                        <a:pt x="68564" y="155108"/>
                        <a:pt x="61098" y="167372"/>
                        <a:pt x="54290" y="180003"/>
                      </a:cubicBezTo>
                      <a:lnTo>
                        <a:pt x="53458" y="181496"/>
                      </a:lnTo>
                      <a:lnTo>
                        <a:pt x="13808" y="181496"/>
                      </a:lnTo>
                      <a:cubicBezTo>
                        <a:pt x="8891" y="181491"/>
                        <a:pt x="4202" y="179419"/>
                        <a:pt x="890" y="175791"/>
                      </a:cubicBezTo>
                      <a:cubicBezTo>
                        <a:pt x="-190" y="174605"/>
                        <a:pt x="-2715" y="171831"/>
                        <a:pt x="7728" y="44559"/>
                      </a:cubicBezTo>
                      <a:cubicBezTo>
                        <a:pt x="8312" y="38394"/>
                        <a:pt x="12104" y="32991"/>
                        <a:pt x="17709" y="30337"/>
                      </a:cubicBezTo>
                      <a:cubicBezTo>
                        <a:pt x="107189" y="-11371"/>
                        <a:pt x="197873" y="-10263"/>
                        <a:pt x="287249" y="33634"/>
                      </a:cubicBezTo>
                      <a:lnTo>
                        <a:pt x="288843" y="33634"/>
                      </a:lnTo>
                      <a:lnTo>
                        <a:pt x="289403" y="35849"/>
                      </a:lnTo>
                      <a:cubicBezTo>
                        <a:pt x="307034" y="171307"/>
                        <a:pt x="304499" y="174234"/>
                        <a:pt x="303415" y="175480"/>
                      </a:cubicBezTo>
                      <a:cubicBezTo>
                        <a:pt x="300102" y="179306"/>
                        <a:pt x="295285" y="181501"/>
                        <a:pt x="290220" y="181496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 altLang="en-US"/>
                </a:p>
              </p:txBody>
            </p:sp>
          </p:grpSp>
        </p:grp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524BE4BB-6114-CFB6-1E23-884A2FDE7104}"/>
              </a:ext>
            </a:extLst>
          </p:cNvPr>
          <p:cNvGrpSpPr/>
          <p:nvPr/>
        </p:nvGrpSpPr>
        <p:grpSpPr>
          <a:xfrm>
            <a:off x="180000" y="180000"/>
            <a:ext cx="3978057" cy="784830"/>
            <a:chOff x="226168" y="203275"/>
            <a:chExt cx="3978057" cy="784830"/>
          </a:xfrm>
        </p:grpSpPr>
        <p:sp>
          <p:nvSpPr>
            <p:cNvPr id="218" name="모서리가 둥근 직사각형 217">
              <a:extLst>
                <a:ext uri="{FF2B5EF4-FFF2-40B4-BE49-F238E27FC236}">
                  <a16:creationId xmlns:a16="http://schemas.microsoft.com/office/drawing/2014/main" id="{9B76C6F3-B0BC-7C75-87DA-19D43DB3EB91}"/>
                </a:ext>
              </a:extLst>
            </p:cNvPr>
            <p:cNvSpPr/>
            <p:nvPr/>
          </p:nvSpPr>
          <p:spPr>
            <a:xfrm rot="8100000">
              <a:off x="226168" y="346323"/>
              <a:ext cx="788400" cy="500399"/>
            </a:xfrm>
            <a:prstGeom prst="roundRect">
              <a:avLst>
                <a:gd name="adj" fmla="val 50000"/>
              </a:avLst>
            </a:prstGeom>
            <a:solidFill>
              <a:srgbClr val="0D1D4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73583A19-2F21-AC93-9BEC-0F32C1078345}"/>
                </a:ext>
              </a:extLst>
            </p:cNvPr>
            <p:cNvSpPr txBox="1"/>
            <p:nvPr/>
          </p:nvSpPr>
          <p:spPr>
            <a:xfrm>
              <a:off x="237755" y="203275"/>
              <a:ext cx="819455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4500">
                  <a:solidFill>
                    <a:srgbClr val="FCFEFE"/>
                  </a:solidFill>
                </a:rPr>
                <a:t>03</a:t>
              </a:r>
              <a:endParaRPr kumimoji="1" lang="x-none" altLang="en-US" sz="4500">
                <a:solidFill>
                  <a:srgbClr val="FCFEFE"/>
                </a:solidFill>
              </a:endParaRPr>
            </a:p>
          </p:txBody>
        </p:sp>
        <p:cxnSp>
          <p:nvCxnSpPr>
            <p:cNvPr id="220" name="직선 연결선[R] 219">
              <a:extLst>
                <a:ext uri="{FF2B5EF4-FFF2-40B4-BE49-F238E27FC236}">
                  <a16:creationId xmlns:a16="http://schemas.microsoft.com/office/drawing/2014/main" id="{A9F9B9B0-5664-B52C-BE9B-CB999AB3ED2A}"/>
                </a:ext>
              </a:extLst>
            </p:cNvPr>
            <p:cNvCxnSpPr>
              <a:cxnSpLocks/>
            </p:cNvCxnSpPr>
            <p:nvPr/>
          </p:nvCxnSpPr>
          <p:spPr>
            <a:xfrm>
              <a:off x="1467390" y="987360"/>
              <a:ext cx="0" cy="0"/>
            </a:xfrm>
            <a:prstGeom prst="line">
              <a:avLst/>
            </a:prstGeom>
            <a:ln w="114300">
              <a:solidFill>
                <a:srgbClr val="E9EF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F3858734-58A1-E046-6DA8-159EE1808202}"/>
                </a:ext>
              </a:extLst>
            </p:cNvPr>
            <p:cNvSpPr txBox="1"/>
            <p:nvPr/>
          </p:nvSpPr>
          <p:spPr>
            <a:xfrm>
              <a:off x="1057210" y="314941"/>
              <a:ext cx="3147015" cy="55399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ko-KR" altLang="en-US" sz="3000" b="1" spc="-300" err="1">
                  <a:solidFill>
                    <a:srgbClr val="0E1D4A"/>
                  </a:solidFill>
                </a:rPr>
                <a:t>캡스톤디자인</a:t>
              </a:r>
              <a:r>
                <a:rPr kumimoji="1" lang="ko-KR" altLang="en-US" sz="3000" b="1" spc="-300">
                  <a:solidFill>
                    <a:srgbClr val="0E1D4A"/>
                  </a:solidFill>
                </a:rPr>
                <a:t> 내용</a:t>
              </a:r>
              <a:endParaRPr kumimoji="1" lang="x-none" altLang="en-US" sz="3000" b="1" spc="-300">
                <a:solidFill>
                  <a:srgbClr val="0E1D4A"/>
                </a:solidFill>
              </a:endParaRPr>
            </a:p>
          </p:txBody>
        </p:sp>
        <p:cxnSp>
          <p:nvCxnSpPr>
            <p:cNvPr id="222" name="직선 연결선[R] 221">
              <a:extLst>
                <a:ext uri="{FF2B5EF4-FFF2-40B4-BE49-F238E27FC236}">
                  <a16:creationId xmlns:a16="http://schemas.microsoft.com/office/drawing/2014/main" id="{B7956B95-AF94-BA71-5EC4-DFC1A598BD0A}"/>
                </a:ext>
              </a:extLst>
            </p:cNvPr>
            <p:cNvCxnSpPr>
              <a:cxnSpLocks/>
            </p:cNvCxnSpPr>
            <p:nvPr/>
          </p:nvCxnSpPr>
          <p:spPr>
            <a:xfrm>
              <a:off x="1145771" y="868939"/>
              <a:ext cx="3058454" cy="0"/>
            </a:xfrm>
            <a:prstGeom prst="line">
              <a:avLst/>
            </a:prstGeom>
            <a:ln w="28575">
              <a:solidFill>
                <a:srgbClr val="E9EF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30887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558</Words>
  <Application>Microsoft Macintosh PowerPoint</Application>
  <PresentationFormat>와이드스크린</PresentationFormat>
  <Paragraphs>215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Malgun Gothic</vt:lpstr>
      <vt:lpstr>Calibri</vt:lpstr>
      <vt:lpstr>Malgun Gothic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노성준</cp:lastModifiedBy>
  <cp:revision>27</cp:revision>
  <dcterms:created xsi:type="dcterms:W3CDTF">2023-02-19T04:40:02Z</dcterms:created>
  <dcterms:modified xsi:type="dcterms:W3CDTF">2023-03-15T15:06:53Z</dcterms:modified>
</cp:coreProperties>
</file>