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png" Type="http://schemas.openxmlformats.org/officeDocument/2006/relationships/image"/><Relationship Id="rId2" Target="../media/image2.png" Type="http://schemas.openxmlformats.org/officeDocument/2006/relationships/image"/><Relationship Id="rId3" Target="../media/image7.png" Type="http://schemas.openxmlformats.org/officeDocument/2006/relationships/image"/><Relationship Id="rId4" Target="../media/image3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2" Target="../media/image2.png" Type="http://schemas.openxmlformats.org/officeDocument/2006/relationships/image"/><Relationship Id="rId3" Target="../media/image15.png" Type="http://schemas.openxmlformats.org/officeDocument/2006/relationships/image"/><Relationship Id="rId4" Target="../media/image3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Relationship Id="rId8" Target="../media/image19.pn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png" Type="http://schemas.openxmlformats.org/officeDocument/2006/relationships/image"/><Relationship Id="rId12" Target="../media/image29.png" Type="http://schemas.openxmlformats.org/officeDocument/2006/relationships/image"/><Relationship Id="rId13" Target="../media/image30.png" Type="http://schemas.openxmlformats.org/officeDocument/2006/relationships/image"/><Relationship Id="rId2" Target="../media/image2.png" Type="http://schemas.openxmlformats.org/officeDocument/2006/relationships/image"/><Relationship Id="rId3" Target="../media/image15.png" Type="http://schemas.openxmlformats.org/officeDocument/2006/relationships/image"/><Relationship Id="rId4" Target="../media/image22.png" Type="http://schemas.openxmlformats.org/officeDocument/2006/relationships/image"/><Relationship Id="rId5" Target="../media/image3.png" Type="http://schemas.openxmlformats.org/officeDocument/2006/relationships/image"/><Relationship Id="rId6" Target="../media/image23.png" Type="http://schemas.openxmlformats.org/officeDocument/2006/relationships/image"/><Relationship Id="rId7" Target="../media/image24.png" Type="http://schemas.openxmlformats.org/officeDocument/2006/relationships/image"/><Relationship Id="rId8" Target="../media/image25.pn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png" Type="http://schemas.openxmlformats.org/officeDocument/2006/relationships/image"/><Relationship Id="rId11" Target="../media/image37.png" Type="http://schemas.openxmlformats.org/officeDocument/2006/relationships/image"/><Relationship Id="rId12" Target="../media/image38.png" Type="http://schemas.openxmlformats.org/officeDocument/2006/relationships/image"/><Relationship Id="rId13" Target="../media/image39.png" Type="http://schemas.openxmlformats.org/officeDocument/2006/relationships/image"/><Relationship Id="rId14" Target="../media/image40.png" Type="http://schemas.openxmlformats.org/officeDocument/2006/relationships/image"/><Relationship Id="rId15" Target="../media/image41.png" Type="http://schemas.openxmlformats.org/officeDocument/2006/relationships/image"/><Relationship Id="rId16" Target="../media/image42.png" Type="http://schemas.openxmlformats.org/officeDocument/2006/relationships/image"/><Relationship Id="rId2" Target="../media/image2.png" Type="http://schemas.openxmlformats.org/officeDocument/2006/relationships/image"/><Relationship Id="rId3" Target="../media/image15.png" Type="http://schemas.openxmlformats.org/officeDocument/2006/relationships/image"/><Relationship Id="rId4" Target="../media/image3.png" Type="http://schemas.openxmlformats.org/officeDocument/2006/relationships/image"/><Relationship Id="rId5" Target="../media/image31.png" Type="http://schemas.openxmlformats.org/officeDocument/2006/relationships/image"/><Relationship Id="rId6" Target="../media/image32.png" Type="http://schemas.openxmlformats.org/officeDocument/2006/relationships/image"/><Relationship Id="rId7" Target="../media/image33.png" Type="http://schemas.openxmlformats.org/officeDocument/2006/relationships/image"/><Relationship Id="rId8" Target="../media/image34.png" Type="http://schemas.openxmlformats.org/officeDocument/2006/relationships/image"/><Relationship Id="rId9" Target="../media/image3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8.png" Type="http://schemas.openxmlformats.org/officeDocument/2006/relationships/image"/><Relationship Id="rId11" Target="../media/image49.png" Type="http://schemas.openxmlformats.org/officeDocument/2006/relationships/image"/><Relationship Id="rId12" Target="../media/image50.png" Type="http://schemas.openxmlformats.org/officeDocument/2006/relationships/image"/><Relationship Id="rId13" Target="../media/image51.png" Type="http://schemas.openxmlformats.org/officeDocument/2006/relationships/image"/><Relationship Id="rId14" Target="../media/image52.png" Type="http://schemas.openxmlformats.org/officeDocument/2006/relationships/image"/><Relationship Id="rId15" Target="../media/image42.png" Type="http://schemas.openxmlformats.org/officeDocument/2006/relationships/image"/><Relationship Id="rId2" Target="../media/image2.png" Type="http://schemas.openxmlformats.org/officeDocument/2006/relationships/image"/><Relationship Id="rId3" Target="../media/image15.png" Type="http://schemas.openxmlformats.org/officeDocument/2006/relationships/image"/><Relationship Id="rId4" Target="../media/image3.png" Type="http://schemas.openxmlformats.org/officeDocument/2006/relationships/image"/><Relationship Id="rId5" Target="../media/image43.png" Type="http://schemas.openxmlformats.org/officeDocument/2006/relationships/image"/><Relationship Id="rId6" Target="../media/image44.png" Type="http://schemas.openxmlformats.org/officeDocument/2006/relationships/image"/><Relationship Id="rId7" Target="../media/image45.png" Type="http://schemas.openxmlformats.org/officeDocument/2006/relationships/image"/><Relationship Id="rId8" Target="../media/image46.png" Type="http://schemas.openxmlformats.org/officeDocument/2006/relationships/image"/><Relationship Id="rId9" Target="../media/image4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8.png" Type="http://schemas.openxmlformats.org/officeDocument/2006/relationships/image"/><Relationship Id="rId11" Target="../media/image59.png" Type="http://schemas.openxmlformats.org/officeDocument/2006/relationships/image"/><Relationship Id="rId12" Target="../media/image60.png" Type="http://schemas.openxmlformats.org/officeDocument/2006/relationships/image"/><Relationship Id="rId13" Target="../media/image61.png" Type="http://schemas.openxmlformats.org/officeDocument/2006/relationships/image"/><Relationship Id="rId14" Target="../media/image42.png" Type="http://schemas.openxmlformats.org/officeDocument/2006/relationships/image"/><Relationship Id="rId2" Target="../media/image2.png" Type="http://schemas.openxmlformats.org/officeDocument/2006/relationships/image"/><Relationship Id="rId3" Target="../media/image15.png" Type="http://schemas.openxmlformats.org/officeDocument/2006/relationships/image"/><Relationship Id="rId4" Target="../media/image3.png" Type="http://schemas.openxmlformats.org/officeDocument/2006/relationships/image"/><Relationship Id="rId5" Target="../media/image53.png" Type="http://schemas.openxmlformats.org/officeDocument/2006/relationships/image"/><Relationship Id="rId6" Target="../media/image54.png" Type="http://schemas.openxmlformats.org/officeDocument/2006/relationships/image"/><Relationship Id="rId7" Target="../media/image55.png" Type="http://schemas.openxmlformats.org/officeDocument/2006/relationships/image"/><Relationship Id="rId8" Target="../media/image56.png" Type="http://schemas.openxmlformats.org/officeDocument/2006/relationships/image"/><Relationship Id="rId9" Target="../media/image5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7.png" Type="http://schemas.openxmlformats.org/officeDocument/2006/relationships/image"/><Relationship Id="rId11" Target="../media/image68.png" Type="http://schemas.openxmlformats.org/officeDocument/2006/relationships/image"/><Relationship Id="rId12" Target="../media/image69.png" Type="http://schemas.openxmlformats.org/officeDocument/2006/relationships/image"/><Relationship Id="rId13" Target="../media/image70.png" Type="http://schemas.openxmlformats.org/officeDocument/2006/relationships/image"/><Relationship Id="rId14" Target="../media/image42.png" Type="http://schemas.openxmlformats.org/officeDocument/2006/relationships/image"/><Relationship Id="rId2" Target="../media/image2.png" Type="http://schemas.openxmlformats.org/officeDocument/2006/relationships/image"/><Relationship Id="rId3" Target="../media/image15.png" Type="http://schemas.openxmlformats.org/officeDocument/2006/relationships/image"/><Relationship Id="rId4" Target="../media/image3.png" Type="http://schemas.openxmlformats.org/officeDocument/2006/relationships/image"/><Relationship Id="rId5" Target="../media/image62.png" Type="http://schemas.openxmlformats.org/officeDocument/2006/relationships/image"/><Relationship Id="rId6" Target="../media/image63.png" Type="http://schemas.openxmlformats.org/officeDocument/2006/relationships/image"/><Relationship Id="rId7" Target="../media/image64.png" Type="http://schemas.openxmlformats.org/officeDocument/2006/relationships/image"/><Relationship Id="rId8" Target="../media/image65.png" Type="http://schemas.openxmlformats.org/officeDocument/2006/relationships/image"/><Relationship Id="rId9" Target="../media/image6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6.png" Type="http://schemas.openxmlformats.org/officeDocument/2006/relationships/image"/><Relationship Id="rId11" Target="../media/image77.png" Type="http://schemas.openxmlformats.org/officeDocument/2006/relationships/image"/><Relationship Id="rId12" Target="../media/image78.png" Type="http://schemas.openxmlformats.org/officeDocument/2006/relationships/image"/><Relationship Id="rId13" Target="../media/image79.png" Type="http://schemas.openxmlformats.org/officeDocument/2006/relationships/image"/><Relationship Id="rId14" Target="../media/image80.png" Type="http://schemas.openxmlformats.org/officeDocument/2006/relationships/image"/><Relationship Id="rId15" Target="../media/image81.png" Type="http://schemas.openxmlformats.org/officeDocument/2006/relationships/image"/><Relationship Id="rId16" Target="../media/image82.png" Type="http://schemas.openxmlformats.org/officeDocument/2006/relationships/image"/><Relationship Id="rId17" Target="../media/image83.png" Type="http://schemas.openxmlformats.org/officeDocument/2006/relationships/image"/><Relationship Id="rId18" Target="../media/image84.png" Type="http://schemas.openxmlformats.org/officeDocument/2006/relationships/image"/><Relationship Id="rId19" Target="../media/image85.png" Type="http://schemas.openxmlformats.org/officeDocument/2006/relationships/image"/><Relationship Id="rId2" Target="../media/image2.png" Type="http://schemas.openxmlformats.org/officeDocument/2006/relationships/image"/><Relationship Id="rId3" Target="../media/image15.png" Type="http://schemas.openxmlformats.org/officeDocument/2006/relationships/image"/><Relationship Id="rId4" Target="../media/image3.png" Type="http://schemas.openxmlformats.org/officeDocument/2006/relationships/image"/><Relationship Id="rId5" Target="../media/image71.png" Type="http://schemas.openxmlformats.org/officeDocument/2006/relationships/image"/><Relationship Id="rId6" Target="../media/image72.png" Type="http://schemas.openxmlformats.org/officeDocument/2006/relationships/image"/><Relationship Id="rId7" Target="../media/image73.png" Type="http://schemas.openxmlformats.org/officeDocument/2006/relationships/image"/><Relationship Id="rId8" Target="../media/image74.png" Type="http://schemas.openxmlformats.org/officeDocument/2006/relationships/image"/><Relationship Id="rId9" Target="../media/image7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660400" y="0"/>
            <a:ext cx="17246600" cy="52705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613900" y="889000"/>
            <a:ext cx="8902700" cy="8521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58800" y="3530600"/>
            <a:ext cx="6438900" cy="381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797800" y="5270500"/>
            <a:ext cx="10706100" cy="5092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38200" y="215900"/>
            <a:ext cx="7683500" cy="4076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79500" y="8191500"/>
            <a:ext cx="5892800" cy="1231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531600" y="-1536700"/>
            <a:ext cx="8902700" cy="8521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2387600"/>
            <a:ext cx="19621500" cy="8305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448300" y="1473200"/>
            <a:ext cx="6438900" cy="381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25500" y="304800"/>
            <a:ext cx="5397500" cy="2781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527300" y="3403600"/>
            <a:ext cx="2120900" cy="13970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568700" y="5638800"/>
            <a:ext cx="3949700" cy="863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175000" y="4699000"/>
            <a:ext cx="3340100" cy="13970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495800" y="7505700"/>
            <a:ext cx="3771900" cy="863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178300" y="6565900"/>
            <a:ext cx="2895600" cy="1397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092700" y="8432800"/>
            <a:ext cx="2209800" cy="139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201400" y="-2616200"/>
            <a:ext cx="8902700" cy="8521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558800" y="0"/>
            <a:ext cx="18859500" cy="2501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527800" y="1473200"/>
            <a:ext cx="6438900" cy="3810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794000" y="2946400"/>
            <a:ext cx="3162300" cy="6858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38200" y="304800"/>
            <a:ext cx="6375400" cy="2781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258300" y="3111500"/>
            <a:ext cx="4165600" cy="13843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271000" y="4406900"/>
            <a:ext cx="7569200" cy="1816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245600" y="6451600"/>
            <a:ext cx="6223000" cy="1384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271000" y="7493000"/>
            <a:ext cx="72263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201400" y="-2616200"/>
            <a:ext cx="8902700" cy="8521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558800" y="0"/>
            <a:ext cx="18859500" cy="2501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81100" y="3263900"/>
            <a:ext cx="6997700" cy="7226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366000" y="1473200"/>
            <a:ext cx="6438900" cy="381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791700" y="3276600"/>
            <a:ext cx="6997700" cy="72263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572500" y="5143500"/>
            <a:ext cx="825500" cy="25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372600" y="3759200"/>
            <a:ext cx="6870700" cy="1397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121900" y="5295900"/>
            <a:ext cx="6197600" cy="2882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54100" y="2451100"/>
            <a:ext cx="1346200" cy="9144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677400" y="2463800"/>
            <a:ext cx="1066800" cy="9144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12800" y="304800"/>
            <a:ext cx="7442200" cy="2781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08000" y="3746500"/>
            <a:ext cx="7150100" cy="13970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511300" y="5283200"/>
            <a:ext cx="6426200" cy="2882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201400" y="-2616200"/>
            <a:ext cx="8902700" cy="8521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558800" y="0"/>
            <a:ext cx="18859500" cy="2501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578600" y="1473200"/>
            <a:ext cx="6438900" cy="3810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489700" y="5727700"/>
            <a:ext cx="1600200" cy="3937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93700" y="3632200"/>
            <a:ext cx="5321300" cy="47244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340100" y="3632200"/>
            <a:ext cx="2921000" cy="51816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93700" y="3632200"/>
            <a:ext cx="2921000" cy="5181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92100" y="2895600"/>
            <a:ext cx="2730500" cy="8636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8267700" y="3632200"/>
            <a:ext cx="9563100" cy="51435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680700" y="3606800"/>
            <a:ext cx="2387600" cy="5181600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3081000" y="3606800"/>
            <a:ext cx="2387600" cy="5181600"/>
          </a:xfrm>
          <a:prstGeom prst="rect">
            <a:avLst/>
          </a:prstGeom>
        </p:spPr>
      </p:pic>
      <p:grpSp>
        <p:nvGrpSpPr>
          <p:cNvPr name="Group 24" id="2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5506700" y="3606800"/>
            <a:ext cx="2387600" cy="5181600"/>
          </a:xfrm>
          <a:prstGeom prst="rect">
            <a:avLst/>
          </a:prstGeom>
        </p:spPr>
      </p:pic>
      <p:grpSp>
        <p:nvGrpSpPr>
          <p:cNvPr name="Group 26" id="2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7" id="2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8267700" y="3606800"/>
            <a:ext cx="2387600" cy="51816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8166100" y="2895600"/>
            <a:ext cx="2463800" cy="8636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812800" y="304800"/>
            <a:ext cx="463550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201400" y="-2616200"/>
            <a:ext cx="8902700" cy="8521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558800" y="0"/>
            <a:ext cx="18859500" cy="2501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578600" y="1473200"/>
            <a:ext cx="6438900" cy="3810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895600" y="3302000"/>
            <a:ext cx="3619500" cy="6426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90500" y="2552700"/>
            <a:ext cx="3289300" cy="8636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04800" y="3302000"/>
            <a:ext cx="2578100" cy="64389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04800" y="3302000"/>
            <a:ext cx="2578100" cy="64389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042400" y="3302000"/>
            <a:ext cx="8940800" cy="64135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5011400" y="3289300"/>
            <a:ext cx="2971800" cy="64389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2026900" y="3289300"/>
            <a:ext cx="2971800" cy="6438900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042400" y="3289300"/>
            <a:ext cx="2971800" cy="64389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8928100" y="2552700"/>
            <a:ext cx="3022600" cy="8636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6832600" y="5880100"/>
            <a:ext cx="1892300" cy="4572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812800" y="304800"/>
            <a:ext cx="463550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201400" y="-2616200"/>
            <a:ext cx="8902700" cy="8521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558800" y="0"/>
            <a:ext cx="18859500" cy="2501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578600" y="1473200"/>
            <a:ext cx="6438900" cy="3810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886700" y="5803900"/>
            <a:ext cx="2095500" cy="5080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120900" y="3263900"/>
            <a:ext cx="4991100" cy="61849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120900" y="3263900"/>
            <a:ext cx="2463800" cy="61722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648200" y="3263900"/>
            <a:ext cx="2463800" cy="61722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006600" y="2514600"/>
            <a:ext cx="3340100" cy="8636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731500" y="3276600"/>
            <a:ext cx="5435600" cy="61722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3296900" y="3276600"/>
            <a:ext cx="2844800" cy="61722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0731500" y="3276600"/>
            <a:ext cx="2501900" cy="61722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629900" y="2527300"/>
            <a:ext cx="3073400" cy="8636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812800" y="304800"/>
            <a:ext cx="463550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201400" y="-2616200"/>
            <a:ext cx="8902700" cy="8521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558800" y="0"/>
            <a:ext cx="18859500" cy="2501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578600" y="1473200"/>
            <a:ext cx="6438900" cy="3810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632700" y="5765800"/>
            <a:ext cx="2260600" cy="5461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955800" y="3263900"/>
            <a:ext cx="4991100" cy="61722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483100" y="3263900"/>
            <a:ext cx="2463800" cy="61722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955800" y="3263900"/>
            <a:ext cx="2463800" cy="61722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854200" y="2514600"/>
            <a:ext cx="2730500" cy="8636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566400" y="3251200"/>
            <a:ext cx="5765800" cy="61849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3487400" y="3251200"/>
            <a:ext cx="2844800" cy="61722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0566400" y="3251200"/>
            <a:ext cx="2844800" cy="61722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464800" y="2527300"/>
            <a:ext cx="2463800" cy="8636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812800" y="304800"/>
            <a:ext cx="463550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201400" y="-2616200"/>
            <a:ext cx="8902700" cy="8521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558800" y="0"/>
            <a:ext cx="18859500" cy="2501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527800" y="1473200"/>
            <a:ext cx="6438900" cy="381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00100" y="304800"/>
            <a:ext cx="5486400" cy="27813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960000">
            <a:off x="5118100" y="4483100"/>
            <a:ext cx="1727200" cy="14478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66800" y="5664200"/>
            <a:ext cx="1981200" cy="1981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14400" y="6146800"/>
            <a:ext cx="2463800" cy="11811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467100" y="5664200"/>
            <a:ext cx="1981200" cy="19812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302000" y="6134100"/>
            <a:ext cx="2476500" cy="11938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273300" y="3517900"/>
            <a:ext cx="1981200" cy="19812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032000" y="3835400"/>
            <a:ext cx="2463800" cy="14859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6896100" y="3644900"/>
            <a:ext cx="1981200" cy="19812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6642100" y="3987800"/>
            <a:ext cx="2476500" cy="140970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2933700" y="5105400"/>
            <a:ext cx="3124200" cy="3124200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461500" y="4254500"/>
            <a:ext cx="8559800" cy="3708400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28" id="2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893300" y="5588000"/>
            <a:ext cx="7658100" cy="25400"/>
          </a:xfrm>
          <a:prstGeom prst="rect">
            <a:avLst/>
          </a:prstGeom>
        </p:spPr>
      </p:pic>
      <p:grpSp>
        <p:nvGrpSpPr>
          <p:cNvPr name="Group 29" id="29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30" id="3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9893300" y="6616700"/>
            <a:ext cx="7658100" cy="254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9779000" y="4724400"/>
            <a:ext cx="6337300" cy="8636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9779000" y="5765800"/>
            <a:ext cx="4394200" cy="8636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9779000" y="6794500"/>
            <a:ext cx="8089900" cy="86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