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16" Target="../media/image24.png" Type="http://schemas.openxmlformats.org/officeDocument/2006/relationships/image"/><Relationship Id="rId17" Target="../media/image25.png" Type="http://schemas.openxmlformats.org/officeDocument/2006/relationships/image"/><Relationship Id="rId18" Target="../media/image26.png" Type="http://schemas.openxmlformats.org/officeDocument/2006/relationships/image"/><Relationship Id="rId19" Target="../media/image27.png" Type="http://schemas.openxmlformats.org/officeDocument/2006/relationships/image"/><Relationship Id="rId2" Target="../media/image12.png" Type="http://schemas.openxmlformats.org/officeDocument/2006/relationships/image"/><Relationship Id="rId20" Target="../media/image28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17" Target="../media/image40.png" Type="http://schemas.openxmlformats.org/officeDocument/2006/relationships/image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5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16" Target="../media/image51.png" Type="http://schemas.openxmlformats.org/officeDocument/2006/relationships/image"/><Relationship Id="rId17" Target="../media/image52.pn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media/image12.png" Type="http://schemas.openxmlformats.org/officeDocument/2006/relationships/image"/><Relationship Id="rId20" Target="../media/image55.png" Type="http://schemas.openxmlformats.org/officeDocument/2006/relationships/image"/><Relationship Id="rId21" Target="../media/image56.png" Type="http://schemas.openxmlformats.org/officeDocument/2006/relationships/image"/><Relationship Id="rId22" Target="../media/image57.png" Type="http://schemas.openxmlformats.org/officeDocument/2006/relationships/image"/><Relationship Id="rId23" Target="../media/image58.png" Type="http://schemas.openxmlformats.org/officeDocument/2006/relationships/image"/><Relationship Id="rId24" Target="../media/image59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62.png" Type="http://schemas.openxmlformats.org/officeDocument/2006/relationships/image"/><Relationship Id="rId12" Target="../media/image46.png" Type="http://schemas.openxmlformats.org/officeDocument/2006/relationships/image"/><Relationship Id="rId13" Target="../media/image63.png" Type="http://schemas.openxmlformats.org/officeDocument/2006/relationships/image"/><Relationship Id="rId14" Target="../media/image48.png" Type="http://schemas.openxmlformats.org/officeDocument/2006/relationships/image"/><Relationship Id="rId15" Target="../media/image64.png" Type="http://schemas.openxmlformats.org/officeDocument/2006/relationships/image"/><Relationship Id="rId16" Target="../media/image65.png" Type="http://schemas.openxmlformats.org/officeDocument/2006/relationships/image"/><Relationship Id="rId17" Target="../media/image50.png" Type="http://schemas.openxmlformats.org/officeDocument/2006/relationships/image"/><Relationship Id="rId18" Target="../media/image66.png" Type="http://schemas.openxmlformats.org/officeDocument/2006/relationships/image"/><Relationship Id="rId19" Target="../media/image53.png" Type="http://schemas.openxmlformats.org/officeDocument/2006/relationships/image"/><Relationship Id="rId2" Target="../media/image58.png" Type="http://schemas.openxmlformats.org/officeDocument/2006/relationships/image"/><Relationship Id="rId20" Target="../media/image67.png" Type="http://schemas.openxmlformats.org/officeDocument/2006/relationships/image"/><Relationship Id="rId21" Target="../media/image68.png" Type="http://schemas.openxmlformats.org/officeDocument/2006/relationships/image"/><Relationship Id="rId22" Target="../media/image69.png" Type="http://schemas.openxmlformats.org/officeDocument/2006/relationships/image"/><Relationship Id="rId23" Target="../media/image70.png" Type="http://schemas.openxmlformats.org/officeDocument/2006/relationships/image"/><Relationship Id="rId3" Target="../media/image60.png" Type="http://schemas.openxmlformats.org/officeDocument/2006/relationships/image"/><Relationship Id="rId4" Target="../media/image12.png" Type="http://schemas.openxmlformats.org/officeDocument/2006/relationships/image"/><Relationship Id="rId5" Target="../media/image2.png" Type="http://schemas.openxmlformats.org/officeDocument/2006/relationships/image"/><Relationship Id="rId6" Target="../media/image13.png" Type="http://schemas.openxmlformats.org/officeDocument/2006/relationships/image"/><Relationship Id="rId7" Target="../media/image5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2.png" Type="http://schemas.openxmlformats.org/officeDocument/2006/relationships/image"/><Relationship Id="rId11" Target="../media/image73.png" Type="http://schemas.openxmlformats.org/officeDocument/2006/relationships/image"/><Relationship Id="rId12" Target="../media/image74.png" Type="http://schemas.openxmlformats.org/officeDocument/2006/relationships/image"/><Relationship Id="rId13" Target="../media/image46.png" Type="http://schemas.openxmlformats.org/officeDocument/2006/relationships/image"/><Relationship Id="rId14" Target="../media/image75.png" Type="http://schemas.openxmlformats.org/officeDocument/2006/relationships/image"/><Relationship Id="rId15" Target="../media/image48.png" Type="http://schemas.openxmlformats.org/officeDocument/2006/relationships/image"/><Relationship Id="rId16" Target="../media/image76.png" Type="http://schemas.openxmlformats.org/officeDocument/2006/relationships/image"/><Relationship Id="rId17" Target="../media/image77.png" Type="http://schemas.openxmlformats.org/officeDocument/2006/relationships/image"/><Relationship Id="rId18" Target="../media/image50.png" Type="http://schemas.openxmlformats.org/officeDocument/2006/relationships/image"/><Relationship Id="rId19" Target="../media/image78.png" Type="http://schemas.openxmlformats.org/officeDocument/2006/relationships/image"/><Relationship Id="rId2" Target="../media/image58.png" Type="http://schemas.openxmlformats.org/officeDocument/2006/relationships/image"/><Relationship Id="rId20" Target="../media/image53.png" Type="http://schemas.openxmlformats.org/officeDocument/2006/relationships/image"/><Relationship Id="rId21" Target="../media/image79.png" Type="http://schemas.openxmlformats.org/officeDocument/2006/relationships/image"/><Relationship Id="rId22" Target="../media/image68.png" Type="http://schemas.openxmlformats.org/officeDocument/2006/relationships/image"/><Relationship Id="rId23" Target="../media/image80.png" Type="http://schemas.openxmlformats.org/officeDocument/2006/relationships/image"/><Relationship Id="rId24" Target="../media/image81.png" Type="http://schemas.openxmlformats.org/officeDocument/2006/relationships/image"/><Relationship Id="rId25" Target="../media/image69.png" Type="http://schemas.openxmlformats.org/officeDocument/2006/relationships/image"/><Relationship Id="rId26" Target="../media/image82.png" Type="http://schemas.openxmlformats.org/officeDocument/2006/relationships/image"/><Relationship Id="rId3" Target="../media/image71.png" Type="http://schemas.openxmlformats.org/officeDocument/2006/relationships/image"/><Relationship Id="rId4" Target="../media/image12.png" Type="http://schemas.openxmlformats.org/officeDocument/2006/relationships/image"/><Relationship Id="rId5" Target="../media/image2.png" Type="http://schemas.openxmlformats.org/officeDocument/2006/relationships/image"/><Relationship Id="rId6" Target="../media/image13.png" Type="http://schemas.openxmlformats.org/officeDocument/2006/relationships/image"/><Relationship Id="rId7" Target="../media/image5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8.png" Type="http://schemas.openxmlformats.org/officeDocument/2006/relationships/image"/><Relationship Id="rId11" Target="../media/image89.png" Type="http://schemas.openxmlformats.org/officeDocument/2006/relationships/image"/><Relationship Id="rId12" Target="../media/image90.png" Type="http://schemas.openxmlformats.org/officeDocument/2006/relationships/image"/><Relationship Id="rId13" Target="../media/image91.png" Type="http://schemas.openxmlformats.org/officeDocument/2006/relationships/image"/><Relationship Id="rId14" Target="../media/image58.png" Type="http://schemas.openxmlformats.org/officeDocument/2006/relationships/image"/><Relationship Id="rId15" Target="../media/image92.png" Type="http://schemas.openxmlformats.org/officeDocument/2006/relationships/image"/><Relationship Id="rId16" Target="../media/image46.png" Type="http://schemas.openxmlformats.org/officeDocument/2006/relationships/image"/><Relationship Id="rId17" Target="../media/image93.png" Type="http://schemas.openxmlformats.org/officeDocument/2006/relationships/image"/><Relationship Id="rId18" Target="../media/image50.png" Type="http://schemas.openxmlformats.org/officeDocument/2006/relationships/image"/><Relationship Id="rId19" Target="../media/image94.png" Type="http://schemas.openxmlformats.org/officeDocument/2006/relationships/image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83.png" Type="http://schemas.openxmlformats.org/officeDocument/2006/relationships/image"/><Relationship Id="rId6" Target="../media/image84.png" Type="http://schemas.openxmlformats.org/officeDocument/2006/relationships/image"/><Relationship Id="rId7" Target="../media/image85.png" Type="http://schemas.openxmlformats.org/officeDocument/2006/relationships/image"/><Relationship Id="rId8" Target="../media/image86.png" Type="http://schemas.openxmlformats.org/officeDocument/2006/relationships/image"/><Relationship Id="rId9" Target="../media/image8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9.png" Type="http://schemas.openxmlformats.org/officeDocument/2006/relationships/image"/><Relationship Id="rId11" Target="../media/image100.png" Type="http://schemas.openxmlformats.org/officeDocument/2006/relationships/image"/><Relationship Id="rId12" Target="../media/image101.png" Type="http://schemas.openxmlformats.org/officeDocument/2006/relationships/image"/><Relationship Id="rId13" Target="../media/image102.png" Type="http://schemas.openxmlformats.org/officeDocument/2006/relationships/image"/><Relationship Id="rId14" Target="../media/image103.png" Type="http://schemas.openxmlformats.org/officeDocument/2006/relationships/image"/><Relationship Id="rId15" Target="../media/image104.png" Type="http://schemas.openxmlformats.org/officeDocument/2006/relationships/image"/><Relationship Id="rId16" Target="../media/image105.png" Type="http://schemas.openxmlformats.org/officeDocument/2006/relationships/image"/><Relationship Id="rId17" Target="../media/image106.png" Type="http://schemas.openxmlformats.org/officeDocument/2006/relationships/image"/><Relationship Id="rId18" Target="../media/image107.png" Type="http://schemas.openxmlformats.org/officeDocument/2006/relationships/image"/><Relationship Id="rId19" Target="../media/image108.png" Type="http://schemas.openxmlformats.org/officeDocument/2006/relationships/image"/><Relationship Id="rId2" Target="../media/image12.png" Type="http://schemas.openxmlformats.org/officeDocument/2006/relationships/image"/><Relationship Id="rId20" Target="../media/image109.png" Type="http://schemas.openxmlformats.org/officeDocument/2006/relationships/image"/><Relationship Id="rId21" Target="../media/image110.png" Type="http://schemas.openxmlformats.org/officeDocument/2006/relationships/image"/><Relationship Id="rId22" Target="../media/image111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95.png" Type="http://schemas.openxmlformats.org/officeDocument/2006/relationships/image"/><Relationship Id="rId7" Target="../media/image96.png" Type="http://schemas.openxmlformats.org/officeDocument/2006/relationships/image"/><Relationship Id="rId8" Target="../media/image97.png" Type="http://schemas.openxmlformats.org/officeDocument/2006/relationships/image"/><Relationship Id="rId9" Target="../media/image9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97900" y="5880100"/>
            <a:ext cx="3149600" cy="393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13500" y="5880100"/>
            <a:ext cx="2806700" cy="393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230600" y="419100"/>
            <a:ext cx="1003300" cy="673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39900" y="2908300"/>
            <a:ext cx="12344400" cy="130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3365500" y="2971800"/>
            <a:ext cx="21056600" cy="3860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261100" y="5740400"/>
            <a:ext cx="3200400" cy="812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686800" y="5689600"/>
            <a:ext cx="3162300" cy="838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97900" y="6502400"/>
            <a:ext cx="3149600" cy="393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13500" y="6502400"/>
            <a:ext cx="2806700" cy="393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261100" y="6362700"/>
            <a:ext cx="3187700" cy="812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674100" y="6311900"/>
            <a:ext cx="32004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078200" y="419100"/>
            <a:ext cx="1003300" cy="67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056100" y="9271000"/>
            <a:ext cx="1130300" cy="77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3900" y="1231900"/>
            <a:ext cx="3352800" cy="1701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67100" y="1371600"/>
            <a:ext cx="1663700" cy="1536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9385300" y="4457700"/>
            <a:ext cx="1066800" cy="1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58400" y="3683000"/>
            <a:ext cx="4013200" cy="927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83800" y="4470400"/>
            <a:ext cx="3060700" cy="558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988300" y="3390900"/>
            <a:ext cx="2755900" cy="17018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-5400000">
            <a:off x="9093200" y="6515100"/>
            <a:ext cx="1663700" cy="1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045700" y="5448300"/>
            <a:ext cx="1739900" cy="927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096500" y="6197600"/>
            <a:ext cx="2603500" cy="1333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077200" y="5156200"/>
            <a:ext cx="2603500" cy="17018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-5400000">
            <a:off x="9359900" y="8610600"/>
            <a:ext cx="1117600" cy="12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058400" y="7785100"/>
            <a:ext cx="1066800" cy="939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083800" y="8585200"/>
            <a:ext cx="2286000" cy="5588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8077200" y="7518400"/>
            <a:ext cx="26289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0" y="2552700"/>
            <a:ext cx="5130800" cy="4165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781300" y="5676900"/>
            <a:ext cx="1181100" cy="1181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078200" y="419100"/>
            <a:ext cx="1003300" cy="673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056100" y="9271000"/>
            <a:ext cx="1168400" cy="774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98500" y="1231900"/>
            <a:ext cx="4203700" cy="181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16400" y="1384300"/>
            <a:ext cx="4406900" cy="14986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98700" y="3314700"/>
            <a:ext cx="47498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324100" y="3860800"/>
            <a:ext cx="9817100" cy="1498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178300" y="5207000"/>
            <a:ext cx="4546600" cy="927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216400" y="5892800"/>
            <a:ext cx="8585200" cy="14986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540500" y="7226300"/>
            <a:ext cx="4762500" cy="927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565900" y="7899400"/>
            <a:ext cx="9131300" cy="1498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716000" y="6578600"/>
            <a:ext cx="3797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078200" y="419100"/>
            <a:ext cx="1003300" cy="67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3900" y="1231900"/>
            <a:ext cx="2908300" cy="181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09900" y="1371600"/>
            <a:ext cx="1752600" cy="1536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056100" y="9271000"/>
            <a:ext cx="1168400" cy="774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3987800"/>
            <a:ext cx="1257300" cy="1257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569200" y="4013200"/>
            <a:ext cx="1206500" cy="1206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34000" y="3238500"/>
            <a:ext cx="4064000" cy="571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49800" y="3136900"/>
            <a:ext cx="4965700" cy="8890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334000" y="5422900"/>
            <a:ext cx="4064000" cy="2844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384800" y="6146800"/>
            <a:ext cx="3924300" cy="1498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487400" y="3238500"/>
            <a:ext cx="4064000" cy="571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649200" y="3136900"/>
            <a:ext cx="5207000" cy="8890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703300" y="3987800"/>
            <a:ext cx="3632200" cy="12573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487400" y="5422900"/>
            <a:ext cx="4064000" cy="2844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550900" y="5549900"/>
            <a:ext cx="4114800" cy="26924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8100000">
            <a:off x="10769600" y="5715000"/>
            <a:ext cx="2133600" cy="127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518900" y="5956300"/>
            <a:ext cx="2057400" cy="8509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029700" y="4851400"/>
            <a:ext cx="3530600" cy="8509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2730500" y="4457700"/>
            <a:ext cx="558800" cy="4064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10800000">
            <a:off x="2730500" y="6540500"/>
            <a:ext cx="558800" cy="4064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7000" y="4914900"/>
            <a:ext cx="52451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730500" y="4584700"/>
            <a:ext cx="558800" cy="406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30500" y="6680200"/>
            <a:ext cx="558800" cy="406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2100" y="5283200"/>
            <a:ext cx="5080000" cy="1206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078200" y="419100"/>
            <a:ext cx="1003300" cy="673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3900" y="1231900"/>
            <a:ext cx="2908300" cy="181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09900" y="1371600"/>
            <a:ext cx="1752600" cy="1536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068800" y="9271000"/>
            <a:ext cx="1168400" cy="7747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34200" y="4229100"/>
            <a:ext cx="863600" cy="1066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334000" y="3390900"/>
            <a:ext cx="4064000" cy="571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949700" y="3289300"/>
            <a:ext cx="5740400" cy="889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334000" y="5575300"/>
            <a:ext cx="4064000" cy="2844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384800" y="6096000"/>
            <a:ext cx="4076700" cy="18923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846300" y="4152900"/>
            <a:ext cx="1346200" cy="12065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487400" y="3390900"/>
            <a:ext cx="4064000" cy="571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077700" y="3263900"/>
            <a:ext cx="5778500" cy="9398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487400" y="5575300"/>
            <a:ext cx="4064000" cy="28448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538200" y="6096000"/>
            <a:ext cx="4102100" cy="18923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168516300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8100000">
            <a:off x="10414000" y="6032500"/>
            <a:ext cx="1879600" cy="12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150600" y="6096000"/>
            <a:ext cx="1574800" cy="876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261600" y="5207000"/>
            <a:ext cx="17399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730500" y="4495800"/>
            <a:ext cx="558800" cy="406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730500" y="6578600"/>
            <a:ext cx="558800" cy="406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3700" y="5194300"/>
            <a:ext cx="4940300" cy="1181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078200" y="419100"/>
            <a:ext cx="1003300" cy="673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23900" y="1231900"/>
            <a:ext cx="2908300" cy="181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09900" y="1371600"/>
            <a:ext cx="1752600" cy="1536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056100" y="9271000"/>
            <a:ext cx="1168400" cy="7747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46700" y="4114800"/>
            <a:ext cx="1993900" cy="1117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493000" y="4267200"/>
            <a:ext cx="1879600" cy="7874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334000" y="3289300"/>
            <a:ext cx="4064000" cy="571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495800" y="3187700"/>
            <a:ext cx="5232400" cy="8890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334000" y="5473700"/>
            <a:ext cx="4064000" cy="2844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384800" y="5994400"/>
            <a:ext cx="4064000" cy="18923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947900" y="4102100"/>
            <a:ext cx="1130300" cy="11303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487400" y="3289300"/>
            <a:ext cx="4064000" cy="571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433300" y="3187700"/>
            <a:ext cx="5397500" cy="8890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487400" y="5473700"/>
            <a:ext cx="4064000" cy="2844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3538200" y="5803900"/>
            <a:ext cx="3949700" cy="22987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168516300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8100000">
            <a:off x="10426700" y="4902200"/>
            <a:ext cx="1879600" cy="127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150600" y="4978400"/>
            <a:ext cx="2235200" cy="8509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9448800" y="4089400"/>
            <a:ext cx="2641600" cy="8509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168516300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8100000">
            <a:off x="10426700" y="6705600"/>
            <a:ext cx="1879600" cy="12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1150600" y="6769100"/>
            <a:ext cx="1574800" cy="8763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8788400" y="5880100"/>
            <a:ext cx="39497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26800" y="2019300"/>
            <a:ext cx="3556000" cy="7315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011400" y="2019300"/>
            <a:ext cx="2933700" cy="73152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40300" y="2019300"/>
            <a:ext cx="2921000" cy="7315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02600" y="2019300"/>
            <a:ext cx="2654300" cy="7315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794500" y="5410200"/>
            <a:ext cx="8407400" cy="38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078200" y="419100"/>
            <a:ext cx="1003300" cy="685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23900" y="1231900"/>
            <a:ext cx="2908300" cy="1816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048000" y="1295400"/>
            <a:ext cx="1752600" cy="1549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056100" y="9271000"/>
            <a:ext cx="1155700" cy="7747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235200" y="4152900"/>
            <a:ext cx="558800" cy="406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235200" y="6248400"/>
            <a:ext cx="558800" cy="406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76200" y="4851400"/>
            <a:ext cx="4978400" cy="1193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829300" y="1244600"/>
            <a:ext cx="4064000" cy="571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343400" y="1143000"/>
            <a:ext cx="5867400" cy="8890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560300" y="1308100"/>
            <a:ext cx="4064000" cy="571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061700" y="1206500"/>
            <a:ext cx="58928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322800" y="9448800"/>
            <a:ext cx="1447800" cy="35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078200" y="419100"/>
            <a:ext cx="1003300" cy="67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3900" y="1231900"/>
            <a:ext cx="2616200" cy="170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56100" y="9271000"/>
            <a:ext cx="1168400" cy="774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692400" y="1358900"/>
            <a:ext cx="1727200" cy="1549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482600" y="4711700"/>
            <a:ext cx="3048000" cy="1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55800" y="3136900"/>
            <a:ext cx="101600" cy="342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33600" y="2895600"/>
            <a:ext cx="10160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59000" y="3594100"/>
            <a:ext cx="3632200" cy="2692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-5400000">
            <a:off x="673100" y="8153400"/>
            <a:ext cx="26543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955800" y="6781800"/>
            <a:ext cx="101600" cy="342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08200" y="6527800"/>
            <a:ext cx="13970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159000" y="7251700"/>
            <a:ext cx="3619500" cy="2298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518400" y="4419600"/>
            <a:ext cx="6985000" cy="50165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820400" y="3073400"/>
            <a:ext cx="3657600" cy="11557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543800" y="3073400"/>
            <a:ext cx="3124200" cy="1155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893300" y="7302500"/>
            <a:ext cx="1866900" cy="381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280400" y="2540000"/>
            <a:ext cx="1841500" cy="698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506200" y="2540000"/>
            <a:ext cx="2489200" cy="69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