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DF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86DE6-7819-49D4-9094-50B21117DD9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787C474-F9C8-498D-896B-292AC9108E92}">
      <dgm:prSet phldrT="[텍스트]"/>
      <dgm:spPr/>
      <dgm:t>
        <a:bodyPr/>
        <a:lstStyle/>
        <a:p>
          <a:pPr latinLnBrk="1"/>
          <a:r>
            <a:rPr lang="ko-KR" altLang="en-US" dirty="0" smtClean="0"/>
            <a:t>주제 선정</a:t>
          </a:r>
          <a:r>
            <a:rPr lang="en-US" altLang="ko-KR" dirty="0" smtClean="0"/>
            <a:t>, </a:t>
          </a:r>
          <a:r>
            <a:rPr lang="ko-KR" altLang="en-US" dirty="0" smtClean="0"/>
            <a:t>계획</a:t>
          </a:r>
          <a:endParaRPr lang="ko-KR" altLang="en-US" dirty="0"/>
        </a:p>
      </dgm:t>
    </dgm:pt>
    <dgm:pt modelId="{229AADF1-E52B-4724-AC9C-06711BC4A3F8}" type="parTrans" cxnId="{12964DEC-F825-4782-8322-E6C31C12D7A1}">
      <dgm:prSet/>
      <dgm:spPr/>
      <dgm:t>
        <a:bodyPr/>
        <a:lstStyle/>
        <a:p>
          <a:pPr latinLnBrk="1"/>
          <a:endParaRPr lang="ko-KR" altLang="en-US"/>
        </a:p>
      </dgm:t>
    </dgm:pt>
    <dgm:pt modelId="{7440869C-2F09-4EE0-9934-D34EA682A2F4}" type="sibTrans" cxnId="{12964DEC-F825-4782-8322-E6C31C12D7A1}">
      <dgm:prSet/>
      <dgm:spPr/>
      <dgm:t>
        <a:bodyPr/>
        <a:lstStyle/>
        <a:p>
          <a:pPr latinLnBrk="1"/>
          <a:endParaRPr lang="ko-KR" altLang="en-US"/>
        </a:p>
      </dgm:t>
    </dgm:pt>
    <dgm:pt modelId="{85DACD48-8002-452F-A856-47D901EC7D00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선정</a:t>
          </a:r>
          <a:endParaRPr lang="ko-KR" altLang="en-US" dirty="0"/>
        </a:p>
      </dgm:t>
    </dgm:pt>
    <dgm:pt modelId="{DA3B983D-38BA-4AD5-A853-A4CE920CC8BE}" type="parTrans" cxnId="{23D23CBC-52BE-4BDC-8963-F11AF0AB776B}">
      <dgm:prSet/>
      <dgm:spPr/>
      <dgm:t>
        <a:bodyPr/>
        <a:lstStyle/>
        <a:p>
          <a:pPr latinLnBrk="1"/>
          <a:endParaRPr lang="ko-KR" altLang="en-US"/>
        </a:p>
      </dgm:t>
    </dgm:pt>
    <dgm:pt modelId="{2A091AEA-1F0C-4A0E-8D39-BE293B15223A}" type="sibTrans" cxnId="{23D23CBC-52BE-4BDC-8963-F11AF0AB776B}">
      <dgm:prSet/>
      <dgm:spPr/>
      <dgm:t>
        <a:bodyPr/>
        <a:lstStyle/>
        <a:p>
          <a:pPr latinLnBrk="1"/>
          <a:endParaRPr lang="ko-KR" altLang="en-US"/>
        </a:p>
      </dgm:t>
    </dgm:pt>
    <dgm:pt modelId="{C9BA9D2E-5E66-4499-AB1C-2028D99F6CDE}">
      <dgm:prSet phldrT="[텍스트]" custT="1"/>
      <dgm:spPr/>
      <dgm:t>
        <a:bodyPr/>
        <a:lstStyle/>
        <a:p>
          <a:pPr latinLnBrk="1"/>
          <a:r>
            <a:rPr lang="ko-KR" altLang="en-US" sz="1400" b="0" dirty="0" smtClean="0"/>
            <a:t>학습 </a:t>
          </a:r>
          <a:r>
            <a:rPr lang="ko-KR" altLang="en-US" sz="1400" b="0" dirty="0" err="1" smtClean="0"/>
            <a:t>데이터셋</a:t>
          </a:r>
          <a:r>
            <a:rPr lang="ko-KR" altLang="en-US" sz="1400" b="0" dirty="0" smtClean="0"/>
            <a:t> 수집</a:t>
          </a:r>
          <a:endParaRPr lang="ko-KR" altLang="en-US" sz="1400" b="0" dirty="0"/>
        </a:p>
      </dgm:t>
    </dgm:pt>
    <dgm:pt modelId="{CA3F317A-01BD-4EF5-A8A6-F59672116F40}" type="parTrans" cxnId="{BF639E1C-941B-4A34-9F82-1CF23A119DCD}">
      <dgm:prSet/>
      <dgm:spPr/>
      <dgm:t>
        <a:bodyPr/>
        <a:lstStyle/>
        <a:p>
          <a:pPr latinLnBrk="1"/>
          <a:endParaRPr lang="ko-KR" altLang="en-US"/>
        </a:p>
      </dgm:t>
    </dgm:pt>
    <dgm:pt modelId="{3BA251AC-004F-40B2-B8B6-95C012A2533B}" type="sibTrans" cxnId="{BF639E1C-941B-4A34-9F82-1CF23A119DCD}">
      <dgm:prSet/>
      <dgm:spPr/>
      <dgm:t>
        <a:bodyPr/>
        <a:lstStyle/>
        <a:p>
          <a:pPr latinLnBrk="1"/>
          <a:endParaRPr lang="ko-KR" altLang="en-US"/>
        </a:p>
      </dgm:t>
    </dgm:pt>
    <dgm:pt modelId="{5DF94DB6-3B40-4DAA-8957-3AC28B59239E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개발</a:t>
          </a:r>
          <a:endParaRPr lang="ko-KR" altLang="en-US" sz="800" dirty="0"/>
        </a:p>
      </dgm:t>
    </dgm:pt>
    <dgm:pt modelId="{AAB5579E-9BCC-40FD-9310-9A89A6CDFE55}" type="parTrans" cxnId="{6D947846-A6E4-4E9B-A9B1-2EA52F2371F2}">
      <dgm:prSet/>
      <dgm:spPr/>
      <dgm:t>
        <a:bodyPr/>
        <a:lstStyle/>
        <a:p>
          <a:pPr latinLnBrk="1"/>
          <a:endParaRPr lang="ko-KR" altLang="en-US"/>
        </a:p>
      </dgm:t>
    </dgm:pt>
    <dgm:pt modelId="{3DEFFE01-ADDC-4A09-91B3-F0DB64CE0686}" type="sibTrans" cxnId="{6D947846-A6E4-4E9B-A9B1-2EA52F2371F2}">
      <dgm:prSet/>
      <dgm:spPr/>
      <dgm:t>
        <a:bodyPr/>
        <a:lstStyle/>
        <a:p>
          <a:pPr latinLnBrk="1"/>
          <a:endParaRPr lang="ko-KR" altLang="en-US"/>
        </a:p>
      </dgm:t>
    </dgm:pt>
    <dgm:pt modelId="{16871369-C945-46AC-AF45-D3ADCA0B257A}">
      <dgm:prSet phldrT="[텍스트]"/>
      <dgm:spPr/>
      <dgm:t>
        <a:bodyPr/>
        <a:lstStyle/>
        <a:p>
          <a:pPr latinLnBrk="1"/>
          <a:r>
            <a:rPr lang="ko-KR" altLang="en-US" dirty="0" smtClean="0"/>
            <a:t>결과 보고</a:t>
          </a:r>
          <a:endParaRPr lang="ko-KR" altLang="en-US" dirty="0"/>
        </a:p>
      </dgm:t>
    </dgm:pt>
    <dgm:pt modelId="{B364439E-3BE8-40FB-AEEB-A8EDC21D312E}" type="parTrans" cxnId="{9F92F2A2-880D-4335-A51A-E5E241376ACF}">
      <dgm:prSet/>
      <dgm:spPr/>
      <dgm:t>
        <a:bodyPr/>
        <a:lstStyle/>
        <a:p>
          <a:pPr latinLnBrk="1"/>
          <a:endParaRPr lang="ko-KR" altLang="en-US"/>
        </a:p>
      </dgm:t>
    </dgm:pt>
    <dgm:pt modelId="{D78E7062-E3D7-4DB0-9E5C-C08E9B0F91CB}" type="sibTrans" cxnId="{9F92F2A2-880D-4335-A51A-E5E241376ACF}">
      <dgm:prSet/>
      <dgm:spPr/>
      <dgm:t>
        <a:bodyPr/>
        <a:lstStyle/>
        <a:p>
          <a:pPr latinLnBrk="1"/>
          <a:endParaRPr lang="ko-KR" altLang="en-US"/>
        </a:p>
      </dgm:t>
    </dgm:pt>
    <dgm:pt modelId="{5169CAB8-958C-4599-9B89-993694754C09}" type="pres">
      <dgm:prSet presAssocID="{B8386DE6-7819-49D4-9094-50B21117DD99}" presName="Name0" presStyleCnt="0">
        <dgm:presLayoutVars>
          <dgm:dir/>
          <dgm:resizeHandles val="exact"/>
        </dgm:presLayoutVars>
      </dgm:prSet>
      <dgm:spPr/>
    </dgm:pt>
    <dgm:pt modelId="{9F9AB145-FD11-438E-A7CF-0D1F385FC24A}" type="pres">
      <dgm:prSet presAssocID="{1787C474-F9C8-498D-896B-292AC9108E92}" presName="parTxOnly" presStyleLbl="node1" presStyleIdx="0" presStyleCnt="5" custScaleX="62042">
        <dgm:presLayoutVars>
          <dgm:bulletEnabled val="1"/>
        </dgm:presLayoutVars>
      </dgm:prSet>
      <dgm:spPr/>
    </dgm:pt>
    <dgm:pt modelId="{90ADE149-EFE8-400F-901C-30FA4C1702D0}" type="pres">
      <dgm:prSet presAssocID="{7440869C-2F09-4EE0-9934-D34EA682A2F4}" presName="parSpace" presStyleCnt="0"/>
      <dgm:spPr/>
    </dgm:pt>
    <dgm:pt modelId="{7C07ED5F-DC76-4E6F-B3DC-546A75B87588}" type="pres">
      <dgm:prSet presAssocID="{85DACD48-8002-452F-A856-47D901EC7D00}" presName="parTxOnly" presStyleLbl="node1" presStyleIdx="1" presStyleCnt="5" custScaleX="69052">
        <dgm:presLayoutVars>
          <dgm:bulletEnabled val="1"/>
        </dgm:presLayoutVars>
      </dgm:prSet>
      <dgm:spPr/>
    </dgm:pt>
    <dgm:pt modelId="{9BF99FBC-62C7-4B70-868E-715AC6F5ED90}" type="pres">
      <dgm:prSet presAssocID="{2A091AEA-1F0C-4A0E-8D39-BE293B15223A}" presName="parSpace" presStyleCnt="0"/>
      <dgm:spPr/>
    </dgm:pt>
    <dgm:pt modelId="{2AFEC7AE-8D57-492C-B7D9-EF712CFD6E56}" type="pres">
      <dgm:prSet presAssocID="{C9BA9D2E-5E66-4499-AB1C-2028D99F6CDE}" presName="parTxOnly" presStyleLbl="node1" presStyleIdx="2" presStyleCnt="5" custScaleX="801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6DDD6-2181-4EC3-BD9E-A100198458D8}" type="pres">
      <dgm:prSet presAssocID="{3BA251AC-004F-40B2-B8B6-95C012A2533B}" presName="parSpace" presStyleCnt="0"/>
      <dgm:spPr/>
    </dgm:pt>
    <dgm:pt modelId="{1A9BE5BA-82C1-4F8A-B92E-425276C3E56C}" type="pres">
      <dgm:prSet presAssocID="{5DF94DB6-3B40-4DAA-8957-3AC28B59239E}" presName="parTxOnly" presStyleLbl="node1" presStyleIdx="3" presStyleCnt="5" custScaleX="168183" custLinFactNeighborX="5431" custLinFactNeighborY="0">
        <dgm:presLayoutVars>
          <dgm:bulletEnabled val="1"/>
        </dgm:presLayoutVars>
      </dgm:prSet>
      <dgm:spPr/>
    </dgm:pt>
    <dgm:pt modelId="{6763290D-BDCF-4753-AD37-05E84583EFB7}" type="pres">
      <dgm:prSet presAssocID="{3DEFFE01-ADDC-4A09-91B3-F0DB64CE0686}" presName="parSpace" presStyleCnt="0"/>
      <dgm:spPr/>
    </dgm:pt>
    <dgm:pt modelId="{8F0583CD-C466-41CC-B761-B783AD38EB5B}" type="pres">
      <dgm:prSet presAssocID="{16871369-C945-46AC-AF45-D3ADCA0B257A}" presName="parTxOnly" presStyleLbl="node1" presStyleIdx="4" presStyleCnt="5" custScaleX="73315">
        <dgm:presLayoutVars>
          <dgm:bulletEnabled val="1"/>
        </dgm:presLayoutVars>
      </dgm:prSet>
      <dgm:spPr/>
    </dgm:pt>
  </dgm:ptLst>
  <dgm:cxnLst>
    <dgm:cxn modelId="{6D947846-A6E4-4E9B-A9B1-2EA52F2371F2}" srcId="{B8386DE6-7819-49D4-9094-50B21117DD99}" destId="{5DF94DB6-3B40-4DAA-8957-3AC28B59239E}" srcOrd="3" destOrd="0" parTransId="{AAB5579E-9BCC-40FD-9310-9A89A6CDFE55}" sibTransId="{3DEFFE01-ADDC-4A09-91B3-F0DB64CE0686}"/>
    <dgm:cxn modelId="{27ACC465-F55A-4E50-84B2-EDB517685C2D}" type="presOf" srcId="{5DF94DB6-3B40-4DAA-8957-3AC28B59239E}" destId="{1A9BE5BA-82C1-4F8A-B92E-425276C3E56C}" srcOrd="0" destOrd="0" presId="urn:microsoft.com/office/officeart/2005/8/layout/hChevron3"/>
    <dgm:cxn modelId="{23D23CBC-52BE-4BDC-8963-F11AF0AB776B}" srcId="{B8386DE6-7819-49D4-9094-50B21117DD99}" destId="{85DACD48-8002-452F-A856-47D901EC7D00}" srcOrd="1" destOrd="0" parTransId="{DA3B983D-38BA-4AD5-A853-A4CE920CC8BE}" sibTransId="{2A091AEA-1F0C-4A0E-8D39-BE293B15223A}"/>
    <dgm:cxn modelId="{9F92F2A2-880D-4335-A51A-E5E241376ACF}" srcId="{B8386DE6-7819-49D4-9094-50B21117DD99}" destId="{16871369-C945-46AC-AF45-D3ADCA0B257A}" srcOrd="4" destOrd="0" parTransId="{B364439E-3BE8-40FB-AEEB-A8EDC21D312E}" sibTransId="{D78E7062-E3D7-4DB0-9E5C-C08E9B0F91CB}"/>
    <dgm:cxn modelId="{716C1497-DC6D-4D12-8E76-38FFBBDD2398}" type="presOf" srcId="{16871369-C945-46AC-AF45-D3ADCA0B257A}" destId="{8F0583CD-C466-41CC-B761-B783AD38EB5B}" srcOrd="0" destOrd="0" presId="urn:microsoft.com/office/officeart/2005/8/layout/hChevron3"/>
    <dgm:cxn modelId="{12964DEC-F825-4782-8322-E6C31C12D7A1}" srcId="{B8386DE6-7819-49D4-9094-50B21117DD99}" destId="{1787C474-F9C8-498D-896B-292AC9108E92}" srcOrd="0" destOrd="0" parTransId="{229AADF1-E52B-4724-AC9C-06711BC4A3F8}" sibTransId="{7440869C-2F09-4EE0-9934-D34EA682A2F4}"/>
    <dgm:cxn modelId="{C26BDA86-4350-4A30-A67F-791C09C04E74}" type="presOf" srcId="{C9BA9D2E-5E66-4499-AB1C-2028D99F6CDE}" destId="{2AFEC7AE-8D57-492C-B7D9-EF712CFD6E56}" srcOrd="0" destOrd="0" presId="urn:microsoft.com/office/officeart/2005/8/layout/hChevron3"/>
    <dgm:cxn modelId="{BF639E1C-941B-4A34-9F82-1CF23A119DCD}" srcId="{B8386DE6-7819-49D4-9094-50B21117DD99}" destId="{C9BA9D2E-5E66-4499-AB1C-2028D99F6CDE}" srcOrd="2" destOrd="0" parTransId="{CA3F317A-01BD-4EF5-A8A6-F59672116F40}" sibTransId="{3BA251AC-004F-40B2-B8B6-95C012A2533B}"/>
    <dgm:cxn modelId="{9478468A-2AC6-48E5-8837-ACFE66AACB93}" type="presOf" srcId="{85DACD48-8002-452F-A856-47D901EC7D00}" destId="{7C07ED5F-DC76-4E6F-B3DC-546A75B87588}" srcOrd="0" destOrd="0" presId="urn:microsoft.com/office/officeart/2005/8/layout/hChevron3"/>
    <dgm:cxn modelId="{033262ED-054A-4EE3-BC24-F95AE1BD9756}" type="presOf" srcId="{1787C474-F9C8-498D-896B-292AC9108E92}" destId="{9F9AB145-FD11-438E-A7CF-0D1F385FC24A}" srcOrd="0" destOrd="0" presId="urn:microsoft.com/office/officeart/2005/8/layout/hChevron3"/>
    <dgm:cxn modelId="{CBE41EAC-0DF9-406B-B217-785C892A564F}" type="presOf" srcId="{B8386DE6-7819-49D4-9094-50B21117DD99}" destId="{5169CAB8-958C-4599-9B89-993694754C09}" srcOrd="0" destOrd="0" presId="urn:microsoft.com/office/officeart/2005/8/layout/hChevron3"/>
    <dgm:cxn modelId="{8F657986-AF55-4226-9675-DA7850F938FA}" type="presParOf" srcId="{5169CAB8-958C-4599-9B89-993694754C09}" destId="{9F9AB145-FD11-438E-A7CF-0D1F385FC24A}" srcOrd="0" destOrd="0" presId="urn:microsoft.com/office/officeart/2005/8/layout/hChevron3"/>
    <dgm:cxn modelId="{3AFF6218-86BF-4989-952B-71C93663D60E}" type="presParOf" srcId="{5169CAB8-958C-4599-9B89-993694754C09}" destId="{90ADE149-EFE8-400F-901C-30FA4C1702D0}" srcOrd="1" destOrd="0" presId="urn:microsoft.com/office/officeart/2005/8/layout/hChevron3"/>
    <dgm:cxn modelId="{0C71BA93-7595-4D02-B732-EEE9B692C5EF}" type="presParOf" srcId="{5169CAB8-958C-4599-9B89-993694754C09}" destId="{7C07ED5F-DC76-4E6F-B3DC-546A75B87588}" srcOrd="2" destOrd="0" presId="urn:microsoft.com/office/officeart/2005/8/layout/hChevron3"/>
    <dgm:cxn modelId="{9BA24405-DB48-44AD-98EE-BD1B27F79868}" type="presParOf" srcId="{5169CAB8-958C-4599-9B89-993694754C09}" destId="{9BF99FBC-62C7-4B70-868E-715AC6F5ED90}" srcOrd="3" destOrd="0" presId="urn:microsoft.com/office/officeart/2005/8/layout/hChevron3"/>
    <dgm:cxn modelId="{596CE635-7484-408C-A958-EA64F4354CBB}" type="presParOf" srcId="{5169CAB8-958C-4599-9B89-993694754C09}" destId="{2AFEC7AE-8D57-492C-B7D9-EF712CFD6E56}" srcOrd="4" destOrd="0" presId="urn:microsoft.com/office/officeart/2005/8/layout/hChevron3"/>
    <dgm:cxn modelId="{115549EF-2BF4-442C-8994-D25463B3919B}" type="presParOf" srcId="{5169CAB8-958C-4599-9B89-993694754C09}" destId="{2056DDD6-2181-4EC3-BD9E-A100198458D8}" srcOrd="5" destOrd="0" presId="urn:microsoft.com/office/officeart/2005/8/layout/hChevron3"/>
    <dgm:cxn modelId="{42245B9E-E726-4D38-A447-83E90F66091B}" type="presParOf" srcId="{5169CAB8-958C-4599-9B89-993694754C09}" destId="{1A9BE5BA-82C1-4F8A-B92E-425276C3E56C}" srcOrd="6" destOrd="0" presId="urn:microsoft.com/office/officeart/2005/8/layout/hChevron3"/>
    <dgm:cxn modelId="{E4577BE8-154F-448E-9DE6-F4BEF8109490}" type="presParOf" srcId="{5169CAB8-958C-4599-9B89-993694754C09}" destId="{6763290D-BDCF-4753-AD37-05E84583EFB7}" srcOrd="7" destOrd="0" presId="urn:microsoft.com/office/officeart/2005/8/layout/hChevron3"/>
    <dgm:cxn modelId="{AF667C19-954A-468B-B3AE-B0D86DEDE798}" type="presParOf" srcId="{5169CAB8-958C-4599-9B89-993694754C09}" destId="{8F0583CD-C466-41CC-B761-B783AD38EB5B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AB145-FD11-438E-A7CF-0D1F385FC24A}">
      <dsp:nvSpPr>
        <dsp:cNvPr id="0" name=""/>
        <dsp:cNvSpPr/>
      </dsp:nvSpPr>
      <dsp:spPr>
        <a:xfrm>
          <a:off x="3761" y="1616148"/>
          <a:ext cx="1377230" cy="887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주제 선정</a:t>
          </a:r>
          <a:r>
            <a:rPr lang="en-US" altLang="ko-KR" sz="1700" kern="1200" dirty="0" smtClean="0"/>
            <a:t>, </a:t>
          </a:r>
          <a:r>
            <a:rPr lang="ko-KR" altLang="en-US" sz="1700" kern="1200" dirty="0" smtClean="0"/>
            <a:t>계획</a:t>
          </a:r>
          <a:endParaRPr lang="ko-KR" altLang="en-US" sz="1700" kern="1200" dirty="0"/>
        </a:p>
      </dsp:txBody>
      <dsp:txXfrm>
        <a:off x="3761" y="1616148"/>
        <a:ext cx="1155247" cy="887934"/>
      </dsp:txXfrm>
    </dsp:sp>
    <dsp:sp modelId="{7C07ED5F-DC76-4E6F-B3DC-546A75B87588}">
      <dsp:nvSpPr>
        <dsp:cNvPr id="0" name=""/>
        <dsp:cNvSpPr/>
      </dsp:nvSpPr>
      <dsp:spPr>
        <a:xfrm>
          <a:off x="937025" y="1616148"/>
          <a:ext cx="1532841" cy="887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모델 선정</a:t>
          </a:r>
          <a:endParaRPr lang="ko-KR" altLang="en-US" sz="1700" kern="1200" dirty="0"/>
        </a:p>
      </dsp:txBody>
      <dsp:txXfrm>
        <a:off x="1380992" y="1616148"/>
        <a:ext cx="644907" cy="887934"/>
      </dsp:txXfrm>
    </dsp:sp>
    <dsp:sp modelId="{2AFEC7AE-8D57-492C-B7D9-EF712CFD6E56}">
      <dsp:nvSpPr>
        <dsp:cNvPr id="0" name=""/>
        <dsp:cNvSpPr/>
      </dsp:nvSpPr>
      <dsp:spPr>
        <a:xfrm>
          <a:off x="2025899" y="1616148"/>
          <a:ext cx="1778333" cy="887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0" kern="1200" dirty="0" smtClean="0"/>
            <a:t>학습 </a:t>
          </a:r>
          <a:r>
            <a:rPr lang="ko-KR" altLang="en-US" sz="1400" b="0" kern="1200" dirty="0" err="1" smtClean="0"/>
            <a:t>데이터셋</a:t>
          </a:r>
          <a:r>
            <a:rPr lang="ko-KR" altLang="en-US" sz="1400" b="0" kern="1200" dirty="0" smtClean="0"/>
            <a:t> 수집</a:t>
          </a:r>
          <a:endParaRPr lang="ko-KR" altLang="en-US" sz="1400" b="0" kern="1200" dirty="0"/>
        </a:p>
      </dsp:txBody>
      <dsp:txXfrm>
        <a:off x="2469866" y="1616148"/>
        <a:ext cx="890399" cy="887934"/>
      </dsp:txXfrm>
    </dsp:sp>
    <dsp:sp modelId="{1A9BE5BA-82C1-4F8A-B92E-425276C3E56C}">
      <dsp:nvSpPr>
        <dsp:cNvPr id="0" name=""/>
        <dsp:cNvSpPr/>
      </dsp:nvSpPr>
      <dsp:spPr>
        <a:xfrm>
          <a:off x="3384377" y="1616148"/>
          <a:ext cx="3733387" cy="887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개발</a:t>
          </a:r>
          <a:endParaRPr lang="ko-KR" altLang="en-US" sz="800" kern="1200" dirty="0"/>
        </a:p>
      </dsp:txBody>
      <dsp:txXfrm>
        <a:off x="3828344" y="1616148"/>
        <a:ext cx="2845453" cy="887934"/>
      </dsp:txXfrm>
    </dsp:sp>
    <dsp:sp modelId="{8F0583CD-C466-41CC-B761-B783AD38EB5B}">
      <dsp:nvSpPr>
        <dsp:cNvPr id="0" name=""/>
        <dsp:cNvSpPr/>
      </dsp:nvSpPr>
      <dsp:spPr>
        <a:xfrm>
          <a:off x="6649685" y="1616148"/>
          <a:ext cx="1627473" cy="887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결과 보고</a:t>
          </a:r>
          <a:endParaRPr lang="ko-KR" altLang="en-US" sz="1700" kern="1200" dirty="0"/>
        </a:p>
      </dsp:txBody>
      <dsp:txXfrm>
        <a:off x="7093652" y="1616148"/>
        <a:ext cx="739539" cy="88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071546" cy="107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4914" y="339236"/>
            <a:ext cx="642942" cy="642942"/>
            <a:chOff x="142844" y="928670"/>
            <a:chExt cx="1285884" cy="1285884"/>
          </a:xfrm>
        </p:grpSpPr>
        <p:sp>
          <p:nvSpPr>
            <p:cNvPr id="9" name="L 도형 8"/>
            <p:cNvSpPr/>
            <p:nvPr/>
          </p:nvSpPr>
          <p:spPr>
            <a:xfrm>
              <a:off x="142844" y="928670"/>
              <a:ext cx="1285884" cy="1285884"/>
            </a:xfrm>
            <a:prstGeom prst="corner">
              <a:avLst>
                <a:gd name="adj1" fmla="val 24902"/>
                <a:gd name="adj2" fmla="val 278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665776" y="1005608"/>
              <a:ext cx="357190" cy="10715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 userDrawn="1"/>
        </p:nvSpPr>
        <p:spPr>
          <a:xfrm>
            <a:off x="0" y="6264315"/>
            <a:ext cx="9144000" cy="6023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3710" y="2214554"/>
            <a:ext cx="37799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머신러닝을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이용한 </a:t>
            </a:r>
            <a:endParaRPr lang="en-US" altLang="ko-KR" sz="32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의료 영상 진단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2699" y="3938602"/>
            <a:ext cx="242726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Medical image diagnosis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using machine learning</a:t>
            </a:r>
            <a:endParaRPr kumimoji="0" lang="en-US" altLang="ko-KR" sz="16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90682" y="5092403"/>
            <a:ext cx="13692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20182642 </a:t>
            </a:r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김범지</a:t>
            </a:r>
            <a:endParaRPr lang="en-US" altLang="ko-KR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20187096 </a:t>
            </a:r>
            <a:r>
              <a:rPr kumimoji="0"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김민겸</a:t>
            </a:r>
            <a:endParaRPr kumimoji="0" lang="en-US" altLang="ko-KR" sz="12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20187103 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이승준</a:t>
            </a:r>
            <a:endParaRPr kumimoji="0" lang="en-US" altLang="ko-KR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5317" y="4684811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Team 99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프로젝트 소개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 descr="https://image.zdnet.co.kr/2021/08/03/a3fcff7e05b356160bdd947b45bbfa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2376264" cy="27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mblogthumb-phinf.pstatic.net/MjAyMDA2MzBfODcg/MDAxNTkzNDk5Mjc3NzU1.oDV5aZroIXtt7fTOaDDtdhl3P6u57LyvtHc2c7dKx40g.aC_TYTSp5Qe_LTvjnsQClSFFpHAsdv3G9QYtGK83C-Ug.PNG.naraemedical01/image.png?type=w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54" y="2852935"/>
            <a:ext cx="3656091" cy="271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인간의 폐의 X 선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27" y="2858114"/>
            <a:ext cx="2415866" cy="27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9730" y="24799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MRI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5777" y="246517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1166" y="24651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선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374208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이용하여 일반화된 병리 사진을 분석하는 기법을 개발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프로젝트 필요성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1943586"/>
            <a:ext cx="3384376" cy="3384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142275"/>
            <a:ext cx="4288421" cy="11701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854" y="4688891"/>
            <a:ext cx="5112568" cy="12781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832" y="2592752"/>
            <a:ext cx="4221979" cy="18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프로젝트 목표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80928"/>
            <a:ext cx="3779023" cy="2419900"/>
          </a:xfrm>
          <a:prstGeom prst="rect">
            <a:avLst/>
          </a:prstGeom>
        </p:spPr>
      </p:pic>
      <p:pic>
        <p:nvPicPr>
          <p:cNvPr id="5" name="Picture 2" descr="https://cdn.discordapp.com/attachments/1214781945444048918/1215912719807414364/3dc038da-1428-4cdf-818f-fac2a6fc7310.png?ex=65fe79f6&amp;is=65ec04f6&amp;hm=19bc34b51ef8c7d42bc12b03f3effffcbad4dda5741b3085f2b9bad559dbc7b3&amp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96952"/>
            <a:ext cx="472268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374208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이용하여 일반화된 병리 사진을 분석하는 기법을 개발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1816248"/>
            <a:ext cx="870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모델을 </a:t>
            </a:r>
            <a:r>
              <a:rPr lang="ko-KR" altLang="en-US" dirty="0" smtClean="0"/>
              <a:t>구현해서 </a:t>
            </a:r>
            <a:r>
              <a:rPr lang="ko-KR" altLang="en-US" dirty="0"/>
              <a:t>다양한 병리 사진을 테스트하여 장점과 보완할 점을 </a:t>
            </a:r>
            <a:r>
              <a:rPr lang="ko-KR" altLang="en-US" dirty="0" smtClean="0"/>
              <a:t>찾아내는 것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3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프로젝트 구성 측면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 descr="https://www.insilicogen.com/blog/attach/1/14037369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" y="3139077"/>
            <a:ext cx="2921992" cy="122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8478" y="273877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pic>
        <p:nvPicPr>
          <p:cNvPr id="6" name="Picture 4" descr="https://oi.readthedocs.io/en/latest/_images/resnet_34_lay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1" y="2348880"/>
            <a:ext cx="2592198" cy="342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33985" y="1979548"/>
            <a:ext cx="92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ResNet</a:t>
            </a:r>
            <a:endParaRPr lang="ko-KR" altLang="en-US" dirty="0"/>
          </a:p>
        </p:txBody>
      </p:sp>
      <p:pic>
        <p:nvPicPr>
          <p:cNvPr id="10" name="Picture 12" descr="U-Net Architecture Explained - GeeksforGeek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61" y="3108110"/>
            <a:ext cx="3175916" cy="158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92278" y="272547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UNet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304" y="1309503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고려중인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8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기대효과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00808"/>
            <a:ext cx="2952328" cy="2952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24" y="1844824"/>
            <a:ext cx="4917383" cy="12651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57" y="3320746"/>
            <a:ext cx="5142155" cy="12855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7957" y="482326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오진률</a:t>
            </a:r>
            <a:r>
              <a:rPr lang="ko-KR" altLang="en-US" dirty="0" smtClean="0"/>
              <a:t> 감소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전공의 업무 보조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효율성 향상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의료 질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16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42976" y="214290"/>
            <a:ext cx="742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프로젝트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일정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759705756"/>
              </p:ext>
            </p:extLst>
          </p:nvPr>
        </p:nvGraphicFramePr>
        <p:xfrm>
          <a:off x="431540" y="1800932"/>
          <a:ext cx="8280920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1540" y="152238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캡스톤디자인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9815" y="258580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주차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69673" y="258580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주차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73152" y="2616972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15</a:t>
            </a:r>
            <a:r>
              <a:rPr lang="ko-KR" altLang="en-US" sz="1400" dirty="0" smtClean="0"/>
              <a:t>주차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87233" y="261697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 smtClean="0"/>
              <a:t>주차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371378" y="29249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91236" y="29249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08796" y="2914833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92280" y="2914833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244408" y="292494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22837" y="2616971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14</a:t>
            </a:r>
            <a:r>
              <a:rPr lang="ko-KR" altLang="en-US" sz="1400" dirty="0" smtClean="0"/>
              <a:t>주차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10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도형 6"/>
          <p:cNvSpPr/>
          <p:nvPr/>
        </p:nvSpPr>
        <p:spPr>
          <a:xfrm>
            <a:off x="142844" y="928670"/>
            <a:ext cx="1285884" cy="1285884"/>
          </a:xfrm>
          <a:prstGeom prst="corner">
            <a:avLst>
              <a:gd name="adj1" fmla="val 24902"/>
              <a:gd name="adj2" fmla="val 278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700000">
            <a:off x="683706" y="1040904"/>
            <a:ext cx="357190" cy="1071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714480" y="2339500"/>
            <a:ext cx="63569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108</Words>
  <Application>Microsoft Office PowerPoint</Application>
  <PresentationFormat>화면 슬라이드 쇼(4:3)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Squares and Aroww PowerPoint Templates Design-pptx</dc:title>
  <dc:creator>ALLPPT.COM</dc:creator>
  <cp:lastModifiedBy>김 민겸</cp:lastModifiedBy>
  <cp:revision>25</cp:revision>
  <dcterms:created xsi:type="dcterms:W3CDTF">2012-06-16T11:05:46Z</dcterms:created>
  <dcterms:modified xsi:type="dcterms:W3CDTF">2024-03-11T08:46:14Z</dcterms:modified>
</cp:coreProperties>
</file>