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0" r:id="rId6"/>
    <p:sldId id="268" r:id="rId7"/>
    <p:sldId id="270" r:id="rId8"/>
    <p:sldId id="272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F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071546" cy="107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4914" y="339236"/>
            <a:ext cx="642942" cy="642942"/>
            <a:chOff x="142844" y="928670"/>
            <a:chExt cx="1285884" cy="1285884"/>
          </a:xfrm>
        </p:grpSpPr>
        <p:sp>
          <p:nvSpPr>
            <p:cNvPr id="9" name="L 도형 8"/>
            <p:cNvSpPr/>
            <p:nvPr/>
          </p:nvSpPr>
          <p:spPr>
            <a:xfrm>
              <a:off x="142844" y="928670"/>
              <a:ext cx="1285884" cy="1285884"/>
            </a:xfrm>
            <a:prstGeom prst="corner">
              <a:avLst>
                <a:gd name="adj1" fmla="val 24902"/>
                <a:gd name="adj2" fmla="val 278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65776" y="1005608"/>
              <a:ext cx="357190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0" y="6264315"/>
            <a:ext cx="9144000" cy="6023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arxiv.org/pdf/1505.0459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3710" y="2214554"/>
            <a:ext cx="3779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머신러닝을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이용한 </a:t>
            </a:r>
            <a:endParaRPr lang="en-US" altLang="ko-KR" sz="32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의료 영상 진단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2699" y="3938602"/>
            <a:ext cx="242726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Medical image diagnosis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using machine learning</a:t>
            </a:r>
            <a:endParaRPr kumimoji="0" lang="en-US" altLang="ko-KR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90682" y="5092403"/>
            <a:ext cx="13692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20182642 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김범지</a:t>
            </a:r>
            <a:endParaRPr lang="en-US" altLang="ko-KR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20187096 </a:t>
            </a:r>
            <a:r>
              <a:rPr kumimoji="0"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김민겸</a:t>
            </a:r>
            <a:endParaRPr kumimoji="0" lang="en-US" altLang="ko-KR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20187103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이승준</a:t>
            </a:r>
            <a:endParaRPr kumimoji="0" lang="en-US" altLang="ko-KR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5317" y="4684811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Team 99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소개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목표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6" descr="https://mblogthumb-phinf.pstatic.net/MjAyMDA2MzBfODcg/MDAxNTkzNDk5Mjc3NzU1.oDV5aZroIXtt7fTOaDDtdhl3P6u57LyvtHc2c7dKx40g.aC_TYTSp5Qe_LTvjnsQClSFFpHAsdv3G9QYtGK83C-Ug.PNG.naraemedical01/image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7"/>
            <a:ext cx="3656091" cy="27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08095" y="185138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74208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이용하여 일반화된 병리 사진을 분석하는 기법을 개발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7"/>
            <a:ext cx="3672408" cy="27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캡스톤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결과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393772"/>
            <a:ext cx="848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기능 요구사항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인터페이스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이미지 업로드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 진단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결과 표시 등 상호작용 구현 성공</a:t>
            </a:r>
            <a:endParaRPr lang="ko-KR" altLang="en-US" sz="2400" dirty="0"/>
          </a:p>
        </p:txBody>
      </p:sp>
      <p:pic>
        <p:nvPicPr>
          <p:cNvPr id="1025" name="_x636354912" descr="EMB000071d47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4172813" cy="22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636356136" descr="EMB000071d477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2" y="2780928"/>
            <a:ext cx="2787912" cy="269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캡스톤</a:t>
            </a: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결과</a:t>
            </a:r>
            <a:endParaRPr lang="en-US" altLang="ko-KR" sz="4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460232"/>
            <a:ext cx="6862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성능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탑재된 모델의 목표 응답 시간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정확도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달성 성공</a:t>
            </a:r>
            <a:endParaRPr lang="ko-KR" altLang="en-US" sz="2400" dirty="0"/>
          </a:p>
        </p:txBody>
      </p:sp>
      <p:pic>
        <p:nvPicPr>
          <p:cNvPr id="2049" name="_x636355848" descr="EMB000071d477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" y="2348880"/>
            <a:ext cx="476996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36357720" descr="EMB000071d477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88" y="3010004"/>
            <a:ext cx="5684012" cy="7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46427" y="3948474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응답시간 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미만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valid_acc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test_acc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0.98, 0.97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최초 목표였던 </a:t>
            </a:r>
            <a:r>
              <a:rPr lang="en-US" altLang="ko-KR" dirty="0" smtClean="0"/>
              <a:t>85% </a:t>
            </a:r>
            <a:r>
              <a:rPr lang="ko-KR" altLang="en-US" dirty="0" smtClean="0"/>
              <a:t>이상의 정확도를 달성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3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개선 목표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772816"/>
            <a:ext cx="694613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err="1" smtClean="0"/>
              <a:t>대세포암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편평세포암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선암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정상 총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가지 클래스 분류</a:t>
            </a:r>
            <a:r>
              <a:rPr lang="en-US" altLang="ko-KR" sz="2000" b="1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/>
              <a:t>모델 안정성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성능 </a:t>
            </a:r>
            <a:r>
              <a:rPr lang="ko-KR" altLang="en-US" sz="2000" b="1" dirty="0" smtClean="0"/>
              <a:t>향상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제공 서비스 개선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4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진행상황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268760"/>
            <a:ext cx="6946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/>
              <a:t>대세포암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편평세포암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선암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정상 총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클래스 분류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흉부 </a:t>
            </a:r>
            <a:r>
              <a:rPr lang="en-US" altLang="ko-KR" dirty="0" smtClean="0"/>
              <a:t>CT</a:t>
            </a:r>
            <a:r>
              <a:rPr lang="ko-KR" altLang="en-US" dirty="0" smtClean="0"/>
              <a:t>이미지는 정상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편평세포암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대세포암</a:t>
            </a:r>
            <a:r>
              <a:rPr lang="ko-KR" altLang="en-US" dirty="0" smtClean="0"/>
              <a:t> 총 </a:t>
            </a:r>
            <a:r>
              <a:rPr lang="ko-KR" altLang="en-US" dirty="0" err="1" smtClean="0"/>
              <a:t>네가지로</a:t>
            </a:r>
            <a:r>
              <a:rPr lang="ko-KR" altLang="en-US" dirty="0" smtClean="0"/>
              <a:t> 구성되어있음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암의 유무만을 분류하던 기존 모델에서 정상과 세가지 </a:t>
            </a:r>
            <a:r>
              <a:rPr lang="ko-KR" altLang="en-US" dirty="0" err="1" smtClean="0"/>
              <a:t>암종</a:t>
            </a:r>
            <a:r>
              <a:rPr lang="ko-KR" altLang="en-US" dirty="0" smtClean="0"/>
              <a:t> 클래스를 분류하는 것이 목표이며 현재 각 </a:t>
            </a:r>
            <a:r>
              <a:rPr lang="ko-KR" altLang="en-US" dirty="0" err="1" smtClean="0"/>
              <a:t>암종을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폴더별로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후 클래스 분류 완료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527142"/>
            <a:ext cx="2162477" cy="2038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05" y="3520840"/>
            <a:ext cx="2048161" cy="2038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57" y="3520841"/>
            <a:ext cx="2086266" cy="20386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810" y="5660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5660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대세포암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5660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편평세포암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48" y="3520840"/>
            <a:ext cx="200995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진행상황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268760"/>
            <a:ext cx="3135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모델 안정성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성능 향상</a:t>
            </a:r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6817" y="1637740"/>
            <a:ext cx="52072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계획은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/>
              <a:t>마스킹</a:t>
            </a:r>
            <a:r>
              <a:rPr lang="en-US" altLang="ko-KR" dirty="0"/>
              <a:t>(Class-specific Masking)</a:t>
            </a:r>
            <a:r>
              <a:rPr lang="ko-KR" altLang="en-US" dirty="0"/>
              <a:t>을 적용해서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모델이 주목해야할 특징을 강조해주는 </a:t>
            </a:r>
            <a:r>
              <a:rPr lang="ko-KR" altLang="en-US" dirty="0" err="1"/>
              <a:t>어텐션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메커니즘</a:t>
            </a:r>
            <a:r>
              <a:rPr lang="en-US" altLang="ko-KR" dirty="0"/>
              <a:t>(Attention Mechanisms)</a:t>
            </a:r>
            <a:r>
              <a:rPr lang="ko-KR" altLang="en-US" dirty="0"/>
              <a:t>기법을 </a:t>
            </a:r>
            <a:r>
              <a:rPr lang="ko-KR" altLang="en-US" dirty="0" smtClean="0"/>
              <a:t>적용해서 모델의 정확도를 올릴 계획이었으나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 중 전문지식이 없는 사람이 이미지의 각 암의 특징을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하는 것은 정확도에 오히려 안좋은 영향을 끼친다는 결론이 나와 보류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29513"/>
            <a:ext cx="2985393" cy="1224136"/>
          </a:xfrm>
          <a:prstGeom prst="rect">
            <a:avLst/>
          </a:prstGeom>
        </p:spPr>
      </p:pic>
      <p:sp>
        <p:nvSpPr>
          <p:cNvPr id="9" name="AutoShape 2" descr="data:image/png;base64,iVBORw0KGgoAAAANSUhEUgAAAr4AAAK9CAYAAADCE2/bAAAAOXRFWHRTb2Z0d2FyZQBNYXRwbG90bGliIHZlcnNpb24zLjcuMSwgaHR0cHM6Ly9tYXRwbG90bGliLm9yZy/bCgiHAAAACXBIWXMAAA9hAAAPYQGoP6dpAADoQklEQVR4nOzdd3iT5frA8W+S7l26y2ppyyh77yUbREDcyBLxiKBHcR8VFQe/4z6iRzwqS0RRBERFEBBk771XaRktpZS2dLfJ+/sjTWjoTEn6dtyf68rV9Mn7vrlTa7j75H7uR6MoioIQQgghhBA1nFbtAIQQQgghhKgMkvgKIYQQQohaQRJfIYQQQghRK0jiK4QQQgghagVJfIUQQgghRK0gia8QQgghhKgVJPEVQgghhBC1giS+QgghhBCiVpDEVwghhBBC1AqS+FZREyZMICwsrELnvvHGG2g0GtsGVMWcP38ejUbD/PnzK/25NRoNb7zxhvn7+fPno9FoOH/+fJnnhoWFMWHCBJvGczu/K0KI8pP35dLJ+/JN8r5cdUniayWNRlOu28aNG9UOtdZ76qmn0Gg0nDlzpsRjXnnlFTQaDYcOHarEyKx3+fJl3njjDQ4cOKB2KMU6fvw4Go0GFxcXUlJS1A5H1DLyvlx9yPuyfZn++Pjggw/UDqXKclA7gOrm22+/tfh+4cKFrF27tsh4s2bNbut5vvrqKwwGQ4XOffXVV3nppZdu6/lrgjFjxjB79mwWL17MjBkzij3m+++/p2XLlrRq1arCzzN27FgeeOABnJ2dK3yNsly+fJk333yTsLAw2rRpY/HY7fyu2MqiRYsIDg7m+vXrLF26lEcffVTVeETtIu/L1Ye8Lwu1SeJrpYcfftji+x07drB27doi47fKzMzEzc2t3M/j6OhYofgAHBwccHCQ/7SdO3cmMjKS77//vtg32O3btxMTE8P//d//3dbz6HQ6dDrdbV3jdtzO74otKIrC4sWLeeihh4iJieG7776rsolvRkYG7u7uaochbEzel6sPeV8WapNSBzvo06cPLVq0YO/evfTq1Qs3Nzf+9a9/AfDLL78wbNgwQkNDcXZ2JiIigrfeegu9Xm9xjVvrgwp/fPG///2PiIgInJ2d6dixI7t377Y4t7haMo1Gw7Rp01ixYgUtWrTA2dmZ5s2bs3r16iLxb9y4kQ4dOuDi4kJERARffvlluevTNm/ezL333kuDBg1wdnamfv36PPPMM2RlZRV5fR4eHly6dImRI0fi4eFBQEAAzz33XJGfRUpKChMmTMDb2xsfHx/Gjx9f7o/Tx4wZw4kTJ9i3b1+RxxYvXoxGo+HBBx8kNzeXGTNm0L59e7y9vXF3d6dnz55s2LChzOcorpZMURTefvtt6tWrh5ubG3379uXo0aNFzk1OTua5556jZcuWeHh44OXlxZAhQzh48KD5mI0bN9KxY0cAJk6caP7Y1lRHV1wtWUZGBs8++yz169fH2dmZJk2a8MEHH6AoisVx1vxelGTr1q2cP3+eBx54gAceeIBNmzZx8eLFIscZDAb+85//0LJlS1xcXAgICGDw4MHs2bPH4rhFixbRqVMn3Nzc8PX1pVevXvz5558WMReu5TO5tU7P9N/l77//5oknniAwMJB69eoBEBsbyxNPPEGTJk1wdXXFz8+Pe++9t9h6wJSUFJ555hnCwsJwdnamXr16jBs3jqSkJNLT03F3d+ef//xnkfMuXryITqdj1qxZ5fxJCnuS92V5X65N78tlSUxMZNKkSQQFBeHi4kLr1q1ZsGBBkeN++OEH2rdvj6enJ15eXrRs2ZL//Oc/5sfz8vJ48803iYqKwsXFBT8/P3r06MHatWttFqutyZ+fdnLt2jWGDBnCAw88wMMPP0xQUBBg/J/Rw8OD6dOn4+HhwV9//cWMGTNIS0vj/fffL/O6ixcv5saNG/zjH/9Ao9Hw3nvvcffdd3Pu3Lky/8LcsmULy5Yt44knnsDT05NPP/2U0aNHExcXh5+fHwD79+9n8ODBhISE8Oabb6LX65k5cyYBAQHlet0//fQTmZmZTJkyBT8/P3bt2sXs2bO5ePEiP/30k8Wxer2eQYMG0blzZz744APWrVvHhx9+SEREBFOmTAGMb1QjRoxgy5YtPP744zRr1ozly5czfvz4csUzZswY3nzzTRYvXky7du0snvvHH3+kZ8+eNGjQgKSkJL7++msefPBBJk+ezI0bN/jmm28YNGgQu3btKvIxVllmzJjB22+/zdChQxk6dCj79u1j4MCB5ObmWhx37tw5VqxYwb333kt4eDhXrlzhyy+/pHfv3hw7dozQ0FCaNWvGzJkzmTFjBo899hg9e/YEoFu3bsU+t6Io3HXXXWzYsIFJkybRpk0b1qxZw/PPP8+lS5f4+OOPLY4vz+9Fab777jsiIiLo2LEjLVq0wM3Nje+//57nn3/e4rhJkyYxf/58hgwZwqOPPkp+fj6bN29mx44ddOjQAYA333yTN954g27dujFz5kycnJzYuXMnf/31FwMHDiz3z7+wJ554goCAAGbMmEFGRgYAu3fvZtu2bTzwwAPUq1eP8+fP88UXX9CnTx+OHTtmngVMT0+nZ8+eHD9+nEceeYR27dqRlJTEypUruXjxIm3atGHUqFEsWbKEjz76yGKG6fvvv0dRFMaMGVOhuIXtyfuyvC/Xlvfl0mRlZdGnTx/OnDnDtGnTCA8P56effmLChAmkpKSY/5Bfu3YtDz74IP369ePf//43YFzPsXXrVvMxb7zxBrNmzeLRRx+lU6dOpKWlsWfPHvbt28eAAQNuK067UcRtmTp1qnLrj7F3794KoMyZM6fI8ZmZmUXG/vGPfyhubm5Kdna2eWz8+PFKw4YNzd/HxMQogOLn56ckJyebx3/55RcFUH799Vfz2Ouvv14kJkBxcnJSzpw5Yx47ePCgAiizZ882jw0fPlxxc3NTLl26ZB47ffq04uDgUOSaxSnu9c2aNUvRaDRKbGysxesDlJkzZ1oc27ZtW6V9+/bm71esWKEAynvvvWcey8/PV3r27KkAyrx588qMqWPHjkq9evUUvV5vHlu9erUCKF9++aX5mjk5ORbnXb9+XQkKClIeeeQRi3FAef31183fz5s3TwGUmJgYRVEUJTExUXFyclKGDRumGAwG83H/+te/FEAZP368eSw7O9siLkUx/rd2dna2+Nns3r27xNd76++K6Wf29ttvWxx3zz33KBqNxuJ3oLy/FyXJzc1V/Pz8lFdeecU89tBDDymtW7e2OO6vv/5SAOWpp54qcg3Tz+j06dOKVqtVRo0aVeRnUvjneOvP36Rhw4YWP1vTf5cePXoo+fn5FscW93u6fft2BVAWLlxoHpsxY4YCKMuWLSsx7jVr1iiA8scff1g83qpVK6V3795FzhP2J+/LZb8+eV82qmnvy6bfyffff7/EYz755BMFUBYtWmQey83NVbp27ap4eHgoaWlpiqIoyj//+U/Fy8uryPtnYa1bt1aGDRtWakxVjZQ62ImzszMTJ04sMu7q6mq+f+PGDZKSkujZsyeZmZmcOHGizOvef//9+Pr6mr83/ZV57ty5Ms/t378/ERER5u9btWqFl5eX+Vy9Xs+6desYOXIkoaGh5uMiIyMZMmRImdcHy9eXkZFBUlIS3bp1Q1EU9u/fX+T4xx9/3OL7nj17WryWVatW4eDgYJ5pAGPt1pNPPlmueMBY/3fx4kU2bdpkHlu8eDFOTk7ce++95ms6OTkBxo/kk5OTyc/Pp0OHDsV+HFeadevWkZuby5NPPmnxMeTTTz9d5FhnZ2e0WuP/hnq9nmvXruHh4UGTJk2sfl6TVatWodPpeOqppyzGn332WRRF4Y8//rAYL+v3ojR//PEH165d48EHHzSPPfjggxw8eNDiI8Sff/4ZjUbD66+/XuQapp/RihUrMBgMzJgxw/wzufWYipg8eXKRWr/Cv6d5eXlcu3aNyMhIfHx8LH7uP//8M61bt2bUqFElxt2/f39CQ0P57rvvzI8dOXKEQ4cOlVljKiqXvC/L+3JteF8uTyzBwcEW79uOjo489dRTpKen8/fffwPg4+NDRkZGqWULPj4+HD16lNOnT992XJVFEl87qVu3rvl/2MKOHj3KqFGj8Pb2xsvLi4CAAPM/jqmpqWVet0GDBhbfm95sr1+/bvW5pvNN5yYmJpKVlUVkZGSR44obK05cXBwTJkygTp065vqw3r17A0Vfn6nOs6R4wFiLGRISgoeHh8VxTZo0KVc8AA888AA6nY7FixcDkJ2dzfLlyxkyZIjFP1YLFiygVatW5jqlgIAAfv/993L9dyksNjYWgKioKIvxgIAAi+cD45v5xx9/TFRUFM7Ozvj7+xMQEMChQ4esft7Czx8aGoqnp6fFuGlFuyk+k7J+L0qzaNEiwsPDcXZ25syZM5w5c4aIiAjc3NwsEsGzZ88SGhpKnTp1SrzW2bNn0Wq1REdHl/m81ggPDy8ylpWVxYwZM8y1dqafe0pKisXP/ezZs7Ro0aLU62u1WsaMGcOKFSvIzMwEjOUfLi4u5n/ARdUg78vyvlwb3pfLE0tUVFSRCYZbY3niiSdo3LgxQ4YMoV69ejzyyCNF6oxnzpxJSkoKjRs3pmXLljz//PNVvg2dJL52UvgvbJOUlBR69+7NwYMHmTlzJr/++itr1641186Up/VJSatUlVuK4219bnno9XoGDBjA77//zosvvsiKFStYu3atudj/1tdXWStuAwMDGTBgAD///DN5eXn8+uuv3Lhxw6L2ctGiRUyYMIGIiAi++eYbVq9ezdq1a7njjjvs2pLm3XffZfr06fTq1YtFixaxZs0a1q5dS/PmzSutFU5Ffy/S0tL49ddfiYmJISoqynyLjo4mMzOTxYsX2+x3qzxuXXxjUtz/i08++STvvPMO9913Hz/++CN//vkna9euxc/Pr0I/93HjxpGens6KFSvMXS7uvPNOvL29rb6WsB95X5b35fKozu/LthQYGMiBAwdYuXKluT55yJAhFrXcvXr14uzZs8ydO5cWLVrw9ddf065dO77++utKi9NasritEm3cuJFr166xbNkyevXqZR6PiYlRMaqbAgMDcXFxKbaxeGnNxk0OHz7MqVOnWLBgAePGjTOP387qzoYNG7J+/XrS09MtZhdOnjxp1XXGjBnD6tWr+eOPP1i8eDFeXl4MHz7c/PjSpUtp1KgRy5Yts/gYrLiP5ssTM8Dp06dp1KiRefzq1atF/lpfunQpffv25ZtvvrEYT0lJwd/f3/y9NR/1N2zYkHXr1nHjxg2L2QXTR7am+G7XsmXLyM7O5osvvrCIFYz/fV599VW2bt1Kjx49iIiIYM2aNSQnJ5c46xsREYHBYODYsWOlLlrx9fUtsno8NzeX+Pj4cse+dOlSxo8fz4cffmgey87OLnLdiIgIjhw5Uub1WrRoQdu2bfnuu++oV68ecXFxzJ49u9zxCPXI+7L15H3ZqCq+L5c3lkOHDmEwGCxmfYuLxcnJieHDhzN8+HAMBgNPPPEEX375Ja+99pr5E4c6deowceJEJk6cSHp6Or169eKNN96osm0tZca3Epn+giv8F1tubi7//e9/1QrJgk6no3///qxYsYLLly+bx8+cOVOk/qik88Hy9SmKYtH6xFpDhw4lPz+fL774wjym1+utTipGjhyJm5sb//3vf/njjz+4++67cXFxKTX2nTt3sn37dqtj7t+/P46OjsyePdviep988kmRY3U6XZG/4H/66ScuXbpkMWbqPVuedkFDhw5Fr9fz2WefWYx//PHHaDSactcFlmXRokU0atSIxx9/nHvuucfi9txzz+Hh4WEudxg9ejSKovDmm28WuY7p9Y8cORKtVsvMmTOLzKoU/hlFRERY1AUC/O9//ytxxrc4xf3cZ8+eXeQao0eP5uDBgyxfvrzEuE3Gjh3Ln3/+ySeffIKfn5/Nfs7CvuR92XryvmxUFd+Xy2Po0KEkJCSwZMkS81h+fj6zZ8/Gw8PDXAZz7do1i/O0Wq15U5GcnJxij/Hw8CAyMtL8eFUkM76VqFu3bvj6+jJ+/Hjzto3ffvttpX50UZY33niDP//8k+7duzNlyhTz/6gtWrQoc1vGpk2bEhERwXPPPcelS5fw8vLi559/vq2apOHDh9O9e3deeuklzp8/T3R0NMuWLbO6zsrDw4ORI0ea68lubTF15513smzZMkaNGsWwYcOIiYlhzpw5REdHk56ebtVzmfpezpo1izvvvJOhQ4eyf/9+/vjjjyIzo3feeSczZ85k4sSJdOvWjcOHD/Pdd99ZzEiAMdnz8fFhzpw5eHp64u7uTufOnYutXx0+fDh9+/bllVde4fz587Ru3Zo///yTX375haefftpiwURFXb58mQ0bNhRZqGHi7OzMoEGD+Omnn/j000/p27cvY8eO5dNPP+X06dMMHjwYg8HA5s2b6du3L9OmTSMyMpJXXnmFt956i549e3L33Xfj7OzM7t27CQ0NNffDffTRR3n88ccZPXo0AwYM4ODBg6xZs6bIz7Y0d955J99++y3e3t5ER0ezfft21q1bV6RN0PPPP8/SpUu59957eeSRR2jfvj3JycmsXLmSOXPm0Lp1a/OxDz30EC+88ALLly9nypQp0sC+mpD3ZevJ+7JRVXtfLmz9+vVkZ2cXGR85ciSPPfYYX375JRMmTGDv3r2EhYWxdOlStm7dyieffGKekX700UdJTk7mjjvuoF69esTGxjJ79mzatGljrgeOjo6mT58+tG/fnjp16rBnzx6WLl3KtGnTbPp6bKoSOkfUaCW1zWnevHmxx2/dulXp0qWL4urqqoSGhiovvPCCuR3Shg0bzMeV1DanuBYl3NLGpaS2OVOnTi1y7q0toBRFUdavX6+0bdtWcXJyUiIiIpSvv/5aefbZZxUXF5cSfgo3HTt2TOnfv7/i4eGh+Pv7K5MnTza3YSnc8mX8+PGKu7t7kfOLi/3atWvK2LFjFS8vL8Xb21sZO3assn///nK3zTH5/fffFUAJCQkptl3Wu+++qzRs2FBxdnZW2rZtq/z2229F/jsoStltcxRFUfR6vfLmm28qISEhiqurq9KnTx/lyJEjRX7e2dnZyrPPPms+rnv37sr27duV3r17F2mF9csvvyjR0dHmFkam115cjDdu3FCeeeYZJTQ0VHF0dFSioqKU999/36KNj+m1lPf3orAPP/xQAZT169eXeMz8+fMVQPnll18URTG2Jnr//feVpk2bKk5OTkpAQIAyZMgQZe/evRbnzZ07V2nbtq3i7Oys+Pr6Kr1791bWrl1rflyv1ysvvvii4u/vr7i5uSmDBg1Szpw5U2I7s927dxeJ7fr168rEiRMVf39/xcPDQxk0aJBy4sSJYl/3tWvXlGnTpil169ZVnJyclHr16injx49XkpKSilx36NChCqBs27atxJ+LsD95X7Yk78tGNf19WVFu/k6WdPv2228VRVGUK1eumN8DnZyclJYtWxb577Z06VJl4MCBSmBgoOLk5KQ0aNBA+cc//qHEx8ebj3n77beVTp06KT4+Poqrq6vStGlT5Z133lFyc3NLjVNNGkWpQn/Wiipr5MiR1a5liRCVbdSoURw+fLhctZdC3C55XxbCelLjK4q4dRvL06dPs2rVKvr06aNOQEJUA/Hx8fz++++MHTtW7VBEDSTvy0LYhsz4iiJCQkKYMGECjRo1IjY2li+++IKcnBz2799fpAeiELVdTEwMW7du5euvv2b37t2cPXuW4OBgtcMSNYy8LwthG7K4TRQxePBgvv/+exISEnB2dqZr1668++678uYqRDH+/vtvJk6cSIMGDViwYIEkvcIu5H1ZCNuQGV8hhBBCCFErSI2vEEIIIYSoFSTxFUIIIYQQtYLU+BbDYDBw+fJlPD09rdqSUAghyktRFG7cuEFoaKjFtqE1hbyPCiHsrSLvo5L4FuPy5cvUr19f7TCEELXAhQsXqFevntph2Jy8jwohKos176OS+BbDtF3fhQsX8PLyUjkaIURNlJaWRv369c3vNzWNvI8KIeytIu+jkvgWw/SxnJeXl7xhCyHsqqaWAcj7qBCisljzPlrzCsuEEEIIIYQohiS+QgghhBCiVpDEVwghhBBC1ApS4yuEEEKI26LX68nLy1M7DFHD6HQ6HBwcbLoWQhJfIYQQQlRYeno6Fy9eRFEUtUMRNZCbmxshISE4OTnZ5HqS+AohhBCiQvR6PRcvXsTNzY2AgIAa26VEVD5FUcjNzeXq1avExMQQFRVlk81+JPEVQgghRIXk5eWhKAoBAQG4urqqHY6oYVxdXXF0dCQ2Npbc3FxcXFxu+5qyuE0IIYQQt0VmeoW92HpLd0l8hRBCCCFErSCJrxBCCCGEqBUk8RVCCCGEuE1hYWF88skn5T5+48aNaDQaUlJS7BaTKEoSXyGEEELUGhqNptTbG2+8UaHr7t69m8cee6zcx3fr1o34+Hi8vb0r9HzlJQm2JenqIIQQQohaIz4+3nx/yZIlzJgxg5MnT5rHPDw8zPcVRUGv1+PgUHa6FBAQYFUcTk5OBAcHW3WOuH0y4yuEEEIIm1AUhczcfFVu5d1AIzg42Hzz9vZGo9GYvz9x4gSenp788ccftG/fHmdnZ7Zs2cLZs2cZMWIEQUFBeHh40LFjR9atW2dx3VtLHTQaDV9//TWjRo3Czc2NqKgoVq5caX781pnY+fPn4+Pjw5o1a2jWrBkeHh4MHjzYIlHPz8/nqaeewsfHBz8/P1588UXGjx/PyJEjK/zf7Pr164wbNw5fX1/c3NwYMmQIp0+fNj8eGxvL8OHD8fX1xd3dnebNm7Nq1SrzuWPGjDG3s4uKimLevHkVjqUyyIyvEEIIIWwiK09P9Iw1qjz3sZmDcHOyTVrz0ksv8cEHH9CoUSN8fX25cOECQ4cO5Z133sHZ2ZmFCxcyfPhwTp48SYMGDUq8zptvvsl7773H+++/z+zZsxkzZgyxsbHUqVOn2OMzMzP54IMP+Pbbb9FqtTz88MM899xzfPfddwD8+9//5rvvvmPevHk0a9aM//znP6xYsYK+fftW+LVOmDCB06dPs3LlSry8vHjxxRcZOnQox44dw9HRkalTp5Kbm8umTZtwd3fn2LFj5lnx1157jWPHjvHHH3/g7+/PmTNnyMrKqnAslUESXyGEEEKIQmbOnMmAAQPM39epU4fWrVubv3/rrbdYvnw5K1euZNq0aSVeZ8KECTz44IMAvPvuu3z66afs2rWLwYMHF3t8Xl4ec+bMISIiAoBp06Yxc+ZM8+OzZ8/m5ZdfZtSoUQB89tln5tnXijAlvFu3bqVbt24AfPfdd9SvX58VK1Zw7733EhcXx+jRo2nZsiUAjRo1Mp8fFxdH27Zt6dChA2Cc9a7qJPEVQgghhE24Ouo4NnOQas9tK6ZEziQ9PZ033niD33//nfj4ePLz88nKyiIuLq7U67Rq1cp8393dHS8vLxITE0s83s3NzZz0AoSEhJiPT01N5cqVK3Tq1Mn8uE6no3379hgMBqten8nx48dxcHCgc+fO5jE/Pz+aNGnC8ePHAXjqqaeYMmUKf/75J/3792f06NHm1zVlyhRGjx7Nvn37GDhwICNHjjQn0FWV1PgKIYQQwiY0Gg1uTg6q3Gy5e5y7u7vF98899xzLly/n3XffZfPmzRw4cICWLVuSm5tb6nUcHR2L/HxKS1KLO768tcv28uijj3Lu3DnGjh3L4cOH6dChA7NnzwZgyJAhxMbG8swzz3D58mX69evHc889p2q8ZZHEVwghhBCiFFu3bmXChAmMGjWKli1bEhwczPnz5ys1Bm9vb4KCgti9e7d5TK/Xs2/fvgpfs1mzZuTn57Nz507z2LVr1zh58iTR0dHmsfr16/P444+zbNkynn32Wb766ivzYwEBAYwfP55FixbxySef8L///a/C8VQGKXUQQgghhChFVFQUy5YtY/jw4Wg0Gl577bUKlxfcjieffJJZs2YRGRlJ06ZNmT17NtevXy/XbPfhw4fx9PQ0f6/RaGjdujUjRoxg8uTJfPnll3h6evLSSy9Rt25dRowYAcDTTz/NkCFDaNy4MdevX2fDhg00a9YMgBkzZtC+fXuaN29OTk4Ov/32m/mxqkoSXyGEEEKIUnz00Uc88sgjdOvWDX9/f1588UXS0tIqPY4XX3yRhIQExo0bh06n47HHHmPQoEHodGXXN/fq1cvie51OR35+PvPmzeOf//wnd955J7m5ufTq1YtVq1aZyy70ej1Tp07l4sWLeHl5MXjwYD7++GPA2Iv45Zdf5vz587i6utKzZ09++OEH279wG9IoahePVEFpaWl4e3uTmpqKl5eX2uEIIWqgmv4+U9NfnzDKzs4mJiaG8PBwXFxc1A6n1jEYDDRr1oz77ruPt956S+1w7KK037GKvM/IjK8QQgghRDUQGxvLn3/+Se/evcnJyeGzzz4jJiaGhx56SO3Qqg1Z3CaEEBWQnadnV0wyefrKr/OriRRF4fDFVJbsLr09lBC1mVarZf78+XTs2JHu3btz+PBh1q1bV+XraqsSmfEVQggrnb5ygye+28fpxHTaNfDhs4faEerjqnZY1drZqxkM/2wLjjoNg5oH4+PmpHZIQlQ59evXZ+vWrWqHUa1J4iuEEMVQFIX1xxNJzcqzGL+ansN/1p0mK08PwL64FIZ9upmP7mtD36aBaoRaI0QGehAd4sWx+DR+OxTPw10aqh2SEKIGksRXCCGK8dXmc7y76kSJj3eP9OPZgU14/ZejHL6UysT5u/l+che6RvhVYpQ1y6i2dTkWn8aK/Zck8RVC2IUkvkIIcYuzV9P54M9TAHQKq4Ork2WroJ5R/kzsHo5Oq2HplK68+/txYpMz6RxeR41wa4y72oTy7h/H2RN7nbhrmTTwc1M7JCFEDSOJrxBCFKI3KLyw9BC5+QZ6NQ5gwcSOpTaHd3bQ8eaIFuTpDWi1ttsytTYK8nKhe4Q/W84kseLAJZ7qF6V2SEKIGka6OgghRCFzt8SwN/Y6Hs4OzLq7Zbl2RAJw1MnbqS2MalsXgOX7LyFt5oUQtibv1EIIAeTrDfx79QneWXUcgFeGNaOudGqodINaBOPiqCUmKYODF1PVDkcIUcNI4iuEqPWuZ+Ty0Fc7+WLjWQAmdg/jgY71VY6qdvJwdmBgdDAAy/ddVDkaIUrWp08fnn76afP3YWFhfPLJJ6Weo9FoWLFixW0/t62uUxtJ4iuEqPXmbDrLrvPJeDg78PlD7Xh9ePNylzgI2zOVO/x2KF42CBE2N3z4cAYPHlzsY5s3b0aj0XDo0CGrr7t7924ee+yx2w3PwhtvvEGbNm2KjMfHxzNkyBCbPtet5s+fj4+Pj12fQw2S+Aohar1dMckAvHlXc4a1ClE5GtEjyp867k5cy8hly5kktcMRNcykSZNYu3YtFy8W/URh3rx5dOjQgVatWll93YCAANzcKqcTSXBwMM7OzpXyXDWNJL5CiFotJ1/P0UtpAHQI81U5GgHGhYJ3FvwBsvLAZZWjEVZRFMjNUOdWzsWQd955JwEBAcyfP99iPD09nZ9++olJkyZx7do1HnzwQerWrYubmxstW7bk+++/L/W6t5Y6nD59ml69euHi4kJ0dDRr164tcs6LL75I48aNcXNzo1GjRrz22mvk5Rk3zZk/fz5vvvkmBw8eRKPRoNFozDHfWupw+PBh7rjjDlxdXfHz8+Oxxx4jPT3d/PiECRMYOXIkH3zwASEhIfj5+TF16lTzc1VEXFwcI0aMwMPDAy8vL+677z6uXLlifvzgwYP07dsXT09PvLy8aN++PXv27AEgNjaW4cOH4+vri7u7O82bN2fVqlUVjsUa0s5MCFGrHb2cRq7eQB13JxrUkb6xVcWINnVZuD2WNUcTyMzNx81J/rmqFvIy4d1QdZ77X5fByb3MwxwcHBg3bhzz58/nlVdeMZc1/fTTT+j1eh588EHS09Np3749L774Il5eXvz++++MHTuWiIgIOnXqVOZzGAwG7r77boKCgti5cyepqakW9cAmnp6ezJ8/n9DQUA4fPszkyZPx9PTkhRde4P777+fIkSOsXr2adevWAeDt7V3kGhkZGQwaNIiuXbuye/duEhMTefTRR5k2bZpFcr9hwwZCQkLYsGEDZ86c4f7776dNmzZMnjy5zNdT3OszJb1///03+fn5TJ06lfvvv5+NGzcCMGbMGNq2bcsXX3yBTqfjwIEDODo6AjB16lRyc3PZtGkT7u7uHDt2DA8PD6vjqAh5JxFC1Gr741IAaNfAR+p6q5B2DXxoUMeNuORM1h67wog2ddUOSdQgjzzyCO+//z5///03ffr0AYxlDqNHj8bb2xtvb2+ee+458/FPPvkka9as4ccffyxX4rtu3TpOnDjBmjVrCA01/iHw7rvvFqnLffXVV833w8LCeO655/jhhx944YUXcHV1xcPDAwcHB4KDg0t8rsWLF5Odnc3ChQtxdzcm/p999hnDhw/n3//+N0FBQQD4+vry2WefodPpaNq0KcOGDWP9+vUVSnzXr1/P4cOHiYmJoX5940LghQsX0rx5c3bv3k3Hjh2Ji4vj+eefp2nTpgBERd3syx0XF8fo0aNp2bIlAI0aNbI6hoqSxFcIUavti7sOQNsGUuagutwMSDwO9Tqg0WgY2SaUT/86wy8HLkviW104uhlnXtV67nJq2rQp3bp1Y+7cufTp04czZ86wefNmZs6cCYBer+fdd9/lxx9/5NKlS+Tm5pKTk1PuGt7jx49Tv359c9IL0LVr1yLHLVmyhE8//ZSzZ8+Snp5Ofn4+Xl5e5X4dpudq3bq1OekF6N69OwaDgZMnT5oT3+bNm6PT3dyFMiQkhMOHD1v1XIWfs379+uakFyA6OhofHx+OHz9Ox44dmT59Oo8++ijffvst/fv359577yUiIgKAp556iilTpvDnn3/Sv39/Ro8eXaG66oqQGl8hRK22P9aU+PqoG0htl3gCPm4O391rTICBEQXdHTadusq19Bw1oxPlpdEYyw3UuFn5ic2kSZP4+eefuXHjBvPmzSMiIoLevXsD8P777/Of//yHF198kQ0bNnDgwAEGDRpEbm6uzX5U27dvZ8yYMQwdOpTffvuN/fv388orr9j0OQozlRmYaDQaDAb7dU154403OHr0KMOGDeOvv/4iOjqa5cuXA/Doo49y7tw5xo4dy+HDh+nQoQOzZ8+2WyyFSeIrhKhREtOyeWHpQU4kpJV5bEJqNpdTs9FqoHU9H/sHJ0rmHwUuPpCVDPsXARAR4EGret7kGxRWHpRFbsK27rvvPrRaLYsXL2bhwoU88sgj5nKnrVu3MmLECB5++GFat25No0aNOHXqVLmv3axZMy5cuEB8fLx5bMeOHRbHbNu2jYYNG/LKK6/QoUMHoqKiiI2NtTjGyckJvV5f5nMdPHiQjIwM89jWrVvRarU0adKk3DFbw/T6Lly4YB47duwYKSkpREdHm8caN27MM888w59//sndd9/NvHnzzI/Vr1+fxx9/nGXLlvHss8/y1Vdf2SXWW0niK4SoUb7cdI4f91zkxZ8Pl7nl7f6CMocmwV64O0vll6q0Ouj2pPH+ttmgN642v6d9PQCW7L4gWxgLm/Lw8OD+++/n5ZdfJj4+ngkTJpgfi4qKYu3atWzbto3jx4/zj3/8w6JjQVn69+9P48aNGT9+PAcPHmTz5s288sorFsdERUURFxfHDz/8wNmzZ/n000/NM6ImYWFhxMTEcODAAZKSksjJKfrJx5gxY3BxcWH8+PEcOXKEDRs28OSTTzJ27FhzmUNF6fV6Dhw4YHE7fvw4/fv3p2XLlowZM4Z9+/axa9cuxo0bR+/evenQoQNZWVlMmzaNjRs3Ehsby9atW9m9ezfNmjUD4Omnn2bNmjXExMSwb98+NmzYYH7M3iTxFULUKFsL+r4evJBirt81URSFH/dc4Inv9nI8Po39F1IA40IqUQW0eQjcAyD1AhxZBsBdrUNxctByIuEGRy+XPYsvhDUmTZrE9evXGTRokEU97quvvkq7du0YNGgQffr0ITg4mJEjR5b7ulqtluXLl5OVlUWnTp149NFHeeeddyyOueuuu3jmmWeYNm0abdq0Ydu2bbz22msWx4wePZrBgwfTt29fAgICim2p5ubmxpo1a0hOTqZjx47cc8899OvXj88++8y6H0Yx0tPTadu2rcVt+PDhaDQafvnlF3x9fenVqxf9+/enUaNGLFmyBACdTse1a9cYN24cjRs35r777mPIkCG8+eabgDGhnjp1Ks2aNWPw4ME0btyY//73v7cdb3loFPkTuoi0tDS8vb1JTU21ushcCKGexBvZdHpnvfn7oS2D+e+Y9gBk5OTzr+WH+aWgL6yzgxZvV0cSb+Twwb2tzTOLlaWmv89U+PVt+gD+egsCm8OUraDRMG3xPn47FM/4rg15c0QL+wUtrJadnU1MTAzh4eG4uLioHY6ogUr7HavI+0yVmPH9/PPPCQsLw8XFhc6dO7Nr164Sj50/f765kbPpdusPQlEUZsyYQUhICK6urvTv35/Tp0/b+2UIIVS2/ew1AAI8jTsarT6SwIXkTE4kpDH8sy38cuAyOq2GVvW8yck3kHjD+LGhzPhWIR0fBSdPSDwKp40N/+/rYFw5vuLAZbLzSq93FEKI0qie+C5ZsoTp06fz+uuvs2/fPlq3bs2gQYNITEws8RwvLy/i4+PNt1uLwd977z0+/fRT5syZw86dO3F3d2fQoEFkZ2fb++UIIVS05bSxzOHutnXpEemPQYHpPx5gxGdbOXc1g2AvF5Y81oUVT3TnhcFN0Gk11PN1Jdy/7Kb3opK4+kCHCcb7Wz4GoHukPyHeLqRm5bHuePnrLIUQ4laqJ74fffQRkydPZuLEiURHRzNnzhzc3NyYO3duiedoNBqCg4PNt8LF24qi8Mknn/Dqq68yYsQIWrVqxcKFC7l8+bLF9n5CiJpFURRzfW/3SH8m9QgHYPf56+TkG+jdOIDfn+pBh7A6aLUanugTyYZn+7BianfZuKKq6fIEaB0hbhvE7USn1ZhLUX7cc1Hl4IQQ1ZmqiW9ubi579+6lf//+5jGtVkv//v3Zvn17ieelp6fTsGFD6tevz4gRIzh69Kj5sZiYGBISEiyu6e3tTefOnUu8Zk5ODmlpaRY3IUT1EpOUweXUbJx0WjqG1aF34wBa1/dBq4HnBzVh3oSO+Hk4W5zTwM8N/1vGRBXgFQqtHzDe3/oJcLO7w5bTV7mSJp/eCSEqRtXENykpCb1eX6TdRlBQEAkJCcWe06RJE+bOncsvv/zCokWLMBgMdOvWjYsXjbMApvOsueasWbPMWxR6e3tb7EQihKgethbU97Zv6Iurkw6tVsP3kzuz99UBTO0biVYrs7rVSvd/Aho4uQoST9DQz52OYb4YFFi+/5La0YlbyDp5YS+2/t1SvdTBWl27dmXcuHG0adOG3r17s2zZMgICAvjyyy8rfM2XX36Z1NRU861wQ2YhRPWw9bSpzMHPPObm5ICvu5NaIYnb4R8FTYcZ72/9DwB3tzPO+v6896IkWlWEaQtce+02JkRmZiZQdOe5ilK1Y7u/vz86na5IU+grV64QHBxcrms4OjrStm1bzpw5A2A+78qVK4SEhFhcs02bNsVew9nZGWdn+bhTiMp2LT2Hh7/ZRew1445Dbk4OfPZQW7o08ivjTKMfd1/g7d+PkW9QyCpY7d890t9u8YpK1uMZOPEbHP4R+v6LYa1CeGPlUU4npnP4UiqtZLc91Tk4OODm5sbVq1dxdHREq61282miilIUhczMTBITE/Hx8TH/kXW7VE18nZycaN++PevXrzc3hjYYDKxfv55p06aV6xp6vZ7Dhw8zdOhQAMLDwwkODmb9+vXmRDctLY2dO3cyZcoUe7wMIUQFvb7yKMfjb9bUZ+bq+WFXXLkS35x8Pe+tOUladr55rJG/Oy3retslVqGCeh0grCec3ww7/ovX4FkMbB7Mrwcv8/Pei5L4VgEajYaQkBBiYmKKdFgSwhZ8fHzKPRlaHqrv0Tl9+nTGjx9Phw4d6NSpE5988gkZGRlMnDgRgHHjxlG3bl1mzZoFwMyZM+nSpQuRkZGkpKTw/vvvExsby6OPPgoY/yd8+umnefvtt4mKiiI8PJzXXnuN0NBQq3ZdEULY1x+H4/ntUDw6rYYFEzuRmpXH1MX72HLmGoqilNlp4deD8SSl5xhblP2jC1qNhiAvFxx0MuNUo/R42pj47p0PvZ5ndLu6/HrwMisPXuaVYdE4Och/b7U5OTkRFRUl5Q7C5hwdHW0202uieuJ7//33c/XqVWbMmEFCQgJt2rRh9erV5sVpcXFxFh+dXL9+ncmTJ5OQkICvry/t27dn27ZtREdHm4954YUXyMjI4LHHHiMlJYUePXqwevVq2VVGiCoiOSOX1345AsCU3hH0iPInJ1+Pi6OWpPQcTl1Jp0mwJwC5+QZy9QYAXBy0OOi0KIrC15vPATC+WxgN/aQPb40V0Q+CW0LCYdj1FT17vUCgpzOJN3L460Qig1vYbiZIVJxWq5V/Y0W1IFsWF6OmbyUqhJqS0nOYtngfO84l0zjIg1+f7IGzg/Ev+nFzd7Hp1FVm3BnNIz3C2XHuGuPm7iI335j4ers6MnNEcwI8nHno6524OurY8XI/vN1ss+ihMtX09xmbvr4jP8PSR8C1DjxzhFnr4vhy0zkGNw9mztj2tglYCFHtVNsti4UQVUd+wexqWWPZeXqrV9bvPHeNYZ9uZse5ZFwddXxwb2tz0gvQPcJY22vaiOLT9afNSS9AalYe//zhAE9+vx8w9natjkmvsFKzEeAbBlnJsH8RI9rUBeCvE4mkZuWpG5sQolqRxFcIYTZ3SwzRM9bw96mr5rF1x67Q+NU/mL81xjx2JjGdNjP/5J4527l4PbNc194be52Hvt7JlbQcIgM9+GVa9yKLk0wdGXacu8bhi6lsO3sNnVbDxuf6cHzmYJ7qF4VGA9cyjLWEE7uH3d4LFtWDzgG6PWW8v202zQJdaBLkSa7ewB+H49WNTQhRrUjiK4Qw+/1wPLl6Ax+tPYWiKCiKwodrT2FQYN628+YZ3p/2XiA7z8De2OsM+3QLqw7Hc+5qusXt4vVMixnh/244g96gcEfTQH6Z2p3GQZ5Fnj86xAtfN0cycvU899NBAAa3CCbM3x1XJx3TBzRmwcRONA7yYHLPcBoFeFTOD0aor80YcA+A1Atoji5nRNtQAFYckM0shBDlp/riNiFE1aA3KObWYgcvpLAv7jo5+QbzWOy1TI5eTqN5qBerCmbZTIuMnvhuX7HXfHZAY57sF8W5q+msP5EIwKvDmuHuXPxbj1aroVukP78fiufklRsATOoRbnFMr8YB/Nm49+2/YFG9OLpAlymwfiZs/YQRD67nvdUn2XEumcspWYT6uKodoRCiGpAZXyEEALHXMsjM1Zu//2ZLDHO3GMsbTJ3FVh2O58ilNC4kZ+HiqGXtM715tEc4ddyd8HJxMN88XYyJ7X/Wn+bo5VTmFpRJ9GsaWOYsbY9CG1C0beBDuwa+tnyZojrrMAmcPCHxGHWvbqZTeB0AVh68rHJgQojqQmZ8hRAAHL1snNk1zeKuPpKAqVDhmf6N+WjtKVYdjsdQMNi3SSDebo68emc0r94ZXeR6Uxbt5Y8jCUxfcpC4ZGMd8KSe4UWOu1XhxPfW2V5Ry7n6QIcJsG02bPmEUW2/ZFdMMiv2X+Lx3hFqRyeEqAZkxlcIAcCxgpKG/tFB9Izyx6CAohhnaSf1CMfZQcv5a5l8t9O4O9PQliGlXY6ZI1rg6+bIySs3yMrT0yzEi67l2JGtfh03xnVtyF2tQxncXHq0ilt0eQK0jhC3jeG+F3DSaTmRcIOjl1PVjkwIUQ1I4iuEAG7O+EaHePFIoZnWST3CcXd2oE+TAABuZOfj7KDljqaBpV4vwNOZN0e0sLhOWbuxmcwc0YJPH2wru7CJorxCofX9AHjs+Zz+0cbfw5/3yiI3IUTZ5F8VIWqp1Kw8ziTeMH9/rCDxbR7qRe+oAMZ0bsD4rg3pWtBbt/AMb98mgSUuUCtseKsQHu8dwYg2odzVOtTGr0DUWt3+afx68nfGRWYD8MuBS+QV029aCCEKkxpfIWohRVGYMG8XBy+ksOQfXWlYx42k9By0Gmga7IVWq+GdUS0tzunXLAgnBy25+QaGtiq9zMFEo9Hw0pCm9ngJojYLaAxNhsHJ3+kUvxh/j1Ekpeew8eRVBkQHqR2dEKIKkxlfIWqA1Mw8Dl8sf43jjnPJ7I9LwaDAl3+f5WhBfW+jAA9cnXTFnuPh7MDrw6N5oGN9BjWX5EKorMfTAGgPLWFstHEOZ+neCyoGJISoDiTxFaIG+Nfywwz/bAs7zl0r1/HfbLm5C9v6E4n8fsjYlzc6pPS9zsd0bsj/jW5lsc2wEKqo3wkadAVDHg9r/gCMWxhfL9jVTwghiiOJrxDVzPmkDPbHXbcY2xmTDGCx1XBhJxLS2BtrPCcmKYP1J64AxkRXUWDp3ouAsb5XiGqj+9MA+B3/jo7BOvL0Cr/ITm5CiFJI4itENZKQms3wz7Zw75ztXE7JAuB6Ri5J6TkA7Iu9XuSczNx87v1iO6O/2MYbK4/yv01nURS4o2kgrw5rZnFstCS+ojqJGggBTSH3Bi8EbANg6b6LKgclhKjKJPEVopJl5+lZsjuOrzef4+vN51h9JB6DaVcI4FJKFr8cuER2nt7iPEVReHnZIW5k55NvUDhwIQWA04np5mMOXUwl/5aV7X+dSORGTj4A87ed5/tdxjrIST3C6RrhR9NgT/OxZZU6CFGlaLXQ7UkA2scvwV2Xz5FLaeYOJUIIcStJfIWoZAu3n+fFnw/z9u/Hefv34zy+aB+TF+4hJTOX1UfiGfzJJv75wwFGf7GN80kZ5vN+3neJDSdvljKYGvafLtSSLCtPz4mEm9+DcZthMO6I5u3qCEDTYE+6Rfih0WjMu6OFervg5+FsnxcthL20vBc8Q9CmJ/Bi3cMA/CSL3IQQJZB2ZkJUso0FyWvHMF+CvFz489gV1p9IpM8HG0nJzANAozFuKDF89hbGdWuIk07HN1vOAdA4yINTV9LNs1qnr6RbXH//hRRa1PUGjGUOf51IBOCFwU2o4+7EdzvjGN2urnkzibvb1eNqeg6t6vrY/bULYXMOztD5cVj3OqOzl/M6rfnlwGVeHtIMJweZ2xFCWJJ3BSEqUVaunj3njXW4/ze6FZ891I5lU7oR5udmTnof69WITc/3pWOYLzdy8vl8w1k+XneKtOx8WtXz5u2Rxv66pp3WTDO+9XxdAdhfqM53w4mrZOcZqOfrSsu63tTzdePFwU2JDLxZ3qDTaniiTyQ9ovzt/wMQwh46TAQnT9zTzjDK/SjJGbn8VbCAUwghCpMZXyEq0Z7YZHL1BkK8XWjk7w5Ai7re/PpkD+ZvPU/r+j70amzcGvj7yV34dkesuYbXSadlUo9w6rg7odFA4o0crt7I4VTBjO+97evz8bpT7C+o/QVYdcRY5jCsZUi5twsWotpx8YYOE2DbbJ52W8OyjJb8uOcig1uUb6MVIUTtIYmvEJVo6xljn93ukf4WiainiyNP9ouyONZBp2Vi9/BirxPu5865pAy2n7vG1RvGjg73dKjHx+tOEZOUQXJGLq6OOv46bixzKLzdsBA1UucpsOMLGtzYRyvNWTaehMS0bAK9XNSOTAhRhUipgxCVaOuZJAC6R/rd1nVMbcd+2W/sWVrXx5W6Pq5EBBhnkffHXWfd8Stk5emp5+tKq3ret/V8QlR53nWhxT0AvOC1FoMCK6SnrxDiFpL4ClFJrmfkcqSgE0P3iNurpzUlvqYNKyIDPQBo18AXgP9uPMvzSw8CMKyVlDmIWqLbNOOXnC3U0yTy895LKIpSxklCiNpEEl8hKsn2c9dQFGNXhtv9+LV5qHEGN7+g/2/jIGPi27Yg8d0be53sPAM9o/yZ2jfytp5LiGojuCU06osWA5MdV3Pyyg3zIlAhhABJfIWoNFvMZQ633z3h1o0mogq6NHRuVAcArQaeG9iYBRM74eXieNvPJ0S1UbChxQO6jXiTzrJ9Uu4ghLhJFrcJUUlM9b09bJD4Bng6E+jpTGLBwrbIghnfiAAP5k3oiL+HMy2lrlfURhF3QFALnK8c4SHdX/x4oA4vD22Ko07meYQQMuMrRKU4cCGF2GuZOOm0dAqvY5Nrmup8AaIKanwB+jYNlKRX1F4aDXSdCsBExz9Jy8hk06mrZZwkhKgtJPEVohJ8syUGgOGtQ/G0UelB84LEN8TbxWbXFKJGaDEaPIIIJJk7tdtZuvei2hEJIaoISXyFsLNLKVmsOmzcSGJSj+L78lZEt4LOEB3DbDODLESN4eAMnR4DYLLDKtYfv8L1jFyVgxJCVAWS+AphY7n5Bv75w37+s+40eXoDC7edR29Q6NrIz6I84XZ1j/Tnl6ndeWtkC5tdU4gao8Mj4OhGtDaWDsphfj10We2IhBBVgCxuE8LGdsZc45cDxn9kN5++yskrNwDbzvaatK7vY/NrClEjuNWBNg/B7q+ZrPudj/d2Z1zXMLWjEkKoTGZ8hbCxmKQM8/09sde5kZ1PuL87dzQNVDEqIWqhLk+goKGv7iAZl45xMuGG2hEJIVQmia8QNnbuqjHxHdYyxLwAbWrfSLRa2T1NiErlF4GmyRAAHtGtZuneCyoHJIRQmyS+QtiYaca3R5SxBnfT8325p309laMSopbq8gQAd+s289e+k+TpDSoHJIRQkyS+QtiYKfEN93fHQaelgZ+byhEJUYuF9UAJboWrJpdB2av4+6T09BWiNpPEVwgbys03cPF6JgCN/N1VjkYIgUaDpmBDi/EOf7Jib4zKAQkh1CSJrxA2FJeciUEBdycdAZ7OaocjhABofjd5boEEaVJwOfkLydLTV4haSxJfIayUpzcw9pudRL2yiqhXVtHstdV8uyMWuFnmEObvjkYji9mEqBIcnHDsYtzQYrx2FSv3y05uQtRWkvgKYaU5G8+y+XQSeXqFPL1CVp6ehdvOAxCTlA4Y63uFEFVI+4nka51pqT3PsV1/qh2NEEIlkvgKYYUTCWl8+tdpAP7v7pasm94bjQZOJ6ZzJS2bmCSp7xWiSnL3J7/FvQD0uf4zx+PTVA5ICKEGSXyFKKc8vYHnfjpInl5hQHQQ93esT2SgBy3regOw9UySecY3TBJfIaocl+7GRW6DtLtZu223ytEIIdQgia8Q5fTt9liOXErD29WRd0a2MNfwdo/0B2DLmSSLVmZCiComKJprQd3QaRR8jswjJ1+vdkRCiEomia8Q5fTTXuOCmOkDGhPo5WIe71GQ+G48eZUraTmAJL5CVFU+fZ8CYKRhPesPnlM5GiFEZZPEV4hyiEnK4Hh8GjqthuGtQy0ea9/QF2cHrblFUh13J3zcnNQIUwhRBl3jQVx3qY+XJpOETfPUDkcIUckk8RWiGPl6g0Wvz1WH4wHoFuFHHXfLpNbFUUfHsDrm78NkpzYhqi6tFk2XfwDQ+/oyziXKIjchahNJfIUoxgtLD9HpnXVsOJEIwO+HjInv0JYhxR5vqvMFCPf3sH+AQogK8+k6gUyNGxHaeHau+0ntcIQQlUgSXyFucT4pg+UHLpFvUHhp2SEOXUzhWEGZw6DmwcWe06NQ4tsoQOp7hajSnD1JiroPgAanFpKdJ4vchKgtJPEV4hbzt51HUYz3r6TlMGGese1R10ZFyxxMokO98HFzBCDMrxomvqYXXBUZDKDPs+3NYFD7VQmV1R30NAY0dOcAW3dsUzscIUQlcVA7ACGqktSsPH7ccwGAZ/o35pP1p8y1viWVOQDotBpeGNSUv05coW/TgEqJ1WYyk+HLXhA1EO78SO1oLF3aBwtHQI6N6zBdvGHiagiKtu11RbWh8wvnbJ1eRCT/jWHHl9Czp9ohCSEqgcz4ClHID7viyMzV0yTIk6f6RTKpezhAQZlDUKnnPtS5AV+P74ibUzX7e/LyPki9AId+rHozvyf/sH3SC5CdCqfX2P66olrx7D0NgG7pf3IpIUHlaIQQlaGa/QsthP3k6w0s2HYegEk9wtFoNDw7sAnJGblEBXni5+GsboD2knHN+DX3BqRdBu+66sZT2NUTxq/9ZkCHSba55vbPYdN7cPWkba4nqq3AVgO48GtD6ufHsvfPL6k77nW1QxJC2JkkvkJgLHF4cekhLqdm4+/hxF1tjL16XZ10fHR/G3WDs7fMpJv3rx6vYolvQXIa0hpcfWxzzZBWxq+Jx21zPVF9aTRcjZ5A/UNv0ihmMYrhVTRandpRCSHsSEodRK135FIqd87ezOqjCTjqNMwY3hwXx1r0j19G4cS3Cs2C5udC8lnj/YCmtruu6VpJp2SRm6DpwEmkKu7UUxI4vXW52uEIIexMEl9Rq2Xn6ZkwbzcXkrOo5+vK0se7cdctO7PVeBYzvifUi+NWyWfBkA9OnuBlw1lo33DQOUFeprG2WdRqbh7e7Pcfbvxm5xx1gxFC2J0kvqJWW7H/EknpOdT1ceX3J3vSur6P2iFVPlONL0BiFUp8TUl4QBPQaGx3XZ0D+EVZPoeo1bx7P4Fe0dA4fTdZl4+pHY4Qwo4k8RW1lqIofLMlBoAJ3cLwLujDW+tkXL15/+rJqtPZwVR2YcsyB5OAJgXPIYmvgNYtWrHNoSMAl/78VOVohBD2JImvqLU2nU7idGI67k467u9UX+1w1FO41CEnFW5UkbZOpsVngXZIfAObGb9WpZpmoRqtVkNy84kA1I1dAdl2aKEnhKgSJPEVtZZptve+jvXxcqmls71ws9RBV7Ar3dUq0u1AZnztZtasWXTs2BFPT08CAwMZOXIkJ09a/hGQkJDA2LFjCQ4Oxt3dnXbt2vHzzz+rFLH9dek3itNKXVyVLK5umad2OEIIO5HEV9RKJxNusOnUVTQamNgtXO1w1JOfa5zlBahn/Ki3SsyC6vPg2hnjfVOSakumZLoqlXZUor///pupU6eyY8cO1q5dS15eHgMHDiQjI8N8zLhx4zh58iQrV67k8OHD3H333dx3333s379fxcjtJ8jblZ3+owHQ7v5KOn4IUUNJ4itqna1nkhjz9Q4ABkYH0cDPTeWIVJRZMNur0UH9zsb7VWEWNDkGDHng5AHedihDqdMItI6Qmw6pF21//Spu9erVTJgwgebNm9O6dWvmz59PXFwce/fuNR+zbds2nnzySTp16kSjRo149dVX8fHxsTimsJycHNLS0ixu1U3dXhNJU1zxy7lA3ul1aocjhLAD2cBC1EgGg3Hh2uXULIvx1Kw8lu+/hKJA02BPZgxvrlKEVYSpvtetDgRGG+9XhRlfU7mFf2PbdnQw0TmCX6Txea6eBJ9aXOMNpKYaZ/3r1KljHuvWrRtLlixh2LBh+Pj48OOPP5KdnU2fPn2KvcasWbN48803KyNcu+nZIoyffrmDBw2/c33DZwQ2Gah2SEIIG5PEV9RIW84k8c6qkmtVH+xUn9dr20YVxTFtXuEecLOkIPG48eN/eySc5WXP+l6TgCYFie9xiOpvv+ep4gwGA08//TTdu3enRYsW5vEff/yR+++/Hz8/PxwcHHBzc2P58uVERkYWe52XX36Z6dOnm79PS0ujfv3q9QeFg05LeqsJcOB3/BM2QfI546cDQogao0qUOnz++eeEhYXh4uJC586d2bVrV7nO++GHH9BoNIwcOdJifMKECWg0Govb4MGD7RC5qKpOXbkBQJMgT6b2jbC4zZ3QgVl3t5KkF26WOrj5gX8UaLSQnQLpiaqGZdHD117Mdb5VoLRDRVOnTuXIkSP88MMPFuOvvfYaKSkprFu3jj179jB9+nTuu+8+Dh8+XOx1nJ2d8fLysrhVRwN6dGejvjVaFDK2fKl2OEIIG1N9xnfJkiVMnz6dOXPm0LlzZz755BMGDRrEyZMnCQwMLPG88+fP89xzz9GzZ89iHx88eDDz5t1cmevs7Gzz2EXVFZNkXKTTPzqQ5wfZcdawujPP+PqDoyv4hhlnua6eAM8g2z6XokDM35ZbJJs06ALe9W5+b5rxNbUdswdTm7QLu+Dw0opdw9kTIu4wlk5UQ9OmTeO3335j06ZN1Kt38+d/9uxZPvvsM44cOULz5sZyoNatW7N582Y+//xz5sypuTuchfm7873/aPpcP4ju0HcweAY4uasdlhDCRlRPfD/66CMmT57MxInGHopz5szh999/Z+7cubz00kvFnqPX6xkzZgxvvvkmmzdvJiUlpcgxzs7OBAcHlyuGnJwccnJyzN9Xx0UZwtL5a8bEN9zfQ+VIqjjT5hVu/savAU1vJr6Netv2uc6sh+9GF/+YfxOYVvBJjz4fkk4XjDe2bQyFBRQk1Umn4OdJFb/O0A+g02TbxFRJFEXhySefZPny5WzcuJHwcMvOJpmZmQBotZYfCup0Ogy1oNtBRLeRxP76GQ3zE1EO/YSmwwS1QxJC2IiqpQ65ubns3buX/v1v1tdptVr69+/P9u3bSzxv5syZBAYGMmlSyf9Ybdy4kcDAQJo0acKUKVO4du1aicfOmjULb29v86261aWJomKumhJfmakpVWahGV+wb3/bi7uNX73qQXjvglsv41jSScguaKt2/Tzoc8DRDXwa2j4Ok4Am0O2pQrFYefOLtHxd1cjUqVNZtGgRixcvxtPTk4SEBBISEsjKMi4Gbdq0KZGRkfzjH/9g165dnD17lg8//JC1a9cWKS2riYa2qsv3DAIga+t/a2XLOyFqKlVnfJOSktDr9QQFWX6kGhQUxIkTxf/Du2XLFr755hsOHDhQ4nUHDx7M3XffTXh4OGfPnuVf//oXQ4YMYfv27eh0Res6a8KiDHFTVq6ey6nZADSSxLd0prIDNz/j1wA77mhmSqa7TIFu026Of9gMblyGq6egfsebx/k3Bq0d/zbXaGDgWxU///hvsGRMtawR/uKLLwCKdGiYN28eEyZMwNHRkVWrVvHSSy8xfPhw0tPTiYyMZMGCBQwdOlSFiCuXh7MD6c0eIPPEj7hdPwmxWyGsh9phCSFsQPVSB2vcuHGDsWPH8tVXX+Hv71/icQ888ID5fsuWLWnVqhURERFs3LiRfv36FTne2dlZaoBrkNhk42yvt6sjvu5OKkdTxZkWt1XGjK95wdotNdcBTQoS3xMFie/x4o+rasyL404ZNzuwZ5JuY0o5ZjCjoqJq9E5tZbmzczNWHO3OQw5/kb/jfzhI4itEjaDqO7W/vz86nY4rV65YjF+5cqXY+tyzZ89y/vx5hg8fjoODAw4ODixcuJCVK1fi4ODA2bNni32eRo0a4e/vz5kzZ+zyOkTVImUOVjDP+BYkvv6NAY0xIU6/arvnKW0ntlu7K5hbmdmxo4Mt+IYZt3nOz4KUWLWjETbWKawOf3oMB0B78jdIu6xyREIIW1A18XVycqJ9+/asX7/ePGYwGFi/fj1du3YtcnzTpk05fPgwBw4cMN/uuusu+vbty4EDB0osT7h48SLXrl0jJCTEbq9FVB3nCjo6SJlDOWQW6uML4OQGPg2M920565t8Dgz5BTux1bN87NZZ5pJmhqsancPNxXdVYdMPYVNarYaOnXux09AUraKHPfPKPkkIUeWp/tnc9OnT+eqrr1iwYAHHjx9nypQpZGRkmLs8jBs3jpdffhkAFxcXWrRoYXHz8fHB09OTFi1a4OTkRHp6Os8//zw7duzg/PnzrF+/nhEjRhAZGcmgQYPUfKmikphamYVJ4ls6fT5kXTfedy9UOmRqIWbLxLdwX95bN8YILFRXbNDf7OgQWMUTX7BvaYhQ3b3t67FIb/x3I3/3XMjPKeMMIURVp3qN7/3338/Vq1eZMWMGCQkJtGnThtWrV5sXvMXFxRVpqVManU7HoUOHWLBgASkpKYSGhjJw4EDeeustqeOtJc4nSalDuWQlF9zRgKvvzfGAJnBqtW1nMRNLmcU1zZqmXoArRyA/Gxxc7NvRwVZkE4waLdDLBX2TYSScXUhwVhIcWwmt7lU7LCHEbVA98QVjE/Vp06YV+9jGjRtLPXf+/PkW37u6urJmzRobRSaqoxhJfMvHXN9bB7SFup3YI5krbSc2tzrgEQTpV+D4r8Yx/yjLmKoqSXxrvPu7NOK7k/141nEphp1z0EriK0S1pnqpgxC2lJqZx7WMXEAS3zLdunmFiV0SX9OCtRJ2YjMlxEdXlH5cVXNrZwdR4/SM9Gej5zByFR3aS3vg8n61QxJC3AZJfEWNElOwY1ugpzPuzlXiA42q69bNK0xMpQcZVyGj5I1fyk2fD9cK6nZL6tRgSiDLOq6qqRMOWkfIy4C0i2pHI+xAq9UwuHMrVhk6Gwd2fa1uQEKI2yKJr6hRpL7XCqak1rR5hYmzB3gXdHZIskGd7/UY0Ocad2LzLmFjmCK9favBwjYAnaOxLANu1jGLGufeDvX4zmBc5GY4/BNkJpdxhhCiqpLEV1R7By6k0PO9v3h/zQlOJ94AoFGAJL5lurWVWWGBNix3KFzfW9JC1VsT3cBqUuoA0tmhFgj0dMG/aQ+OGMLQ6nNg/7dqhySEqCBJfEW1t2R3HBeSs/h8w1nm/H0OkBnfcskoodQBbiZztpjFLE9f3sKP6ZyrR0cHE3Odr/Tyrcke6tKQBfqBABh2fW1svSeEqHYk8RXV3pYzxgROp9WgNxi3Yg3zk8S3TJm37NpWmC0XuCWW0tHBxN2v0O5xUcbNIaoL6exQK3SP8Ge/Vz+uKx5oU+Pg9J9qhySEqABJfEW1FnctkwvJWThoNfw6rQet63nj6+ZIu4a+ZZ9c25lqfN39ij5my1lMc0eHMup2TeUN1WVhm0nhn5WiqBuLsButVsPozlH8qO9tHNj1lboBCSEqRBJfUa18tzOW6Bmr2XLaOFu59azxa9sGPkSHerFiand2vdIffw/ZrKRMNy4bv3oEFX3MlHymJ9zc3a0iDHpIOmV5zZKEti342q7iz6eGOo1A6wC5NyDtktrRCDu6p309fjAMwKBo4Ox6uHZW7ZCEEFaSxFdUG4qi8NWmc2Tm6vlwrXEW0VTm0D3S+DG5RqPBUSe/1mXKy4Lr5433Te3LCnP2BK96xvu3M+t7/Tzoc8DBtey63V7Pw33fQsdJFX8+NTg4wYC3YPQ34OyldjTCjgI8nYlu3pqNhtbGgd3fqBuQEMJqkiGIauNYfBrnr2UCsD8uhb2xyWwrSHx7RBZTpypKdu0MKAbjVsXFdXUA23QrMJ1bnp3YXLwg+i5wdK3486ml6xPQ8h7jaxA12gOd6rNQPwAA5cAiyM1QOSIhhDUk8RXVxqrD8Rbf/2vZEa5n5uHupKN1fR91gqquCtfdajTFH2OLOt/ydHQQohrpHuHPGc8uxBoC0WSnwuGf1A5JCGEFSXxFtaAoCqsOJwAwpU8EACevGHv2dmnkJ+UN1ko8bvxaWkJq6uVrOrYiTElzoCS+ombQajXc16khi/T9jQO7vpZFjUJUI5ItiGrhePwNYpIycHLQMrVvJN0ibnYi6C5lDtazpreuzPgKYeGe9vVYauhDtuIIVw7DhZ1qhySEKCdJfEW1YCpz6NM4AA9nByb1CDc/1iNKEl+rmUsdSum0YFr0duMyZKda/xwGA1w1dXSQxFfUHKE+rrRpHM4v+u7GAWltJkS1IYmvqPKMZQ7GxHdYqxAA+jYJZHS7etzfoT5RgR5qhlf95OdAsnGHu1ITUlcf8DT+vM0JrDVSYiE/y7gTm2+Y9ecLUYXd37HQIrdjv8CNKypHJIQoD0l8RZV39moG5wrKHPo1M/ac1Wo1fHhfa/59Tys0JS3OEsW7dgYUPbh4g2dw6ceayx0qUOdrmlX2b1x2Rwchqpl+zYK44t6UfYZINIY82LdA7ZCEEOUgia+o8mKSjO2CmgR54uFcjbayraoK192W9UfD7dT5Xi3HVsVCVFOOOi33dqjHgvyBxoE980Cfr25QQogySeIrqryE1CwAQrxdVI6khihPfa/J7fTylYVtooZ7oGN9/jB0JknxMtbCn/xd7ZCEEGWQxFdUefGp2YBxQYmwgfK0MjMxHZN4O4mvzPiKmqmhnzudIkP4Qd/XOCCL3ISo8iTxFVWeKfENlhlf2yi8eUVZTElr2kXITiv/cxTu6BDYzLr4hKhGHurcgMX5/dCjhfObK/ZHohCi0kjiK6q8eCl1sJ38XEg+a7xfnsTXrQ54GBcUknS6/M+TdhHyMkDrCL7hZR8vRDXVv1kQuR6hrNO3Mw7s/lrdgIQQpZLEV1R5CaYZXy9JfG9b8jkw5IOTJ3iFlu+citT5mjs6RIFOFiSKmsvJQcs97W+2NuPgD5BzQ92ghBAlkn+RRJWmKIrU+FbU8V/h58nGXrq3CmhSdkcH87FNIWZT2S3N8nPhmwEQf8DyeYSo4R7oWJ8v/27OOUMIjXLj4dAS6Pio2mEJIYohM76iSruemUdOvgGAQC9nlaOpZk6tKT7pBWh2Z/mvU96WZlcOWya9Gi00GVr+5xGimgrzd6d7ZCDf6vsbB3Z9DYqiblBCiGLJjK+oEvbGJpOWnU/fJoEW46b6Xn8PJ5wdZBMEq5g+bu03A9qOuzmucwBX3/Jfx5z4llHqYEqMG3SF+74FB2dw8Sr/8whRjT3YqQEvn+nFC44/4nr1OMRuhbAeaoclhLiFzPgK1eXpDUyYu5uJ83bz96mrFo/Fp0hHhwozJb6eoeARcPNmTdILNxPflDjIzSj5OFNiHNTC+DyS9IpaZEB0EE4evizP724ckEVuQlRJkvgK1Z1JTOdGjnHHo5d+PkRadp75sfg0Y+Ib4i31vVYzJb7Onrd3HXc/cPM33i+t3CFR+vaK2su0yO1b0yK347/CjQR1gxJCFCGJr1Dd0cs3+8PGp2Yza9XNRVSya9ttMCW+tph5NfXiLS3xNc34St9eUUs90LE+x5WG7DY0NnZP2Ttf7ZCEELeQxFeo7lhB4tu2gQ8A3++6wJbTSYCUOtwWW834QtktzXIzjKUQIFsUi1orzN+dHpH+fJs/0DiwZx7o80o/SQhRqSTxFao7ejkVgIc6NWB814YA/HfjGaDQdsVS6mA9c+Jrgxnfsjo7JJ0GFHDzA3f/238+Iaqph7s04A9DJ5LwgfQEOPGb2iEJIQqRxFeoSlEUjsUbZ3ybh3ozrlsYAHtir5OdpychTWZ8K0RRIKeghMQmM76mxLeEXr6mmeAAKXMQtVv/ZkHU8XJncX4f48AuWeQmRFUiia9Q1cXrWdzIzsdRpyEy0ING/u6EeLuQm29g9/lk2a64onLTgYI+orZMfK/HQm5m0cevysI2IQAcdFoe7NSAxfn90KOF2C1w5ZjaYQkhCkjiK1RlKnNoHOSJk4MWjUZD90jjR+W/H4onO8+4eUWQbFdsHVOZg9YBHGzws3P3B9c6gALXThd93FQCIfW9QvBAxwZc1frzp769cUBamwlRZUjiK1RlWtjWPPRmHWqPgsT3t0PxAPi5O+HiKJtXWKXwwrbybk1cGo2m9M4O5o4OkvgKEeztwoBmQSzUFyxyO7QEstNKP0kIUSkk8RWVSlEUZq06zrfbzwM3W5lFh9xMfLtF+gGQXtDbV+p7K8CWHR1MTGUMibfU+eZlQXJMwTGS+AoB8HCXhmw3RHNWqWssPTr4g9ohCSGQxFdUsoMXU/ly0zle++UoW04n3VzYVtfbfEygpwuNgzzM30t9bwWYF7bZcPe0kjo7mDo6uPqCe4Dtnk+IaqxbhB9hfu4syO9vHNj9lXHRqRBCVZL4ikplqukFmP7jAXO7sqbBljOTpjpfkBnfCrHnjO+tvXwL1/faoqxCiBpAq9XwYKcGLNP3JFPjCkmnIOZvtcMSotaTxFdUqsK7tCXeyAEgzM8NTxdHi+N6FEp8q/V2xXlZELcTDPrKfV67JL4FNb7XY+Docjj2i/F2clXB41LmIERh97SvR67Og6V5PYwDu75SNyAhhCS+onKZFrM91LmBeSw6tOjH8Z0b+aHTGmcPq3Wpw4Z3YO5AOPJz5T6vPRJfj0BjOYNigJ8mwI/jjLejy4yPS+IrhAU/D2cGtwjmW/0A48DJVZByQd2ghKjlJPEVlUZvUDiRYEx8J/UIZ0LBZhU9o4rWhXo4O9CvaSAOWg2t6/tUYpQ2ZioDKGnHM3uxR+Kr0cCAt6Bhd2jQzfLW9E5oeY/tnkuIGmJM5wacVuqxQ2lu/KNx7zy1QxKiVnNQOwBRe8QkpZOdZ8DNSUeYnzuvD49mbNeGhPu5F3v8Jw+0ITUrr3qXOmQkGb9mJlXu89pjcRtAu7HGmxCiXDqF1yEy0IN5SQPo4nQU9i6A3i+Cg7PaoQlRK8mMr6g0pvrepsGe6LQaNBoNEQEeaLXFL4hyc3Ko3kkv3Ex8Myo58c22U+IrhLCKRqNhTOcGrDO0J1Hjb/wj+OgKtcMSotaSxFdUmpubVXiXcWQNkqlS4muPUgchRIWMbl8PZycnFuTeYRzY9T91AxKiFpPEV1Sao8Xs0laj5WZCXqbxfqWXOkjiK0RV4eXiyKi2dVmi70s+DnBpD1zer3ZYQtRKkviKSqEoinmziuK6ONRIhZNdmfEVolYb1zWMJLz5Xd/ZOLDra3UDEqKWksRXVIqEtGySM3LRaTU0DqolyVjhZDc7BfR5lffckvgKUaU0CfakU3gdFuQXtDY7shQyk9UNSohaSBJfUSlM9b2RAR64OOpUjqaSZF675ftK/EfOnPjWktl1IaqB8V3D2KdEcYJwyM+G/d+qHZIQtY4kvqJS1Lr6Xiha3lCZdb7mdmYy4ytEVTGweRCBni7MzetvHNj9TeXv6ihELSeJr6gURy+nArWovheKJrqVVeerKFLqIEQV5KjT8kCnBqzUdyNd4wEpsXBmndphCVGrSOIrKsXBC8bEt0XdWtTKLOOq5feVNeOblwVKwSySJL5CVCkPdqpPntaF7/N6GQd2faVuQELUMpL4CruLT80iIS0bnVZDq3q1KfG9pca3smZ8TbO9aMCp+F3xhBDqCPF2pX+zQBbpC8odzqyDa2fVDUqIWkQSX2F3+2JTAGgW4ombUy3aJds0w6sr2Jq00hLfQru2aYrfFU8IoZ6xXcKIVYLZrLQBFNgzV+2QhKg1JPEVdrcv7joAbev7qhxJJTMluv6NjV8rq9RBFrYJUaV1i/Cjkb87c/MKWpvt/9a44Y0Qwu4k8RV2t78g8W3X0EfdQCqbKdENaGL8WtmlDi61aCGhENWIVqvhoc4N+NvQmnhtEGSnGvv6CiHsThJfYVc5+XqOXDLOQNa+Gd+CGt+Apsavt/b1tRfp6CBElXdv+/o4OzoyL+cO48Cur4wdWYQQdiWJr7Cro5fTyNUbqOPuREM/N7XDqTx52ZBbkICqNeMria8QVZa3myMj29blR30fcjVOkHAILu5WOywhajxJfIVd7Y9LAaBtfR80tWmhlanMQesAdRpZjtmbJL5CVAvjujYkBU9W5nc1DkhrMyHsThJfYVf7zPW9ta3MoSDJdfMDj0Dj/czkytmlSRa3CVEtNAvxolN4HRbkFyxyO7YC0q+Weo4Q4vZI4ivsan9sQUeHBj7qBlLZTLO77gHgWqdgUIGs6/Z/bvOMryxuE6KqG9e1IYeVRhwhCvS5sG+B2iEJUaNJ4ivsJiE1m8up2Wg10Lqej9rhVC7TwjY3P9A5gGvBjPetu7nZg5Q6CFFtDGoeTKCnM3Nz+xkH9swDfb66QQlRg1WJxPfzzz8nLCwMFxcXOnfuzK5du8p13g8//IBGo2HkyJEW44qiMGPGDEJCQnB1daV///6cPn3aDpGL0uw6nwxA4yBP3J1r0cYVUGjG19/41a3ga2UscJPEV4hqw1Gn5cFODfjd0IU0rTekXYRTq9UOS4gaS/XEd8mSJUyfPp3XX3+dffv20bp1awYNGkRiYmKp550/f57nnnuOnj17Fnnsvffe49NPP2XOnDns3LkTd3d3Bg0aRHZ2tr1eRq2Xk69n9ZF4svNu1rCuPhIPQO8mAWqFpR5zjW9BwmtKgCtjgZskvkJUKw92akC+1pnvcnsZB3bLIjch7EX1xPejjz5i8uTJTJw4kejoaObMmYObmxtz55a8haNer2fMmDG8+eabNGrUyOIxRVH45JNPePXVVxkxYgStWrVi4cKFXL58mRUrVtj51dRe32yJ4fFF+3hj5VEAMnPz2XDC+LH+sJYhaoamjiIzvn7Gr5Ux45sti9uEqE6CvV0Y0CyI7/T9MaCBcxvh6im1wxKiRlI18c3NzWXv3r3079/fPKbVaunfvz/bt28v8byZM2cSGBjIpEmTijwWExNDQkKCxTW9vb3p3LlzidfMyckhLS3N4iass+2MsaZ12b5LJN7IZuPJq2Tl6ann60rLut4qR6eCwl0doNCMbyVsYiEzvkJUO2O7NuSiEsDfSjvjwO6v1Q1IiBpK1cQ3KSkJvV5PUFCQxXhQUBAJCQnFnrNlyxa++eYbvvqq+I+CTOdZc81Zs2bh7e1tvtWvX9/al1Kr6Q0KBy6kAJCrN7BoRxy/HzaWOQxrGVK7+veaZNwy4+seYDluT+Z2ZtLVQYjqoluEH4383ZmbV9Da7OD3N/+IFULYjOqlDta4ceMGY8eO5auvvsLf399m13355ZdJTU013y5cuGCza9cGZxLTSc+5uQp50Y5YNpww1mgPrY1lDnCz1MHtlsVtUuMrhCiGRqNhTJeGbDG04KI21PgH7KElaoclRI2jauLr7++PTqfjypUrFuNXrlwhODi4yPFnz57l/PnzDB8+HAcHBxwcHFi4cCErV67EwcGBs2fPms8r7zUBnJ2d8fLysriJ8jNtUtExzJe6Pq4kZ+SSmWssc2hVrxaWOcDNdmammV73SurqoCiS+ApRTd3Trh4ujo58k1PQ2mzX18b/p4UQNqNq4uvk5ET79u1Zv369ecxgMLB+/Xq6du1a5PimTZty+PBhDhw4YL7ddddd9O3blwMHDlC/fn3Cw8MJDg62uGZaWho7d+4s9pri9u03J751GN+toXl8aG0tc8jPhZxU4/3KXtyWnwOGPON9KXUQolrxdnNkZNtQftb3IkfjAlePw/ktaoclRI2ieqnD9OnT+eqrr1iwYAHHjx9nypQpZGRkMHHiRADGjRvHyy+/DICLiwstWrSwuPn4+ODp6UmLFi1wcnJCo9Hw9NNP8/bbb7Ny5UoOHz7MuHHjCA0NLdLvV9jGvrgUANo18OX+jg1wd9IBcGer2lrmUDDbq9GBi4/xfmW1MytcE+jkYd/nEkLY3NguYaThzs/53Y0D0tpMCJtSfVeB+++/n6tXrzJjxgwSEhJo06YNq1evNi9Oi4uLQ6u1Lj9/4YUXyMjI4LHHHiMlJYUePXqwevVqXFxc7PESarXUrDzOJKYD0KaBD96ujiyc1JnEtGxa1bbd2kzM9b11wPS761aoq4PBcHPcVrZ8DBv/DwwFtdZOnrZ/DiGE3UWHetEprA4LYgfwkG49HP8NUi+Bd121QxOiRlA98QWYNm0a06ZNK/axjRs3lnru/Pnzi4xpNBpmzpzJzJkzbRCdKI2pm0NDPzf8PZwBaN/QV8WIqoBbN6+AmzO+igGyU4xJsS3t/w7yC23Q0rCbba8vhKg047o1ZNr5ZPbSnPbKUdg7H+54Re2whKgRZEpI3BZTfW/b+j7qBlKVmEod3AslvjpHcClY6GfrOt/8HEg+Z7z/j00w/Tg8JKvBhaiuBjUPJtDTmW9yCxa57Z1n/P9cCHHbJPEVt8Vc31vbZ3kLyzDuWGde0GZir5Zm186AogdnbwhuBV6hUBsXFQpRQzjqtDzcpSF/GjpwTeNnfE85tlLtsISoESTxFRVmMCiFZnwl8TW7dfMKE3u1NLt6wvg1oIkkvELUEGM6N0Dn4MT83L7GgV3/UzcgIWoISXxFhSWkZXMjOx8HrYamIdIz1sw0o2vq4WtimvE1zQjbytWTxq+BTW17XSGEavw8nLm7XT1+0N9BPg5wcRdcPqB2WEJUe5L4igq7npkLgI+bE446+VUyMy9uu6XUwb3ge1MNsK0kHjd+DZDEV4iaZFKPMK7iw2/6TsaBXdLaTIjbJdmKqLCUTONGCb5ujipHUsUUt7gNCs342rrUoWDGN6CJba8rhFBVZKAnfZoEsDB/oHHg8E+QmaxuUEJUc5L4igozzfj6ujmpHEkVU1w7M7DPJhb5uZB81nhfZnyFqHEm9QhnnxLFUSUc9Dmwb6HaIQlRrUniKyrsesGMr4/M+FrKLGFxmz1mfJPPGjetcPIEL2lwL0RN0yPSn8hAT+bnDzAO7P4GDHp1gxKiGpPEV1RYSobM+Bahz4csY6eLojO+dqjxlY4OQtRoGo2GcV0bslLfjTQ8ITUOTq1WOywhqi1JfEWFmWd83WXG1yzLVH+nKbo7m6nLgy1nfM31vVLmIERNNaptXRycXFmc38c4IK3NhKgwSXxFhaWYujq4yoyvmalVmasvaHWWjxXewEJRbPN8hWd8hRA1kqeLI3e3q8cifX8MaOHcxpt/9AohrCKJr6iwlCzp6lBERgk9fOFmza8hH7JTbPN8iabEV2Z8hajJxnVtyEUlgHX6tsaB3V+rG5AQ1ZQkvqLCCvfxFQVKWtgG4OBsXIQGkGGDOl99nnG7YpDNK4So4aKCPOnayI8F+oLWZgcWQ3aaukEJUQ05qB2AqL7s3sc3KwUu7ATFYDnu7AUNuoK2jL/bLh+AG/ElP+7oCg27g86G8ZsS2ls3rzBx94PcGwUJcqTlY2XFe6v0K2DIA0d38KpXkWiFENXI+G4NefxcC2KoS3juJTj4A3R+TO2whKhWJPEVFWbu4+tupxnfnyfBmXXFPzbqS2j9QMnnxh+E//Uu+zn6vQ49p1csvuKUNuMLxjrf6+eLLnC7vB/+16dizxnQuOw/AoQQ1V7/ZkGEersyN30AbznONy5y6zRZOroIYQVJfEWF6A0KqVl27OOrKBC303g/uBXoCpLrGwmQdhHidpSe+F7YZfzqWgfqNCr6eHqisS2QaXGYrZS0eYVJSZtYmOJ18wPf8PI/n9YBuv/TuhiFENWSg07LmC4N+e+anrzstAS3a6fh3AaIuEPt0ISoNiTxFRWSlpVnbkxgl64OaZeNJQFaB3h0PTgUPMehH2HZ5LJXNJsS2vbjof8bRR/f/x388oTttw8uz4wv3Oz+YGKOdwL0m2HbmIQQNcaDnRrwn/WnWZLXi4kOa2Dn/yTxFcIK8vmoqBBTmYOHswNODnb4Nbp63Pi1TsTNpBdutu26erz0lmBldTuwx/bBUI4aX3/L40ykO4MQohzquDtxV+tQvtUX7OR2arWxfEoIUS6S+IoKSbFnmQMU2pjhlv60flGAxrg72q2zphbnl9Hf1q2EBPR2lTXjW1zCrSg3E33pxyuEKMOEbmGcU0LZbGgFKNLaTAgrSOIrKsS8eYXdEt+CxDWwmeW4kxv4hlkec6uMpILEUgP+JSSS7nbYTAJuJuPF9fGFQgl3ocQ3I6lgm2NNQWIvhBAla1HXmw4NfZmXX9DabN+3kJupblBCVBOS+IoKuZ5hamVmp44OJc34ws1ygJLqfE3jPg2MiXJxTIlvfjbkZlQ8zsIMesgs2LLYmsVtpgTeN6zkeIUQopBJPcLZaGjDRQKNG+Ic/kntkISoFiTxFRVi180rFKX0mldznW8JM77msoFS6mWd3MHB1Xi/tJIJa2RdBwpmj93qFH+Mqfa3cInFVanvFUJYZ0B0ECE+7szPK6j13fU/2356JUQNJYmvqBC7bl5xIwFyUkGjA7/Ioo+byh/KmvEtazcz8+yrjep8TeULLj4lb4rhXqirg+kfqbLqkYUQ4hYOOi0TuoXxo7432TjBlSMQu03tsISo8iTxFRVi1xlfUyJYp5Fxm99bmRLExOOln1/WDKp59tVGnR3KWtgGN0sgDHmQU7DdqLmsQ2Z8hRDld3+n+uidvFmW3904sOtLdQMSohqQxFdUiF1nfMuaAfVvbPyamVR80ppYzhlUW7c0K2vzCjDW8Dq6WR5vSuDLmqEWQohCvFwcubdDfRboBxkHjv8GqRfVDUqIKk4SX1Eh5u2K7TnjW9IMqJO7ceEaFC13yEyGjETj/ZI6OpgU12HhdpRnxrfw82ZeK9SBgpsJvRBClNO4rg05qTRgh6EZKHrYM0/tkISo0iTxFRVimvG1Szszc41us5KPCTDV+d6ywM10rncDcPYo/XlsPuN7zfK6ZT1vRtItHSjcbROHEKLWaBTgQc8of+bnF8z67p0PedmqxiREVSaJr6iQFHvV+CrKzY/+SytVKKmzgzUbQZS0i1pFZZaj1KHw82Ymla8DhRBClGJsl4asNbQnAT/j+8rR5WqHJESVJYmvqJDr9qrxTU809qTUaEvfzMHcy7eEGd/yJL5utp7xNW1eUc5Sh8IzvtLRQQhRQXc0DSTI252Fef2MA7u+lNZmQpTAQe0ARPWTnacnK08P3OaM7/XzsPU/kJd1c8zUWsw3HBxdSj7XtBDs0n5Y/vjN8ZjNBY+XUiZhUri1WEVlp8HG/4OsZIjbYRwrc8a3oJvEoR9vdnYIKEe8QghRDAedljFdGvLNmjt42nE5Tpf3w8U9UL+j2qEJUeVI4iusZqrv1Wk1eLncxq/Q1v/AnrnFPxbSuvRz/ZuAgwvk3oCD31t/PhSaeb2NUoeDP8COzy3HTFsql8S85XKhdmzliVcIIUpwX4f6fLLuFCv1XblHt8k46yuJrxBFSOIrrGbu4evqiEajqfiFrhwzfm39kOUMrc4RokeWfq6zB4xdARd3F32sTjgEtyz7+U0zr7dT6pB41Pg1oh806gPe9aBeh9LPaTMGtI6QnWr8vk4jCG5R8RiEELVegKczd7YKZf6BgcbE9+gKGPgOeAapHZoQVYokvsJqNzevuI36XkW5WZ/bdWrFEr+GXY23ijLN+OZlQm6msceutUw1uq0fhFb3lu8cR1doP9765xJCiFJM6hHOnfsvsdfQmPacgr3zoM9LaoclRJUii9uE1VLNC9tuo77XYhFbMdsSVwZnT9AVvIaKzPqWtwOFEEJUghZ1venSqA7z8wcaB/bMhfxcdYMSooqRxFdY7bq5h+9tJL6m+tayFrHZk0Zze5tYZFw1Ju9owL+UDhRCCFFJHu3RiD8MnUjEF9KvwPGVaockRJUiia+wmk1KHcxtvFTuX+teaBc1a5lme33DjOULQgihsjuaBlLf35tvTa3Nds5RNyAhqhhJfIXVUszbFd9O4mvalljlEgH325jxLc8Oc0IIUYm0Wg2P9Ajne30/cnEwLgC+tFftsISoMiTxFVazSalDYkHiq3bS6HYbvXyrSvIuhBCF3NOuHnmu/vyq72Ic2Pk/dQMSogqRxFdYLTnDOONbx72Cia+iWLe1sD2538bubVWlXEMIIQpxddLxYKcGLMgfZBw4usy4oFgIIYmvsN7lFONOayHeFVyUlpEEWdcBTenbElcGt4JevhXZxKKqJO9CCHGLcV0bclQTyT5DJOhzYc88tUMSokqQxFdY7dJ1Y+Jbz7eCC7pMJQK+DSvWO9eWKjrjm5FUsCBOY9xFTgghqpBQH1cGtwhmvmnWV1qbCQFI4iuslJqVx42cfMD4xloh5trYKrAorKLtzEyvwaeB+sm7EFaaNWsWHTt2xNPTk8DAQEaOHMnJkyeLHLd9+3buuOMO3N3d8fLyolevXmRlZakQsaiIR7qH8YehM4mKD6QnSGszIZDEV1jJNNtbx90JN6cKbvxXlRaFVXTG1/wapL5XVD9///03U6dOZceOHaxdu5a8vDwGDhxIRkaG+Zjt27czePBgBg4cyK5du9i9ezfTpk1Dq5V/NqqLdg18aVbPj0X5/Y0DO79UNyAhqgDZslhY5VJBfW/dis72QtVaFOYeYPxqbY1vYhVK3oWw0urVqy2+nz9/PoGBgezdu5devXoB8Mwzz/DUU0/x0ks3t7xt0kR+36sTjUbDpB7hvPVDP550XIHjxV3G1mZ126sdmhCqkT/dhVUu2yLxrUrb/JoWt+XegLzs8p93tYq0YxPCBlJTUwGoU6cOAImJiezcuZPAwEC6detGUFAQvXv3ZsuWLSVeIycnh7S0NIubUN/QliE4egdJazMhCkjiK6ximvG1ur5355cwqwG8E3qzrMC/sY2jqwAXb9AWbMTxXrgxxvJ8HGieta4CybsQt8FgMPD000/TvXt3WrRoAcC5c+cAeOONN5g8eTKrV6+mXbt29OvXj9OnTxd7nVmzZuHt7W2+1a9fv9JegyiZo07LxO5h5kVuypGf4cYVlaMSQj2S+AqrmGp861rb0eHQEshJhbyCGsKGPcDZw8bRVYBGAw27Gu/nZRpjPLSk9HP0+ZBR0BPTJ8yu4Qlhb1OnTuXIkSP88MMP5jGDwQDAP/7xDyZOnEjbtm35+OOPadKkCXPnzi32Oi+//DKpqanm24ULFyolflG2Bzo14JxTE/YZItEY8mCvtDYTtZfU+AqrXKxoqYNpZ7T7FkJIa/CuQrNBY1dA6gWIPwQ/ji27w0PujZv3nT3tGpoQ9jRt2jR+++03Nm3aRL169czjISEhAERHR1sc36xZM+Li4oq9lrOzM87OzvYLVlSYl4sj93esz7xtg2nn9Bns/gZ6TAeH29h9U4hqSmZ8hVUq3MPXtHgsqAX4hoFWZ9vAbodWZ4wpqLnx+8wyFrrlFCS+Di7yD4eolhRFYdq0aSxfvpy//vqL8PBwi8fDwsIIDQ0t0uLs1KlTNGzYsDJDFTYysXsYf9KZBMXX+InV0eVqhySEKiTxFeWWnacnKT0HsHLGNy/rZomDaTFZVWRe6JZe+kI3U+Irs72impo6dSqLFi1i8eLFeHp6kpCQQEJCgrlHr0aj4fnnn+fTTz9l6dKlnDlzhtdee40TJ04wadIklaMXFVHP141+zevybf4A48DOL4zbxwtRy0ipgyi3+FRjMujmpMPHzbH8J5pKB7SOxsVkVZVpoZshz7gAz7te8cdlF6xWl8RXVFNffPEFAH369LEYnzdvHhMmTADg6aefJjs7m2eeeYbk5GRat27N2rVriYiIqORoha1M6BbO44fv4CmH5Thf3g8Xd0P9TmqHJUSlksRXlJupzCHUxxWNRlP+E01dHNz8jIvJqiqNxhhjeoIxWS8p8ZUZX1HNKeWc6XvppZcs+viK6q1jmC/BIfX45Wo37nP4G3Z8IYmvqHWk1EGU26WUTKAiC9sKamZNm0VUZaYYS9vJLcc04+tl/3iEEMJGNBoNE7qHMV9f0Nrs+EpIu6xyVEJULkl8RblVuJWZKYl0r8L1vSamGEvbyU1mfIUQ1dRdrUNJcGvMTkNTNIZ8Y4cHIWoRSXxFuVW8lZmp1MHfxhHZgSnGUmd8JfEVQlRPLo46HuxUn3n5g40De+dZt2ulENWcJL6i3Creyqygh697NUh8TTGaYi6OOfGVUgchRPUzrmsYGzUduKj4G9s3HlmqdkhCVBpJfEW5XU6t4IxvZjWc8S1tEwuZ8RVCVGNBXi4MbVW/UGuzOdLaTNQakviKctEbFOJTjB+HWV3ja17cVo1qfEvbxEISXyFENfdoz0b8oO9LluIECYchdpvaIQlRKSTxFeWSeCObfIOCg1ZDoKeLdSfXuBlf6eMrhKjeokO9aBHZkGX6nsaBnV+oG5AQlUQSX1EupvreYG8XdFore/GaksjqVONbrsVtUuMrhKi+Hu3RiHmm1mYnfofr59UNSIhKUCUS388//5ywsDBcXFzo3Lkzu3btKvHYZcuW0aFDB3x8fHB3d6dNmzZ8++23FsdMmDABjUZjcRs8eLC9X0aNdqmiHR3gZtlAderjW2o7M5nxFUJUf70bB0BAUzbpW6JRDLDrK7VDEsLuVE98lyxZwvTp03n99dfZt28frVu3ZtCgQSQmJhZ7fJ06dXjllVfYvn07hw4dYuLEiUycOJE1a9ZYHDd48GDi4+PNt++//74yXk6NdbGiPXzzc24mim7VoMbXFGNOKuTnFn+M1PgKIWoArVbDoz3Cmas3Tgwp+xbcfH8TooZSPfH96KOPmDx5MhMnTiQ6Opo5c+bg5ubG3Llziz2+T58+jBo1imbNmhEREcE///lPWrVqxZYtWyyOc3Z2Jjg42Hzz9fWtjJdTY5lmfOtZ3dGhYOZUowMXH9sGZQ8uPsZYoeQFbpL4CiFqiJFt63LUtSNnDSFocm7AAZkkEjWbqolvbm4ue/fupX///uYxrVZL//792b59e5nnK4rC+vXrOXnyJL169bJ4bOPGjQQGBtKkSROmTJnCtWslf3Sdk5NDWlqaxU1YqvCubebNK/xAq/rfWWXTam/O+pZU5yuJrxCihnBx1DGuW6Ob2xjv/AIMBpWjEsJ+VM1EkpKS0Ov1BAUFWYwHBQWRkJBQ4nmpqal4eHjg5OTEsGHDmD17NgMGDDA/PnjwYBYuXMj69ev597//zd9//82QIUPQ6/XFXm/WrFl4e3ubb/Xr17fNC6xBLptrfN2sO7E6bV5hUtomFgY95KYb78viNiFEDfBwl4b8ru1DquKGJvkcnP5T7ZCEsBsHtQOoCE9PTw4cOEB6ejrr169n+vTpNGrUiD59+gDwwAMPmI9t2bIlrVq1IiIigo0bN9KvX78i13v55ZeZPn26+fu0tDRJfgtRFMVc6hDqY20rs4KZ9upQ32tiirW4BW6mpBdkxlcIUSP4ujsxrH0U3++5g8cdfoMd/4UmsiBc1Eyqzvj6+/uj0+m4cuWKxfiVK1cIDg4u8TytVktkZCRt2rTh2Wef5Z577mHWrFklHt+oUSP8/f05c+ZMsY87Ozvj5eVlcRM3pWTmkZlrnC0PtbbGtzq1MjMpraWZqcxB5wSOVv4RIIQQVdSkHuF8qx9IvqKFmL/hylG1QxLCLlRNfJ2cnGjfvj3r1683jxkMBtavX0/Xrl3LfR2DwUBOTk6Jj1+8eJFr164REhJyW/HWVqbZXn8PZ1wcddadXJ02rzApbRMLqe8VQtRAYf7uNG0SzWpDR+PADtnQQtRMqq82mj59Ol999RULFizg+PHjTJkyhYyMDCZOnAjAuHHjePnll83Hz5o1i7Vr13Lu3DmOHz/Ohx9+yLfffsvDDz8MQHp6Os8//zw7duzg/PnzrF+/nhEjRhAZGcmgQYNUeY3VXYVbmUGhGd9q0MPXxBRraTO+kvgKIWqYR3qEMzd/CADKoR8hvZh1DkJUc6rX+N5///1cvXqVGTNmkJCQQJs2bVi9erV5wVtcXBzaQt0AMjIyeOKJJ7h48SKurq40bdqURYsWcf/99wOg0+k4dOgQCxYsICUlhdDQUAYOHMhbb72Fs7OzKq+xuqtwKzMotHlFNarxNcVa7IyvbF4hhKiZukX4MTOgHQdSGtGGc7BnLvR5Ue2whLAp1RNfgGnTpjFt2rRiH9u4caPF92+//TZvv/12iddydXUtspmFuD0VbmUGhdqZVcNSh+L6+GabEl+pAxdC1CwajYYJPcKZu2IInzp9jrLnGzQ9ngYHmTQSNYfqpQ6i6ruUkglAqHcFFnNlVuPFbVLjK4SoZUa1rct25+4kKL5o0q/A0eVqhySETUniK8pkKnWo62tlD1+o5jO+kvgKIWoXF0cd93WJYGF+QW/87Z+DoqgblBA2JImvKJO51MHaGl99HmSnGO9XxxnfrOvG11CYJL5CiBpufNcwljKAbMUREg5BXNk7qQpRXUjiK0qVmZvP9Uxj8md1ja+5RlYDrr62DcyeXH0BjfF+ZrLlY5L4CiFquEAvF3q3acIyfU/jwPbP1Q1ICBuSxFeUyrRVsaezA96ujtadbC5zqANaK/v/qkmrM8YMRcsdpKuDEKIWmNyrEXP1xt3blBO/Q3KMyhEJYRuS+IpS3VYP38xq2MPXxBTzrQvczDO+3pUbjxBCVKLGQZ7Ua9yWv/Wt0KDAzi/VDkkIm5DEV5TKvLCtIj18byQYv1bnxNf0Gkyk1EEIUUtM7tmIr/VDAVD2LYSsFHUDEsIGJPEVpTItbAutSOJ79aTxq3+UDSOqJKaYk05ajkviK4SoJbpF+HE9uDsnDfXQ5GXAvoVqhyTEbbM68Q0LC2PmzJnExcXZIx5RxdxsZXYbiW9AUxtGVElMMV+VxFcIUTtpNBoe7xPJN3rjNsaGnXNAn69yVELcHqsT36effpply5bRqFEjBgwYwA8//EBOTo49YhNVQIVbmQFcPW78Wi0T3ybGr4nHLccl8RVC1CJDWoSw33sASYoX2rRLcGyF2iEJcVsqlPgeOHCAXbt20axZM5588klCQkKYNm0a+/bts0eMQiUGg8KZq+kANKhj5eYVeVlw/bzxfrVMfJsZv16Pgbzsm+M5smWxEKL20Gk1TOjdlEX6/gAYtv9XNrQQ1VqFa3zbtWvHp59+yuXLl3n99df5+uuv6dixI23atGHu3Lko8j9GtXcsPo2UzDzcnXREh1qZ6F07A4oBXHzAI9Au8dmVR6AxdsVgfC0ABoPM+Aohap3R7eqxynkYOYoj2st74cIutUMSosIqnPjm5eXx448/ctddd/Hss8/SoUMHvv76a0aPHs2//vUvxowZY8s4hQq2nDG28urSyA9HnZW/Kqba2MBmoNHYOLJKoNEUqvM9YfyalwEU/EEnia8QopZwcdQxokcbVui7A6DskA0tRPXlYO0J+/btY968eXz//fdotVrGjRvHxx9/TNOmNz/OHjVqFB07drRpoKLybS1IfLtHVmC7YVNtrKlWtjoKbAoXdtxMfE2zvRodOFag5lkIIaqpMZ0bMO6vodzPRjj+K1yPBd+GaoclhNWsnvHt2LEjp0+f5osvvuDSpUt88MEHFkkvQHh4OA888IDNghSVLztPz64Y43a9PaIqkPiaksXqWN9rcuuMb+Eyh+o4iy2EEBXk4+ZEy3bd2KxvgUYxwK7/qR2SEBVi9YzvuXPnaNiw9L/y3N3dmTdvXoWDEurbF3ednHwDAZ7ORAV6WH+B6tzKzMQ0W216LebEVxa2CSFqn4ndw3l791B66o5g2DMfbe8XwUXeD0X1YvWMb2JiIjt37iwyvnPnTvbs2WOToIT6TGUOPSL90Vg7u5mfA8nnjPerdeJbEPu1s8bXZOroIG/0QohaKDLQA01kP04b6qLNS4f936odkhBWszrxnTp1KhcuXCgyfunSJaZOnWqToIT6tpy5BlSwvvfaGVD04OwNnsE2jqwSeYYYX4OiNya/0tFBCFHLPdIz4uaGFtu/kA0tRLVjdeJ77Ngx2rVrV2S8bdu2HDt2zCZBCXWlZuZx+GIKAN0j/ay/gLm+t0n1roXVaAqVO5yQxFcIUev1iPTnqN/ggg0tLsDxX9QOSQirWJ34Ojs7c+XKlSLj8fHxODhYXTIsqqDt55IwKBAR4E6I921sVRxYjcscTArX+UriK4So5TQaDY/0bXZzQ4utn8mGFqJasTrxHThwIC+//DKpqanmsZSUFP71r38xYMAAmwYn1LFkt7GUpU+TCm48kViNtyq+lbmzw3HINu3aJomvEKL2Gt4qlHUew40bWsTvg7jtaockRLlZPUX7wQcf0KtXLxo2bEjbtm0BOHDgAEFBQXz7rRS6V3dnEtPZcPIqGg2M7WJFj8bY7fDzo5B7A3KM2xxX6x6+JqZZ6+O/wcnVxvuS+AohajEHnZb7e7fj59978JDDBgxbZ6Nt2E3tsIQoF6tnfOvWrcuhQ4d47733iI6Opn379vznP//h8OHD1K9f3x4xiko0d2sMAP2bBRHm717+Ew//BGkXITvVuBjMxRtCi9aCVzuh7Qq2LtaDPufmmBBC1GL3dqjPz84jAdCc+sO4AFiIaqBCRbnu7u489thjto5FqOx6Ri7L9l0EYFKPcOtONi1oG/g2NB5s7OZQE2ZG3erAM0fgRoLxeycP8ApRNyYhhFCZi6OOO3r0YP1fbemn24+y/XM0d36kdlhClKnCq9GOHTtGXFwcubm5FuN33XXXbQcl1LF4VxzZeQaah3rRObyOdSebEt+wnuAfZfvg1OTsWTOSeCGEsKGHuzTk6Q130o/9GPZ/h+6OV42TBUJUYRXauW3UqFEcPnwYjUaDUrCa07TJgV6vt22EolLk6w0s3H4eMM72WrVpRUYSZF4DNODf2C7xCSGMLly4gEajoV69egDs2rWLxYsXEx0dLZ/EiUrl7epIZKchHNn1LS04D3u+gV7Pqx2WEKWyusb3n//8J+Hh4SQmJuLm5sbRo0fZtGkTHTp0YOPGjXYIUVSGnTHJXEnLwdfNkTtbhVp3smm217chOLnZPjghhNlDDz3Ehg0bAEhISGDAgAHs2rWLV155hZkzZ6ocnahtJvZoxDzDUADytn9p3OVSiCrM6sR3+/btzJw5E39/f7RaLVqtlh49ejBr1iyeeuope8QoKsHvh+MBGNQ8GCcHK38talL7MiGquCNHjtCpUycAfvzxR1q0aMG2bdv47rvvmD9/vrrBiVon1McVTcvRxCt1cMy6alzoLEQVZnXiq9fr8fQ01jv6+/tz+fJlABo2bMjJkydtG52oFPl6A2uOGBdvDW1ZgYVbpg0rJPEVwu7y8vJwdnYGYN26deZ1FU2bNiU+Pl7N0EQt9WjvxszPHwRA7pbZsqGFqNKsTnxbtGjBwYMHAejcuTPvvfceW7duZebMmTRq1MjmAQr72xWTzLWMXHzcHOkacTtbFEviK4S9NW/enDlz5rB582bWrl3L4MGDAbh8+TJ+fhX4/1eI29Q02Iu48PtIV1xwunYCzv6ldkhClMjqxPfVV1/FYDAAMHPmTGJiYujZsyerVq3i008/tXmAwv7MZQ7RwTjqrP6VKJT41oANK4So4v7973/z5Zdf0qdPHx588EFat24NwMqVK80lEEJUtjG9W/Gjvg8AeVtmqxuMEKWwuqvDoEGDzPcjIyM5ceIEycnJ+Pr6WtcJQFQJeoPCmqMFZQ6tKlDmkHENMq4a70tHByHsrk+fPiQlJZGWloavr695/LHHHsPNTRaXCnV0j/TjK9/RjE9bg+P5DXDlKAQ1VzssIYqwanovLy8PBwcHjhw5YjFep04dSXqrqZ0x10hKN5Y5dKtImUNSQX2vTwNw9rBtcEKIIrKyssjJyTEnvbGxsXzyySecPHmSwMBAlaMTtZVGo+HO3l1ZbegIgGHbZypHJETxrEp8HR0dadCggfTqrUH+PHoFgIHRQRUrc5CODkJUqhEjRrBw4UIAUlJS6Ny5Mx9++CEjR47kiy++UDk6UZvd1SaUn5xGAaAc/unmjpdCVCFWZzqvvPIK//rXv0hOTrZHPKKSHbyYAkD3SP+KXcDc0UHqe4WoDPv27aNnz54ALF26lKCgIGJjY1m4cKGssxCqcnbQ0b7bAHYbGqMz5KHs/FLtkIQowuoa388++4wzZ84QGhpKw4YNcXd3t3h83759NgtO2JfeoHAi/gYAzUO9K3YR88K2ZjaKSghRmszMTHNLyT///JO7774brVZLly5diI2NVTk6UduN6dKQGRvvoiMfkL/zaxx7Tpct30WVYnXiO3LkSDuEIdQQk5RBVp4eV0cd4f7uZZ9w7SykXrQcSzxm/CqlDkJUisjISFasWMGoUaNYs2YNzzzzDACJiYl4eXmpHJ2o7eq4OxHYcRTn9iyiUV4C7F8EXaaoHZYQZlYnvq+//ro94hAqOHo5FYCmIZ7otGUsTrx6Cj7vWPLjAdLRQYjKMGPGDB566CGeeeYZ7rjjDrp27QoYZ3/btm2rcnRCwOTeEfx39zDe4htyNs/GueNk0FmdbghhF/KbWIsdi08DoHloOWaJkk4Zvzq6gW+Y5WONB8tHWUJUknvuuYcePXoQHx9v7uEL0K9fP0aNGqViZEIYhXi7QusHSTr8E/4Zl+DYCmh5j9phCQFUIPHVarWlti6Tjg/Vx7HLxsQ3OqQc9b05xmNp0BXGLrNjVEKIsgQHBxMcHMzFi8bSo3r16snmFaJKmdQnmm8PDOQZh6Vk/f0xri1Gg7Q9FVWA1Ynv8uXLLb7Py8tj//79LFiwgDfffNNmgQn7UhTFnPiWa8Y3x7gITmZ2hVCXwWDg7bff5sMPPyQ9PR0AT09Pnn32WV555RW02gq0JRTCxsL83bna9GGyT/+Ca9IROL8FwnuqHZYQ1ie+I0aMKDJ2zz330Lx5c5YsWcKkSZNsEpiwrytpOVzLyEWn1dAkuBzJrGnGVxJfIVT1yiuv8M033/B///d/dO/eHYAtW7bwxhtvkJ2dzTvvvKNyhEIYje3Xnp9O9GaswzqyNn6MqyS+ogqwWY1vly5deOyxx2x1OWFnx+KNC9siAtxxcdSVfYJ5xldWjQuhpgULFvD1119z1113mcdatWpF3bp1eeKJJyTxFVVGsxAv5tZ/GMPl9bjGrjdueBQorS+FumzymVhWVhaffvopdevWtcXlRCW4Wd9bzkRWSh2EqBKSk5Np2rRo+8CmTZvKxkKiyrm7fy/WGDoAkL3pPypHI0QFEl9fX1/q1Kljvvn6+uLp6cncuXN5//337RGjsIOj5vrecm5cIYmvEFVC69at+eyzz4qMf/bZZ7Rq1UqFiIQoWZdGdfirzgMAOB79CdLiVY5I1HZWlzp8/PHHFl0dtFotAQEBdO7cGV9fX5sGJ+zH1MosujwL2+Bm4usipQ5CqOm9995j2LBhrFu3ztzDd/v27Vy4cIFVq1apHJ0QljQaDX37D2P3T1/SUXuK3G3/xWnwW2qHJWoxqxPfCRMm2CEMUZnSsvOIvZYJSKmDENVN7969OXXqFJ9//jknThi3DL/77rt57LHHePvtt+nZUxYQiaplUPNgZvw2mo45s1D2zIW+L8i/JUI1Vie+8+bNw8PDg3vvvddi/KeffiIzM5Px48fbLDhhHyfijUlsqLcLvu5O5TtJujoIUWWEhoYWWcR28OBBvvnmG/73v/+pFJUQxdNpNUT3vZ+zq+YTkR+Pfs98dN2fVDssUUtZXeM7a9Ys/P39i4wHBgby7rvv2iQoYV+mrYqjy1vfC9LVQQghRIWNbt+AxQ7Gdqg5Wz4DfZ7KEYnayurENy4ujvDw8CLjDRs2JC4uziZBCfsyd3Qob30vQLbM+AohhKgYF0cdAd3HcVXxxi0rAeXIz2qHJGopqxPfwMBADh06VGT84MGD+Pn52SQoYV9HrdmxDUBRpMZXCCHEbXmwa2O+U4YAkPHXR8Z/W4SoZFbX+D744IM89dRTeHp60qtXLwD+/vtv/vnPf/LAAw/YPEBhW7n5Bk4nGpPYci9sy88BQ8HHUpL4CqGKu+++u9THU1JSKicQISrI282R/HYTydi/HI/Uk3B2PUT2VzssUctYnfi+9dZbnD9/nn79+uHgYDzdYDAwbtw4qfGtBk4n3iBPr+Dl4kA9X9fynWSa7QVw8rBPYEKIUnl7l16T7+3tzbhx4yopGiEq5qE+rflx7x1M1P1B+l8f4iGJr6hkVie+Tk5OLFmyhLfffpsDBw7g6upKy5YtadiwoT3iEzZ2tFB9b+F+zKUydXRw8gBtObY3FkLY3Lx589QOQYjbFurjSlyTieSfXoPH5W1w+QCEtlE7LFGLWJ34mkRFRREVFWXLWEQlOGbtjm0g9b1CCCFs5p47uvDrya6M0m0lc+PHuD20QO2QRC1i9eK20aNH8+9//7vI+HvvvVekt6+oeswdHcpb3wvSykwIIYTNNA/1ZlfIGABcTq2E6+fVDUjUKlYnvps2bWLo0KFFxocMGcKmTZtsEpSwD4NBMW9V3LxuRRJfmfEVQghx+wb1G8AmfUu0GMjZ/Kna4YhaxOrENz09HSenort9OTo6kpaWZpOghH1cuJ5Jek4+Tg5aIgKsWKQmia8QQggb6t04gN+87gdAe2ARZCSpHJGoLaxOfFu2bMmSJUuKjP/www9ER0fbJChhH6YyhyZBnjjqrPhPL9sVCyGEsCGNRkO3fqM4ZAj///buPM7muv//+OOcM/uYzTYzNIwt+1JIlAgZS4pUiKxRoiuXy5XLt5IWkeRS6uJ3uSztWkkbyRayRWMpCSnCWDO7Wc75/P4YczKZYdbzOefM8367fW7M53zO57zeM/r09PL+vD/4OjLI2jzP7JKknCjyzW1PPvkkd911F4cOHaJTp04ArF69mnfeeYcPP/yw1AuU0lPkB1fk0hxfEREpZbc3r8YzK+6mWeaL2Lf+F99b/g5+wWaXJV6uyB3fXr16sWzZMg4ePMjDDz/MP/7xD44dO8aaNWuoW7duWdQopSR3fm+RHlUM6viKiEip87FZadhpIL86IgnISiT7u8VmlyTlQJGDL0DPnj3ZtGkTqamp/PLLL9x7771MmDCB5s2bF6uI1157jdjYWAICAmjTpg3btm0r8NiPP/6YVq1aER4eTnBwMC1atODNN9/Mc4xhGEyePJno6GgCAwPp0qULBw4cKFZt3uTnkzmd2/qRRQywmuMrIiJl4K5WNVjieycAGd/MAXuWyRWJtytW8IWc1R2GDBlCtWrVeOmll+jUqRNbtmwp8nnee+89xo8fz1NPPcXOnTtp3rw5cXFxnDp1Kt/jK1asyOOPP87mzZvZvXs3w4YNY9iwYaxcudJ5zIwZM3jllVeYN28eW7duJTg4mLi4OC5cuFDc4Xq8jGw7x86nA1C7KDe2gYKviIiUCX8fG5Hth3PaCCX4wgnsuzVlUspWkYJvQkIC06dPp169etxzzz2EhoaSkZHBsmXLmD59Oq1bty5yAbNmzWLkyJEMGzaMRo0aMW/ePIKCgli4cGG+x3fs2JE+ffrQsGFD6tSpw6OPPkqzZs3YuHEjkNPtnT17Nk888QR33nknzZo144033uD48eMsW7Ys33NmZGSQlJSUZ/M2R86mYRgQ4u9D5QqXr8pxRQq+IiJSRvq1q8cSa08AUtbOAsMwuSLxZoUOvr169aJ+/frs3r2b2bNnc/z4cebMmVOiD8/MzGTHjh106fLns7qtVitdunRh8+bNV32/YRisXr2a/fv3c8sttwBw+PBhEhIS8pwzLCyMNm3aFHjOadOmERYW5txiYmJKNC539MuZVABqVQku/KOKcyn4iohIGQny88G/zUhSjADCkn7G8fNXZpckXqzQwffLL79kxIgRPP300/Ts2RObzVbiDz9z5gx2u53IyMg8+yMjI0lISCjwfYmJiVSoUAE/Pz969uzJnDlzuO222wCc7yvKOSdNmkRiYqJzO3r0aEmG5ZZ+vRh8YysV445Z581tWtVBRERKX79bmvEhOQ2rxK9fNLka8WaFDr4bN24kOTmZli1b0qZNG1599VXOnDFnwemQkBDi4+PZvn07U6dOZfz48axbt67Y5/P39yc0NDTP5m0O53Z8Kxcn+F7s+AZ43/dFRETMFxbkS2rLB8k0bESc3o5xtOCb3EVKotDB98Ybb2T+/PmcOHGCBx98kCVLllCtWjUcDgerVq0iOTm5yB9euXJlbDYbJ0+ezLP/5MmTREVFFVy01UrdunVp0aIF//jHP7j77ruZNm0agPN9RT2nt8ud6lC7SgmCr6Y6iIhIGbn31jZ8arQH4NxXM0yuRrxVkVd1CA4OZvjw4WzcuJE9e/bwj3/8g+nTp1O1alXuuOOOIp3Lz8+Pli1bsnr1auc+h8PB6tWradu2baHP43A4yMjIAKBWrVpERUXlOWdSUhJbt24t0jm9TcmmOij4iohI2aoS4s/xxqNwGBYqHV0Fp34yuyTxQsVezgygfv36zJgxg99//5133323WOcYP3488+fP5/XXX2ffvn2MHj2a1NRUhg0bBsDgwYOZNGmS8/hp06axatUqfvnlF/bt28dLL73Em2++yaBBg4CcxyCOGzeO5557juXLl7Nnzx4GDx5MtWrV6N27d0mG67FSMrI5lZzzF4PYok51yM6E7IvLwCn4iohIGep92618ZeSsEPXHKs31ldJX5EcW58dms9G7d+9iBct+/fpx+vRpJk+eTEJCAi1atGDFihXOm9OOHDmC1fpnPk9NTeXhhx/m999/JzAwkAYNGvDWW2/Rr18/5zGPPfYYqampjBo1ivPnz3PzzTezYsUKAgICSjxWT5Tb7a1cwY+wQN+ivTnjkiksfgq+IiJSdmIqBvF+reF0+20boQeWwvkpEO59Ky2JeSyGoQXz/iopKYmwsDASExO94ka35buO87d3v6d1bAQfPNSuaG8+dxheaQG+QfD4iTKpT6Q88rbrzF95+/ik7Ow7kcTZ/3TjZtsPJDUfQWifWWaXJG6qONeZEk11EM+g+b0iIuIpGkaHsjl6MAABu9+C1LMmVyTeRMG3HDh8ycMrikzBV0REXOyWuLvZ5aiNn5FB6oZXzS5HvIiCbzngXMqsJGv4KviKiIiL3FC7El9FDADAun1+3vtNREpAwdfLGYbB4dMpQDFWdAAFXxERcTmLxULLuEEcckQTaE8mffP/zC5JvISCr5f7Iy2LpAvZgB5XLCIinuPWhtF8EnwPAPZvX4XsDJMrEm+g4OvlDp/J6fZWDw8kwNdW9BM4O74KviIi4joWi4Vru47ghFGRCplnyNjxttkliRdQ8PVyv51NAyC2clDxTqCpDiIiYpLuzWvykX9vAC6smwUOu7kFicdT8PVy51IzAahSwb94J1DwFRERk9isFqJvfZA/jAqEpR8la+9Ss0sSD6fg6+XOp2UBEB7kV7wTKPiKiIiJbm9djw9tPQBI+Xom6LlbUgIKvl7ufHpOx7fIjyrO5by5TcFXRERcz9/Hhm+7h0gz/IlI2ofjwGqzSxIPpuDr5f7s+JY0+OrmNhERMUffm5vxkaUzAOdXvWByNeLJFHy9XGL6VYKvww7HdsJvm3O2vz4aUlMdRETEZCEBviRf9xCZho2Kp7dhHN1mdknioRR8vVxux7fAqQ7rpsP8W2FRt5ztPzfmXSvxQmLOrwq+IiJiors7teEToz0Af6xU11eKR8HXy/05x7eAm9t+25Tza0g0WH0g9RScPZizz54F54/m/D7smjKuVEREpGBVQwI41mgUDsNCxd+/hpM/mF2SeCAFXy931Tm+p3/K+XXAEqjeMu++c4fBkQW+wRAWU8aVioiIXNk93TqxwrgBgLPq+koxKPh6MbvDIPni44rD85vqkHIa0s4CFqh8LVSpn7P/1MXgmxuAq1wLVv1RERERc1UPD+Rg/VEARPzyaU6DRqQIlGa8WNLFG9uggDm+ucE2oib4BUGVBnn3O4NvgzKsUkREpPD6dO/BekdzrDg4s3KG2eWIh1Hw9WLnLwbfEH8ffGz5/Kj/GmydwXd//q+LiIiYLKZiEHtrPwBA2P4PIDnB5IrEkyj4erHzaRdvbCtwfu/FgJs7xSE34J47BNmZl7yu4CsiIu6jx+192e6ojy9ZnPt6ltnliAdR8PViuR3fApcy+2tHN7Qa+IWAIxvO/AxnDlx8vX4ZVyoiIlJ4tSoHs/WaoQAE734D0s6ZW5B4DAVfL5ZY2BUdcoOvxfJnyP15BdgzwCcQwmuWcaUiIiJF077bAH5w1MTfSCfpm9fMLkc8hIKvF8ud6hCe3xq+qWch9XTO7ytf++f+qhdD8I/Lcn7Vig4iIuKGmteIYFWlQQD4bv9/fz5pVOQKlGi8mHOqQ34d3zMX5++G1QD/Cn/uz+3+JuzJ+7WIiIibadH1fg45ogm0J5O++X9mlyMeQMHXiyVeDL75ruGbO82h6l+C7V+DroKviIi4qQ4Novgk+B4AHJvmQNYFkysSd6fg68WuOMc39yEVf71x7bKvFXxFRMQ9WSwW6nUdwTGjEsFZZ7mw/XWzSxI3p+Drxc47O775zPEtaI3e0GtyHlGcSys6iIiIG+vRvCYfBvQFIHP9v8GedZV3SHmm4OvFcm9uC813qkMBa/RarX+GXZ8AiIgtuwJFRERKyGa1UKPzg5w2wgjNOEHG9++aXZK4MR+zC/AK54/C5gKWUqnRBhr3Kfo5087B1nlwIanYZQ3843du98mi+Q9fwdHAP18w7JBy8Uk3+XV0qzSA4zuhcj2w2or9+SLinqZNm8bHH3/MTz/9RGBgIO3ateOFF16gfv3LrweGYdCjRw9WrFjB0qVL6d27t+sLFrmKXi1r899VvXk463UurH4R/+sH6v9fki8F39KQehq2zs3/tW3/hVodIKhi0c658w1Y/0KJyuoLOT/hfQUcEFEL/EMu3x/VFHYBUc1K9Pki4p7Wr1/PmDFjaN26NdnZ2fzf//0fXbt25ccffyQ4ODjPsbNnz8ZisZhUqUjh+NisRHYazfkVHxKefoTMPR/j1/wes8sSN6TgWxoqRMLN4y/fv2MxpJ/LmU9bs13Rzpn+R86v1VvmBOciMoC56w9hGAZD2sZSwf8vP2qLBRr0zP/N1w8GixUa9iry54qI+1uxYkWerxcvXkzVqlXZsWMHt9xyi3N/fHw8L730Et999x3R0dGuLlOkSHq1rs8bq3vxQPYSUle9gF/TvlqHXi6j4FsawqpDl6cu35+wBw6uKl7wtefMz6XWLfmf+ypSLmQx4+uvABjRtRv4FuGffPwrwI0PFfkzRcQzJSYmAlCx4p//MpWWlsZ9993Ha6+9RlRU1FXPkZGRQUZGhvPrpKTiT9MSKQ4/HyvB7R8mec0nRKQcIPunL/BpdLvZZYmb0V+FylLu/NncG8mKIvvi/0Bs/sX66PMXlzLz97ESUJTQKyLlisPhYNy4cdx00000adLEuf/vf/877dq148477yzUeaZNm0ZYWJhzi4mJKauSRQrUp10TPrLGAZD41XQwDJMrEnej4FuWcldMOFXQJNsryA2+PvksRVYIzodX5LeGr4jIRWPGjGHv3r0sWbLEuW/58uWsWbOG2bNnF/o8kyZNIjEx0bkdPXq0DKoVubIAXxu0G0u64Uel83uwH1xrdkniZhR8y1Ju8C1Ox9deso5vbvANy28pMxERYOzYsXz22WesXbuWa665xrl/zZo1HDp0iPDwcHx8fPDxyZkV17dvXzp27Jjvufz9/QkNDc2ziZjh7luu42NLZwDOr3ze5GrE3Sj4lqXcqQ4pCX/erFZYzo5vyaY65PvwChEp1wzDYOzYsSxdupQ1a9ZQq1atPK//61//Yvfu3cTHxzs3gH//+98sWrTIhIpFCq+Cvw9prcaQadiodGY7xq+bzC5J3IiCb1kKCIXQ6jm/P/1z0d6be3ObrXjB9Xx6zvvDNNVBRP5izJgxvPXWW7zzzjuEhISQkJBAQkIC6enpAERFRdGkSZM8G0CNGjUuC8ki7uieTm1YRkcAzq6YZm4x4lYUfMua8wa3Is7zLbWOr4KviOQ1d+5cEhMT6dixI9HR0c7tvffeM7s0kVIRHuTHuevGkG1YqZywAeP3HWaXJG5Cy5mVtSoN4dCaos/zLWHHVze3iUhBjGLc6V6c94iY6e4uN/PZzpvpbfmGsyuep/IDH5ldkrgBdXzLmrPj+1PR3lfijm9OcA4P0hxfEREpfypX8Od4s4dxGBYq//41xondZpckbkDBt6wVd2WHEq7qkDvVQas6iIhIedW36618adwIwNkV002uRtyBgm9Zy+34Jh2DC0V4klH2xakOJVzHV8FXRETKq8jQAA43zHkSacXfvij6jebidRR8y1pgOIRcfMZ9Ubq+pbSOr+b4iohIeda7W1dWOVphxdAKD6Lg6xLFmefr7PhqHV8REZHiuiYiiJ/qjgIg/NAyOHfY3ILEVAq+ruCc51uE4Gsv4c1tuev4aqqDiIiUc7163M56RzNsODi3UnN9yzMFX1cIr5nza/KJwr8nu/jLmTkcBheyHAAE+duK/H4RERFvEls5mF21RgIQuv9DOH/U5IrELAq+ruAbmPNr7hJlhVGCjm+m3eH8fYCvgq+IiEiPnn341tEIH7I599UMs8sRkyj4uoJPQM6vWemFO94wLnmARdGD74Usu/P3/j76EYuIiNStGsKOmjld35B970JSEf4VVryGUpEr+F4MvoXt+OaGXijWcmYZ2TkdX5vVgq9NP2IRERGA7rffw3ZHfXyNLM589aLZ5YgJlIpcIbfjm13Iju+lAbkEHV91e0VERP5UNzKE72o+AEDoD29CyimTKxJXUzJyBZ8SdHyLcXNbbsdX83tFRETy6tprAN876uJnZHL6q5lmlyMupuDrCkWd45sbkK2+YC36j0gdXxERkfzVqRrC9otzfUP3vA6pZ0yuSFxJycgVijzHt2Rr+KrjKyIiUrBOtw9kt6MW/sYFzqyaZXY54kIKvq5Q3Dm+xZjmAOr4ioiIXEndyBA2XzMCgAq7FkLaOZMrEldRMnKF3M5tYTu+2SXs+F58eIW/Or4iIiL56tBrMD86ahJgpHNuzctmlyMuouDrCj65D7C4ULjj7cV/ahvAhWx1fEVERK6kQXQY30QPAyBw53xIP29uQeISSkaukNu5dWSDPfvqx5dSx1dzfEVERAp2c6+h/OSIIdCRyh9r55hdjriAgq8r5D6yGArX9c29ua0Ya/iCOr4iIiKF0eSaCNZGDgHA/7t5cCHR5IqkrCkZucKlAbYwwTf74lSHYjy1DdTxFRERKay2tw/ngKM6QY4Uzq9/zexypIwp+LqC1fpn+FXHV0RExG20qFmJVZXvB8Bv21zISDa5IilLSkau4nyIhSs7vvrxioiIXE3r2x/gkCOaIHsSiev/Y3Y5UobcIhm99tprxMbGEhAQQJs2bdi2bVuBx86fP5/27dsTERFBREQEXbp0uez4oUOHYrFY8mzdunUr62FcmfMhFq7s+Gqqg4iIyNW0rl2FFRUHAuCz9TXISDG5Iikrpgff9957j/Hjx/PUU0+xc+dOmjdvTlxcHKdOncr3+HXr1jFgwADWrl3L5s2biYmJoWvXrhw7dizPcd26dePEiRPO7d1333XFcArmU4SpDqW2qoPpP14RERGPcH3PURx2RBJsTyRp4zyzy5EyYnoymjVrFiNHjmTYsGE0atSIefPmERQUxMKFC/M9/u233+bhhx+mRYsWNGjQgP/97384HA5Wr16d5zh/f3+ioqKcW0REhCuGU7CirOWbu45vCR9ZrI6viIhI4bStF8kXETldX+vmOZCZanJFUhZMDb6ZmZns2LGDLl26OPdZrVa6dOnC5s2bC3WOtLQ0srKyqFixYp7969ato2rVqtSvX5/Ro0dz9uzZAs+RkZFBUlJSnq3U5YbYQs3xLdlUh4yLjyxWx1dERKTwrr99FL85qlIh+zxJG+ebXY6UAVOT0ZkzZ7Db7URGRubZHxkZSUJCQqHOMXHiRKpVq5YnPHfr1o033niD1atX88ILL7B+/Xq6d++O3W7P9xzTpk0jLCzMucXExBR/UAXxKcoc3xLe3KaOr4iISJHdWDeKL8LvA8Dy7cuQmWZyRVLaPLolOH36dJYsWcLSpUsJCAhw7u/fvz933HEHTZs2pXfv3nz22Wds376ddevW5XueSZMmkZiY6NyOHj1a+sUW5ea2EnZ8L6jjKyIiUmQWi4UWtz/EUUcVQrLPkbTpf2aXJKXM1GRUuXJlbDYbJ0+ezLP/5MmTREVFXfG9M2fOZPr06Xz11Vc0a9bsisfWrl2bypUrc/DgwXxf9/f3JzQ0NM9W6tTxFRERcXs31ovi8/ABwMWub2GmKIrHMDX4+vn50bJlyzw3puXeqNa2bdsC3zdjxgyeffZZVqxYQatWra76Ob///jtnz54lOjq6VOoulqIEX3V8RURETGGxWGjaYzTHjEqEZJ0h+dsFZpckpcj0ZDR+/Hjmz5/P66+/zr59+xg9ejSpqakMGzYMgMGDBzNp0iTn8S+88AJPPvkkCxcuJDY2loSEBBISEkhJyVlzLyUlhX/+859s2bKFX3/9ldWrV3PnnXdSt25d4uLiTBkjULQHWOSu46uOr4iIiMu1qx/NZyH9ATA2/vvPhpR4PNODb79+/Zg5cyaTJ0+mRYsWxMfHs2LFCucNb0eOHOHEiRPO4+fOnUtmZiZ333030dHRzm3mzJkA2Gw2du/ezR133MG1117LiBEjaNmyJRs2bMDfv3gd1FJRpDm+F6c6lLDj66+Or4iISJFZLBYa9nyYE0ZFQrNOk7JlkdklSSnxMbsAgLFjxzJ27Nh8X/vrDWm//vrrFc8VGBjIypUrS6myUlSkOb4lfICFOr4iIiIl0r5Bdf4b0o8HU+Zi/2YW3Dis2P9fFvehlqCrFGuOb/GmOmiOr4iISMlYLBbqd3+YBCOCsMyTpGxZbHZJUgqUjFylKHN8S/rIYnV8RURESqxDoxg+qdAPAMc3MzXX1wso+LpKUeb45i5npo6viIiIaSwWC/W6jcmZ65t5ilR1fT2ekpGrFGeqQzE6voZhqOMrIiJSSm5tEsOyCvcCYFfX1+Mp+LpKbogtys1txVjVITf0gjq+IiIiJWWxWKgbN4bjzq6vVnjwZEpGruITmPNrYf6mmF38J7ddGnzV8RURESm5Lk1jWBqkub7eQMHXVXI7vlnpVz+2JB3fi/N7rRbwtVmK/H4RERHJy2KxcG33nHV9QzJPq+vrwRR8XcXXtR1ffx8bFouCr4iISGno0jSGpcHq+no6BV9Xcc7xLduOr1Z0EBERKX05Xd8x6vp6OKUjVynWHN/i39ym+b0iIiKlq3OTa1h6cV1f+3p1fT2Rgq+rFOUBFiV4ZLE6viIiImXDYrFQv9vFFR6y1PX1REpHrlLYB1gYxiWPLFbHV0RExJ10anINy5xzfV9S19fDKPi6SmEfYOHIBoyL7yn6zW3q+IqIiJQdi8VC3W4Pc9yoSEjmKdK3Lja7JCkCpSNXKWzwvfRvjur4ioiIuJ0uTWL46OK6vtma6+tRFHxdJTf42jPBYS/4OHvmJe8p/hxff3V8RUREyoTVaqFe3OhLur6a6+splI5c5dIQe6W/Gea+ZrGBtehdW3V8RUREyl7XZjX4MPBe4OIKD4W5eV1Mp+DrKrkdX7jydIcSrOgAmuMrIiLiClarhbpxozlmVKJC5mnStywwuyQpBKUjV7H5gNUn5/dXCr65a/jain5jG6jjKyIi4irdmtd0zvW1f/MSZBXiIVViKgVfV3I+xEIdXxEREU9ntVqo3300vxuVqZB1lrRv55tdklyF0pEr5YbZK80DcnZ8ixd81fEVERFxna5NY/g4uD8AxsZZkJlmckVyJQq+ruRbiI5v7mvFWMMX1PEVERFxJYvFQuMeoznqqEJw1h+kbvp/ZpckV6B05Eq5Hd/CTHVQx1dERMQjdGpcnaUhA3K+2PQyZKaaW5AUSMHXlQozxzd3qoM6viIiIh7BYrHQsNsofnNUJTj7D9LV9XVbSkeuVJg5vqXW8dWPVkRExFW6NLmGDyvcB4Cx6WXISDG5IsmP0pErFWqOb8k6vhnOJ7dpqoOIiIirWCwWGsU9wGFHJEHZ57nw7TyzS5J8KPi6kgvn+Gqqg4iIiGvFNb2G94Nyu76vQEayyRXJXykduVLu09uu2PEtnXV8dXObiIiIa1mtFhp2HcYhRzSB2YlkfDvX7JLkLxR8XckZfDMKPsZeOk9uU8dXRETE9Xq2qMG7gTkrPBib5sCFRJMrkkspHblSbvC90iMN1fEVERHxWDarhUZdh3LAUZ2A7CQy1fV1Kwq+ruRbhI5vMYOvOr4iIiLmuqNFDG/ndn2/nQPp580tSJyUjlzJOdWhEB3fYt7cpo6viIiIuXxsVhp1GcxPjhj8s1PI2vSq2SXJRQq+rlSoOb65Ux00x1dERMRT9bk+hrcCLnZ9N/8H0s6ZXJGAgq9rFWqOb+7Nber4ioiIeCpfm5Xrut7Pj46a+NlTufDNy2aXJCj4ulah5vgW/+Y2wzD+fHKbOr4iIiKm6n19DO9VGAiAddv/g9QzJlckSkeuVKg5vsVfzizT7sAwcn6vjq+IiIi5bFYLN/UYzB5HLH6OdFLXvmR2SeWegq8rFWmOb9E7vrndXtAcXxEREXdwW+MoPokYCoDvjgWQfNLcgso5pSNXKso6vsXo+ObO77VYwM+mH62IiIjZLBYLnXoN4ntHXfyMDFLWzDS7pHJN6ciVcru4ZbSOb0bWxfm9PlYsFkuR3y8iIiKlr13dKnxeeRgA/vGLIemEuQWVYwq+ruQbmPNr9oWCjynBOr4Z2VrRQURExB116t6P7Y5r8TUySVszw+xyyi0FX1dydnwLEXyLsY7vhSyt4SsiIuKO2tatzBeVcrq+frvehMTfTa6ofFJCciWfQnR87er4ioiIeBuLxULnHvey2d4IHyOLtNXq+ppBwdeVcju+WVfq+ObO8S16xzdDHV8RERG3dVPdSn/O9d3zNvzxm8kVlT9KSK5UmDm+Jej4XlDHV0RExG1ZLBZ69LyLb+xNsRnZpK6aZnZJ5Y6CrysVao5vyVd1UMdXRETEPbWrW5mvo0YAEPDj+3D2kMkVlS9KSK506Rzf3Ees/ZW9BOv4quMrIiLi9nr36s0aewts2En+aqrZ5ZQrCr6udGkXt6C1fLNL8OQ2dXxFRETc3vU1Ith4zSgAgvcvhdP7Ta6o/FBCcqXcOb5Q8HSH3AdYlODJber4ioiIuLe+vW5npb0VVhwkr3jW7HLKDQVfV7L6gOXit7wsOr7ZF5/cpo6viIiIW2tcLYytNR/CYVgIOfQpJOwxu6RyQQnJlSwW8AnI+X12+uWvO+xg5HRti7Wqg/ORxer4ioiIuLu+PbryuaMNACkr1fV1BQVfV3MG33w6vpfuK1bHNyc0a46viIiI+2tcLYxtNR/EbliocHglHNthdklez8fsAsqd3OD77RyoEJn3tUvn/RYj+KrjKyIi4ln6de/Msnk309e2gbSVzxA0/BOzS/JqCr6uFlQRko/D928WfIxvcM584CJKv3hzW5Cfgq+IiIgnaFI9jLdrjuTOo5sIOrIOftsMNduaXZbXUvB1tdv/DXs/BgpYxxeg9q0584GLKC0zG1DwFRER8SQDu3fk/bkduM9nLWkrnyZo1AqzS/JaCr6uFnNDzlYGUjNyOr7B/vqxioiIeIom1cN4q/ZI+v62gaDjm+GX9VC7g9lleSXdBeVF1PEVERHxTEN7tGeJoxMAaSufLvgJr1IiCr5eJC0zd46vOr4iIiKepEFUKD9f+yDphh9BJ3fAgVVml+SVFHy9SG7HN1gdXxEREY8zvNuNvGm/DVDXt6wo+HqR3Dm+gQq+IiIiHqdOlQr83uhBUg1/gs7uhZ8+M7skr6Pg60VylzPTzW0iIiKe6YG41ix2dAcgbeWz4HCYXJF3UfD1IqkZurlNRETEk9WoFMTZZqNIMoIIOr8f44ePzS7Jq7hF8H3ttdeIjY0lICCANm3asG3btgKPnT9/Pu3btyciIoKIiAi6dOly2fGGYTB58mSio6MJDAykS5cuHDhwoKyHYSq7wyAjO+dvhbq5TURExHON7Ho9Cxy3A5D+1XNgzza5Iu9hevB97733GD9+PE899RQ7d+6kefPmxMXFcerUqXyPX7duHQMGDGDt2rVs3ryZmJgYunbtyrFjx5zHzJgxg1deeYV58+axdetWgoODiYuL48KFC/me0xvk3tgG6viKiIh4suiwQC60HMk5owJByYcxdr1rdklew/TgO2vWLEaOHMmwYcNo1KgR8+bNIygoiIULF+Z7/Ntvv83DDz9MixYtaNCgAf/73/9wOBysXr0ayOn2zp49myeeeII777yTZs2a8cYbb3D8+HGWLVvmwpG5Vu5SZjarBX8f03+sIiIiUgIPdG7O/4zeAFz4ehpkZ5pbkJcwNSFlZmayY8cOunTp4txntVrp0qULmzdvLtQ50tLSyMrKomLFigAcPnyYhISEPOcMCwujTZs2BZ4zIyODpKSkPJunuXR+r6UYjzsWERER91ElxB+fNiM5ZYQTmHYMx47XzS7JK5gafM+cOYPdbicyMjLP/sjISBISEgp1jokTJ1KtWjVn0M19X1HOOW3aNMLCwpxbTExMUYdiuj8fXqFpDiIiIt5gxK2NmW+5C4DMtS9AVrrJFXk+j/438enTp7NkyRKWLl1KQEBAsc8zadIkEhMTndvRo0dLsUrXyA2+wbqxTURExCuEBflSsf1IfjcqE3DhNPat880uyeOZGnwrV66MzWbj5MmTefafPHmSqKioK7535syZTJ8+na+++opmzZo59+e+ryjn9Pf3JzQ0NM/maVIv3twW5K+Or4iIiLcYfPO1LLTdA0DW+lmQkWxyRZ7N1ODr5+dHy5YtnTemAc4b1dq2bVvg+2bMmMGzzz7LihUraNWqVZ7XatWqRVRUVJ5zJiUlsXXr1iue09OlXXxqW5CvOr4iIiLeItjfh5iOIzjkiCYg6w+yNr1mdkkezfSpDuPHj2f+/Pm8/vrr7Nu3j9GjR5OamsqwYcMAGDx4MJMmTXIe/8ILL/Dkk0+ycOFCYmNjSUhIICEhgZSUFAAsFgvjxo3jueeeY/ny5ezZs4fBgwdTrVo1evfubcYQXSJNHV8RERGvNKBtbV73GwCAsWkOpJ0zuSLPZXp7sF+/fpw+fZrJkyeTkJBAixYtWLFihfPmtCNHjmC1/pnP586dS2ZmJnfffXee8zz11FNMmTIFgMcee4zU1FRGjRrF+fPnufnmm1mxYkWJ5gG7O83xFRER8U4BvjYadx3Cvs8+pCFHyNzwMn5xT5tdlkeyGIZhmF2Eu0lKSiIsLIzExESPme/7n3UHmbFiP/e0vIYX72ludjkichWeeJ0pCm8fn4irZdsdPPXii0y98DxZ1gB8x++BClXNLstUxbnOmD7VQUqHc46vljMTERHxOj42K226DSLeUQdfxwUy1s40uySPpODrJZzr+PprqoOIiIg3ur1ZNd4LGQKAbeciSDxmckWeR8HXS+Te3Basjq+IiIhXslotdOh2L1scDfExMrmw5gWzS/I4Cr5eIvVixzdQN7eJiIh4rbgmUXwUNhQA391vwbnD5hbkYRR8vUS6Or4iIiJez2Kx0K1HH9bZm2Mz7FxY9ZzZJXkUBV8vkZqhOb4iIiLlQacGVVleaTgA/vs+glP7TK7Icyj4egnnAyx81fEVERHxZhaLhd49evKF/QYsGFz46hmzS/IYCr5eItW5qoOCr4iIiLdrX68yqyJHYDcsBBz8Ao7tMLskj6Dg6yXS9eQ2ERGRcsNisdC/x20sdbQHIH3FFHML8hAKvl4iNffmNnV8RUREyoU2tSvx7TUjyDRsBB79Bg5/Y3ZJbk/B10vkPrlNy5mJiIiUH0N6dORdeyfgYtfXMMwtyM0p+HqBLLuDTLsD0HJmIiIi5UnzmHB21xpJuuFH4MkdcOArs0tyawq+XiD3ccUAQer4ioiIlCvDu9/I6/Y4AC6snAIOh7kFuTEFXy+Qu5SZj9WCn49+pCIiIuVJ42phHKw3nCQjkICzP8KPS80uyW0pJXkB58MrNM1BRAph2rRptG7dmpCQEKpWrUrv3r3Zv3+/8/Vz587xyCOPUL9+fQIDA6lRowZ/+9vfSExMNLFqEbmSkXGt+Z+9JwAZq54De7bJFbknBV8v4FzKTE9tE5FCWL9+PWPGjGHLli2sWrWKrKwsunbtSmpqKgDHjx/n+PHjzJw5k71797J48WJWrFjBiBEjTK5cRApSPyqE4w2Hc9YIwT/xF9j1jtkluSUlJS+Qu5SZOr4iUhgrVqzI8/XixYupWrUqO3bs4JZbbqFJkyZ89NFHztfr1KnD1KlTGTRoENnZ2fj46H8dIu5odNfmzNt3J4/7vEXG6mn4N70XfAPMLsutqOPrBZyPK9aNbSJSDLlTGCpWrHjFY0JDQwsMvRkZGSQlJeXZRMS16lSpQFqzoZwwKuKfehzju4Vml+R2FHy9QO6qDur4ikhRORwOxo0bx0033USTJk3yPebMmTM8++yzjBo1qsDzTJs2jbCwMOcWExNTViWLyBWM6dqE/zjuAiBr3YuQkWxyRe5FwdcL5D68QnN8RaSoxowZw969e1myZEm+ryclJdGzZ08aNWrElClTCjzPpEmTSExMdG5Hjx4to4pF5EqqhQcS0HoIhx2R+GWcw7F5rtkluRUFXy+QO8c3UB1fESmCsWPH8tlnn7F27Vquueaay15PTk6mW7duhISEsHTpUnx9fQs8l7+/P6GhoXk2ETHHQ53q8x/6AWDf+DKknTO5Iveh4OsFcqc66KltIlIYhmEwduxYli5dypo1a6hVq9ZlxyQlJdG1a1f8/PxYvnw5AQG6QUbEU1Sq4E+1mweyzxGDb3YKjo2zzS7JbSj4egHd3CYiRTFmzBjeeust3nnnHUJCQkhISCAhIYH09HTgz9CbmprKggULSEpKch5jt9uvcnYRcQcP3FKHubb7AHBs+X+QnGByRe5BwdcL6AEWIlIUc+fOJTExkY4dOxIdHe3c3nvvPQB27tzJ1q1b2bNnD3Xr1s1zjObuiniGkABfmnS8lx2Oevg4LmBfN8PsktyCgq8XyO346uY2ESkMwzDy3YYOHQpAx44dCzwmNjbW1NpFpPAGt6vF//wG5Xyx83X441dT63EHCr5eQMuZiYiIyF8F+Nq4qUsfvrE3xWZkk716qtklmU7B1wv8eXObOr4iIiLyp36tY3gjeAgAtr0fwMkfTa7IXAq+XiA1Q8uZiYiIyOV8bVZuj+vB5/YbsGCQteoZs0sylYKvF0jPyn2AhYKviIiI5HVH82osDR+K3bDge/BLOLrd7JJMo+DrBXI7vlrOTERERP7KarXQv3sXPrR3ACBz5WQwDJOrMoeCrxfQzW0iIiJyJZ0bVmV15FAyDB/8fv8WDq0xuyRTKPh6AXV8RURE5EosFgvDe97CW/bbAMhYOQUcDnOLMoGCrxfQHF8RERG5mhtrVyI+djgpRgD+p3fDvk/MLsnlFHw9XGa2gyx7zjwddXxFRETkSkb3uJEF9h4AZHz1DNizTa7ItRR8PVzuU9tAc3xFRETkyhpVC+VEowc4Z1TAP/EXiH/b7JJcSsHXw+Xe2OZns+Jr049TRERErmxMt+uY6+gDQMbqaZCVbnJFrqOk5OHOp2UBUCFA0xxERETk6mIqBpF93TCOGZXwTzuBsW2+2SW5jIKvhzv6RxoA10QEmlyJiIiIeIqHujTmVcc9AGSvfwkuJJpckWso+Hq4o+dygm9MxSCTKxERERFPERkaQPANAznoqIZv5nmMTa+YXZJLKPh6uNzgW0PBV0RERIrgoVvr84rRHwDHt69ByimTKyp7Cr4e7oiCr4iIiBRD5Qr+VG93L/GOOtjs6TjWzzC7pDKn4OvhFHxFRESkuB7qUJc51oE5X3y3CM4dNregMqbg68EcDoOjf+QsQaLgKyIiIkUVFuRLq469+cbeFKuRjX3N82aXVKYUfD3YqeQMMrMd2KwWosMCzC5HREREPNDQdrEs8L8fAOveDyBhj8kVlR0FXw+WO82henggPnp4hYiIiBRDoJ+NuNu685n9RiwYZK962uySyozSkgfT/F4REREpDfe2uob3QoaQbVjxObQKfvvW7JLKhIKvBzuiNXxFRESkFPjYrNzX/Vbes98KQObKyWAYJldV+hR8PZjW8BUREZHS0q1JFF9XHUq64Yff8e3w8wqzSyp1Cr4eTFMdREREpLRYLBYevP0mFtm7AZC58ilw2E2uqnQp+HowdXxFRESkNN1YuxI/xA7lvBGM37n9sPt9s0sqVQq+Hio9086p5AxAwVdERERKz9ierZmbfQcAmV8/B9kZJldUehR8PdTvf+R0e0MDfAgL8jW5GhEREfEWDaNDOdlwMAlGBH4pv8P2BWaXVGoUfD2Uc35vJXV7RUREpHSN7dqUl7P7ApC9/kW4kGRyRaVDwddD6cY2ERERKSt1q4aQ2XQAhxzR+Fw4B5tfNbukUqHg66Gca/hGKPiKiIhI6RvbpSGz7P0AsG+aAymnTK6o5BR8PZBhGPxwLOefHPTwChERESkLtSoHE9yiD/GO2tiy0zDWzzC7pBJT8PVAy3cdZ9uv5/C1WbipbmWzyxEREREvNe62+swy7gPA2LEYzh02t6ASUvD1MKeTM3hq+Q8APNKpHrUqB5tckYiIiHirauGB1L+xJ9/Ym2J1ZGGsmWp2SSWi4OsGsu0ODp5KuepxhmHwxLI9nE/LolF0KKM71nFBdSIiIlKePdyxLnOsgwCw7P0ATuwyuaLiU/A1mWEYjH3ne7rMWs9nu48XeNyFLDv/t3QvK384iY/Vwsx7muNr049PREREylZEsB8dOnTmE3s7AByrnja5ouIzPTm99tprxMbGEhAQQJs2bdi2bVuBx/7www/07duX2NhYLBYLs2fPvuyYKVOmYLFY8mwNGjQowxGUzCfxx1nxQwIAr609hGEYlx1z+Ewqff7zLe9uO4LFAo/3bEijaqGuLlVERETKqeE312KR/0CyDBvWX1bDL+vNLqlYTA2+7733HuPHj+epp55i586dNG/enLi4OE6dyn+5jLS0NGrXrs306dOJiooq8LyNGzfmxIkTzm3jxo1lNYQSOZV8wTlfF2DfiSQ2Hzqb55jPdh+n15yN7DuRRKVgP14fdgPDbqrl6lJFRESkHAvy86Fvl/a8be8MgP2ryZBPs87dmRp8Z82axciRIxk2bBiNGjVi3rx5BAUFsXDhwnyPb926NS+++CL9+/fH39+/wPP6+PgQFRXl3CpXdr+VDwzD4Imle0lMz6JxtVAG3BADwIKNOXdLZmTbmfzJXsa+8z0pGdncEFuRz//WnluurWJm2SIiIlJO9W8dw9LQ+0gxArAlxMMPS80uqchMC76ZmZns2LGDLl26/FmM1UqXLl3YvHlzic594MABqlWrRu3atRk4cCBHjhy54vEZGRkkJSXl2cra1sPn+OrHP+frjmxfG4DVP51i3f5T9J37LW9s/g2AhzvW4Z2RbYgKCyjzukRERETy42uzMiKuDfOzewJg//oZsGeZXFXRmBZ8z5w5g91uJzIyMs/+yMhIEhISin3eNm3asHjxYlasWMHcuXM5fPgw7du3Jzk5ucD3TJs2jbCwMOcWExNT7M/Pj8NhsOank6RlZjv3fbor50a2u66vTsPoUGpXqUDnBlUBGLpoO3uPJRER5Muioa15rFsDfHQjm4iIiJjs9qbRbKraj9NGKLbzh2Hn62aXVCRel6a6d+/OPffcQ7NmzYiLi+OLL77g/PnzvP/++wW+Z9KkSSQmJjq3o0ePlmpNH+w4yvDF3/HPD3cDYHcYrLx4Q1vPZtWcx41o/+fc3ZY1I/j8b+259WIYFhERETGb1WphXI+WvJJ9FwDZa6ZDxtWXZHUXPmZ9cOXKlbHZbJw8eTLP/pMnT17xxrWiCg8P59prr+XgwYMFHuPv73/FOcMlteHAGQC+3HOCo+fSOPpHGmdSMgkP8qVdnUrO49rWrsQTPRtiGDD0plgtVyYiIiJu5+Z6lXm9bn8OH/6SWuknYfNr0HGi2WUVimnJys/Pj5YtW7J69WrnPofDwerVq2nbtm2pfU5KSgqHDh0iOjq61M5ZVN8fOQ+Aw4BFm37lyz053d6ujSLzhFuLxcID7Wsz8pbaCr0iIiLitib2bMosRz8A7BtfhpTTJldUOKamq/HjxzN//nxef/119u3bx+jRo0lNTWXYsGEADB48mEmTJjmPz8zMJD4+nvj4eDIzMzl27Bjx8fF5urkTJkxg/fr1/Prrr3z77bf06dMHm83GgAEDXD4+gFNJFzh2Pt359fvfHeXLvScA6N7UvDAuIiIiUlx1q1agUqt72OWojS07Fcc3M8wuqVBMm+oA0K9fP06fPs3kyZNJSEigRYsWrFixwnnD25EjR7Ba/8zmx48f57rrrnN+PXPmTGbOnEmHDh1Yt24dAL///jsDBgzg7NmzVKlShZtvvpktW7ZQpYo5y4DtvNjtbRAVQrbD4OCpFFIyIDTAh5vquN8yayIiIiKF8bfbGvDP+EEs4BnYvhBufBgquvezBkwNvgBjx45l7Nix+b6WG2ZzxcbG5vtks0stWbKktEorFd8f+QOA62pE0OyaMCZ9vAeAro2j8PPRdAYRERHxTBWD/bjuljtYv3YZHWy7cax5DuvdC8wu64qUvMrYzovB9/oa4fS5rjoVg/0AuL2ZpjmIiIiIZxt2Uy3m+d4PgHXvh3Bil8kVXZmCbxnKsjvY/XsiANfXjCDA18aioa2ZcXczOugJbCIiIuLhgv196HxrF5bZ2wHg+GqyyRVdmYJvGdp3IomMbAdhgb7UqhQMQPOYcO5tFYPFYjG5OhEREZGSG3RjTV4PuJ9Mw4b18Do4uPqq7zGLgm8Z2vlb7vzecKxWBV0RERHxPgG+Nu7uchNv2rsCYP/qKXA4TK4qfwq+Zej7o+cBuC4mwtxCRERERMrQva1i+DTsPpKMQGyn9sCeD8wuKV8KvmXIeWNbzXBzCxEREREpQ742K2N7tmFe9h0AZH/9NGRdMLmqy5m+nJm32nsskaPn0vGxWmgeE252OW7LbreTlZVldhkipc7X1xebzWZ2GSIiLtO5YVXeiBnAiROriE4+BtvnQ7tHzC4rDwXfMrJw42EAejaLJjTA1+Rq3I9hGCQkJHD+/HmzSxEpM+Hh4URFRelmVhEpFywWC/+8/Xpmzb2bF33/S/b6F/G5bhAEus+UTwXfMnAy6QKf7j4OwIib3fsJJmbJDb1Vq1YlKChIwUC8imEYpKWlcerUKQCio7Vut4iUD02vCcPetD/7f/yC+hm/Y2yYhaXrs2aX5aTgWwbe2PwrWXaD1rERNLsm3Oxy3I7dbneG3kqVKpldjkiZCAwMBODUqVNUrVpV0x5EpNwYH9eQZ/bex3+tM3BsmYfthlEQHmN2WYBubit16Zl23t56BFC3tyC5c3qDgoJMrkSkbOX+Gdc8dhEpT66JCCK2bR822xthc2TiWDvV7JKcFHxL2dLvj3E+LYuYioHc1ijK7HLcmqY3iLfTn3ERKa8evrUur9gGAWDZtQQS9ppcUQ4F31K26eAZAPq3roFND60QERGRcig8yI9bO3XjM/uNWDCwu8mjjBV8S9mRc2kA1I8MMbkS8RSxsbHMnj270MevW7cOi8WiFTFERMStDW4by+uB95Nl2LD9shp+WW92SQq+pS03+MZU1PxVb2OxWK64TZkypVjn3b59O6NGjSr08e3atePEiROEhYUV6/OKo0GDBvj7+5OQkOCyzxQREc8W4GujX1xH3rZ3BiB75ZOmP8pYwbcUJaZlkZiecxNLTMVAk6uR0nbixAnnNnv2bEJDQ/PsmzBhgvNYwzDIzs4u1HmrVKlSpBv9/Pz8XLo27MaNG0lPT+fuu+/m9ddfd8lnXoluFBMR8Rx9rqvOlxXvJ8UIwOfkLvjhY1PrUfAtRUf/yOn2Vq7gT5CfVoorCsMwSMvMdvlmGEaha4yKinJuYWFhWCwW59c//fQTISEhfPnll7Rs2RJ/f382btzIoUOHuPPOO4mMjKRChQq0bt2ar7/+Os95/zrVwWKx8L///Y8+ffoQFBREvXr1WL58ufP1v051WLx4MeHh4axcuZKGDRtSoUIFunXrxokTJ5zvyc7O5m9/+xvh4eFUqlSJiRMnMmTIEHr37n3VcS9YsID77ruP+++/n4ULF172+u+//86AAQOoWLEiwcHBtGrViq1btzpf//TTT2ndujUBAQFUrlyZPn365BnrsmXL8pwvPDycxYsXA/Drr79isVh477336NChAwEBAbz99tucPXuWAQMGUL16dYKCgmjatCnvvvtunvM4HA5mzJhB3bp18ff3p0aNGkydmnNncadOnRg7dmye40+fPo2fnx+rV6++6vdEREQKx2a18FCPG/l/2bcDkL3qacjOMK0epbNSlDvNoYa6vUWWnmWn0eSVLv/cH5+JK9W/pPzrX/9i5syZ1K5dm4iICI4ePUqPHj2YOnUq/v7+vPHGG/Tq1Yv9+/dTo0aNAs/z9NNPM2PGDF588UXmzJnDwIED+e2336hYsWK+x6elpTFz5kzefPNNrFYrgwYNYsKECbz99tsAvPDCC7z99tssWrSIhg0b8vLLL7Ns2TJuvfXWK44nOTmZDz74gK1bt9KgQQMSExPZsGED7du3ByAlJYUOHTpQvXp1li9fTlRUFDt37sRx8Z+yPv/8c/r06cPjjz/OG2+8QWZmJl988UWxvq8vvfQS1113HQEBAVy4cIGWLVsyceJEQkND+fzzz7n//vupU6cON9xwAwCTJk1i/vz5/Pvf/+bmm2/mxIkT/PTTTwA88MADjB07lpdeegl/f38A3nrrLapXr06nTp2KXJ+IiBSsY/0qLLpmECcTviYy6QhsXwBtHzalFgXfUvRn8NX83vLqmWee4bbbbnN+XbFiRZo3b+78+tlnn2Xp0qUsX778so7jpYYOHcqAAQMAeP7553nllVfYtm0b3bp1y/f4rKws5s2bR506dQAYO3YszzzzjPP1OXPmMGnSJGe39dVXXy1UAF2yZAn16tWjcePGAPTv358FCxY4g+8777zD6dOn2b59uzOU161b1/n+qVOn0r9/f55++mnnvku/H4U1btw47rrrrjz7Lp1a8sgjj7By5Uref/99brjhBpKTk3n55Zd59dVXGTJkCAB16tTh5ptvBuCuu+5i7NixfPLJJ9x7771ATud86NChWoJMRKSUWSwWxvVswaz/dw8v+M7Hvu4FbC3ug8Bwl9ei4FuKFHyLL9DXxo/PxJnyuaWpVatWeb5OSUlhypQpfP7555w4cYLs7GzS09M5cuTIFc/TrFkz5++Dg4MJDQ11Pv42P0FBQc7QCzmPyM09PjExkZMnTzo7oQA2m42WLVs6O7MFWbhwIYMGDXJ+PWjQIDp06MCcOXMICQkhPj6e6667rsBOdHx8PCNHjrziZxTGX7+vdrud559/nvfff59jx46RmZlJRkaGc670vn37yMjIoHPnzvmeLyAgwDl1495772Xnzp3s3bs3z5QSEREpPdfXiGBevbv5+ZcvuDbjGGz8N9z29NXfWMoUfEvRUa3oUGwWi8Ur5kUHBwfn+XrChAmsWrWKmTNnUrduXQIDA7n77rvJzMy84nl8fX3zfG2xWK4YUvM7vijzl/Pz448/smXLFrZt28bEiROd++12O0uWLGHkyJHOx/IW5Gqv51dnfjev/fX7+uKLL/Lyyy8ze/ZsmjZtSnBwMOPGjXN+X6/2uZAz3aFFixb8/vvvLFq0iE6dOlGzZs2rvk9ERIrn73GNmD5nAAv9ZuLYMhdr6wdc/ihj3dxWitTxlb/atGkTQ4cOpU+fPjRt2pSoqCh+/fVXl9YQFhZGZGQk27dvd+6z2+3s3Lnziu9bsGABt9xyC7t27SI+Pt65jR8/ngULFgA5nen4+HjOnTuX7zmaNWt2xZvFqlSpkucmvAMHDpCWlnbVMW3atIk777yTQYMG0bx5c2rXrs3PP//sfL1evXoEBgZe8bObNm1Kq1atmD9/Pu+88w7Dhw+/6ueKiEjxNYwOJbhJT7Y4GmK1Z8Da511eg4JvKcm2Ozj2RzoANSop+EqOevXq8fHHHxMfH8+uXbu47777rjq9oCw88sgjTJs2jU8++YT9+/fz6KOP8scffxQ4nzUrK4s333yTAQMG0KRJkzzbAw88wNatW/nhhx8YMGAAUVFR9O7dm02bNvHLL7/w0UcfsXnzZgCeeuop3n33XZ566in27dvHnj17eOGFF5yf06lTJ1599VW+//57vvvuOx566KHLutf5qVevHqtWreLbb79l3759PPjgg5w8edL5ekBAABMnTuSxxx7jjTfe4NChQ2zZssUZ2HM98MADTJ8+HcMw8qw2ISIiZePvt13LC/b7ADB2vQsJe1z6+Qq+peRE4gWyHQZ+NiuRIQFmlyNuYtasWURERNCuXTt69epFXFwc119/vcvrmDhxIgMGDGDw4MG0bduWChUqEBcXR0BA/n9Wly9fztmzZ/MNgw0bNqRhw4YsWLAAPz8/vvrqK6pWrUqPHj1o2rQp06dPx2bLmTvdsWNHPvjgA5YvX06LFi3o1KkT27Ztc57rpZdeIiYmhvbt23PfffcxYcKEQq1p/MQTT3D99dcTFxdHx44dneH7Uk8++ST/+Mc/mDx5Mg0bNqRfv36XzZMeMGAAPj4+DBgwoMDvhYiIlJ7aVSrQqNWtfHrxUcbGqqdc+vkWo6QTAb1QUlISYWFhJCYmEhoaWqj3fHvwDPf9byu1qwSz5h8dy7ZAD3fhwgUOHz5MrVq1FDZM4nA4aNiwIffeey/PPvus2eWY5tdff6VOnTps3769TP5CcqU/68W5zngSbx+fiBTf6eQM7n/xXZZbxuNnscP9y6DOlZfXzE9xrjPq+JYSze8Vd/bbb78xf/58fv75Z/bs2cPo0aM5fPgw9913n9mlmSIrK4uEhASeeOIJbrzxRlO68CIi5VWVEH9u73gTb9lzlv90fOW6Rxkr+JYSBV9xZ1arlcWLF9O6dWtuuukm9uzZw9dff03Dhg3NLs0UmzZtIjo6mu3btzNv3jyzyxERKXdG3FybJYEDSDKCsJ7cA7vfc8nnev76UW5CwVfcWUxMDJs2bTK7DLfRsWPHEi/3JiIixRfoZ2NkXEv+s/QO/uW7BPvqZ7E17g2+Zfv0W3V8S0nuGr7XRCj4ioiIiFxN3+uvYWvVezhmVMKWfAy2zC3zz1TwLSXq+IqIiIgUntVqYWKv65iZlfPoePuGWZB6pmw/s0zPXk4kXcjij7Scp03FVCzbFr2IiIiIt7ixdiUuNOjLXkcstsxkjH2flennaY5vKcid5lAx2I+QgKsvvi8iIiIiOf7VsxET/j0CsrJ4uEIPir6wWeEp+JYCw4D29SpTwV/fThEREZGiqFkpmOva3Ub8kfNEhpbt+v5KaqWgSfUw3hzRxuwyRERERDzShK718bVZsFgsZfo5muMr4mIdO3Zk3Lhxzq9jY2OZPXv2Fd9jsVhYtmxZiT+7tM4jIiJSmvx8rGUeekHBV6TQevXqRbdu3fJ9bcOGDVgsFnbv3l3k827fvp1Ro0aVtLw8pkyZQosWLS7bf+LECbp3716qn1WQ9PR0KlasSOXKlcnIyHDJZ4qIiFyJgq9IIY0YMYJVq1bx+++/X/baokWLaNWqFc2aNSvyeatUqUJQkGuWwYuKisLf398ln/XRRx/RuHFjGjRoYHqX2TAMsrOzTa1BRETMp+Ar7sEwIDPV9VsRnt51++23U6VKFRYvXpxnf0pKCh988AEjRozg7NmzDBgwgOrVqxMUFETTpk159913r3jev051OHDgALfccgsBAQE0atSIVatWXfaeiRMncu211xIUFETt2rV58sknycrKWVJv8eLFPP300+zatQuLJWe+VG7Nf53qsGfPHjp16kRgYCCVKlVi1KhRpKSkOF8fOnQovXv3ZubMmURHR1OpUiXGjBnj/KwrWbBgAYMGDWLQoEEsWLDgstd/+OEHbr/9dkJDQwkJCaF9+/YcOnTI+frChQtp3Lgx/v7+REdHM3bsWAB+/fVXLBYL8fHxzmPPnz+PxWJh3bp1AKxbtw6LxcKXX35Jy5Yt8ff3Z+PGjRw6dIg777yTyMhIKlSoQOvWrfn666/z1JWRkcHEiROJiYnB39+funXrsmDBAgzDoG7dusycOTPP8fHx8VgsFg4ePHjV74mIiJhLN7eJe8hKg+eruf5z/+84+AUX6lAfHx8GDx7M4sWLefzxx51zkT744APsdjsDBgwgJSWFli1bMnHiREJDQ/n888+5//77qVOnDjfccMNVP8PhcHDXXXcRGRnJ1q1bSUxMzDMfOFdISAiLFy+mWrVq7Nmzh5EjRxISEsJjjz1Gv3792Lt3LytWrHCGurCwsMvOkZqaSlxcHG3btmX79u2cOnWKBx54gLFjx+YJ92vXriU6Opq1a9dy8OBB+vXrR4sWLRg5cmSB4zh06BCbN2/m448/xjAM/v73v/Pbb79Rs2ZNAI4dO8Ytt9xCx44dWbNmDaGhoWzatMnZlZ07dy7jx49n+vTpdO/encTExGI9cvlf//oXM2fOpHbt2kRERHD06FF69OjB1KlT8ff354033qBXr17s37+fGjVqADB48GA2b97MK6+8QvPmzTl8+DBnzpzBYrEwfPhwFi1axIQJE5yfsWjRIm655Rbq1q1b5PpERMS1FHxFimD48OG8+OKLrF+/no4dOwI5wadv376EhYURFhaWJxQ98sgjrFy5kvfff79Qwffrr7/mp59+YuXKlVSrlvMXgeeff/6yeblPPPGE8/exsbFMmDCBJUuW8NhjjxEYGEiFChXw8fEhKiqqwM965513uHDhAm+88QbBwTnh/9VXX6VXr1688MILREZGAhAREcGrr76KzWajQYMG9OzZk9WrV18x+C5cuJDu3bsTEREBQFxcHIsWLWLKlCkAvPbaa4SFhbFkyRJ8fXPWvr722mud73/uuef4xz/+waOPPurc17p166t+//7qmWee4bbbbnN+XbFiRZo3b+78+tlnn2Xp0qUsX76csWPH8vPPP/P++++zatUqunTpAkDt2rWdxw8dOpTJkyezbds2brjhBrKysnjnnXcu6wKLiIh7UvAV9+AblNN9NeNzi6BBgwa0a9eOhQsX0rFjRw4ePMiGDRt45plnALDb7Tz//PO8//77HDt2jMzMTDIyMgo9h3ffvn3ExMQ4Qy9A27ZtLzvuvffe45VXXuHQoUOkpKSQnZ1NaGhokcayb98+mjdv7gy9ADfddBMOh4P9+/c7g2/jxo2x2WzOY6Kjo9mzZ0+B57Xb7bz++uu8/PLLzn2DBg1iwoQJTJ48GavVSnx8PO3bt3eG3kudOnWK48eP07lz5yKNJz+tWrXK83VKSgpTpkzh888/58SJE2RnZ5Oens6RI0eAnGkLNpuNDh065Hu+atWq0bNnTxYuXMgNN9zAp59+SkZGBvfcc0+JaxURkbKnOb7iHiyWnCkHrt6KsXTKiBEj+Oijj0hOTmbRokXUqVPHGZRefPFFXn75ZSZOnMjatWuJj48nLi6OzMzMUvtWbd68mYEDB9KjRw8+++wzvv/+ex5//PFS/YxL/TWcWiwWHA5HgcevXLmSY8eO0a9fP3x8fPDx8aF///789ttvrF69GoDAwIIf7X2l1wCs1pzLlnHJ/OyC5hxfGuoBJkyYwNKlS3n++efZsGED8fHxNG3a1Pm9u9pnAzzwwAMsWbKE9PR0Fi1aRL9+/Vx2c6KIiJSMgq9IEd17771YrVbeeecd3njjDYYPH+6c77tp0ybuvPNOBg0aRPPmzalduzY///xzoc/dsGFDjh49yokTJ5z7tmzZkueYb7/9lpo1a/L444/TqlUr6tWrx2+//ZbnGD8/P+x2+1U/a9euXaSmpjr3bdq0CavVSv369Qtd818tWLCA/v37Ex8fn2fr37+/8ya3Zs2asWHDhnwDa0hICLGxsc6Q/FdVqlQByPM9uvRGtyvZtGkTQ4cOpU+fPjRt2pSoqCh+/fVX5+tNmzbF4XCwfv36As/Ro0cPgoODmTt3LitWrGD48OGF+mwRETGfgq9IEVWoUIF+/foxadIkTpw4wdChQ52v1atXj1WrVvHtt9+yb98+HnzwQU6ePFnoc3fp0oVrr72WIUOGsGvXLjZs2MDjjz+e55h69epx5MgRlixZwqFDh3jllVdYunRpnmNiY2M5fPgw8fHxnDlzJt91dAcOHEhAQABDhgxh7969rF27lkceeYT777/fOc2hqE6fPs2nn37KkCFDaNKkSZ5t8ODBLFu2jHPnzjF27FiSkpLo378/3333HQcOHODNN99k//79QM46xC+99BKvvPIKBw4cYOfOncyZMwfI6creeOONTJ8+nX379rF+/fo8c56vpF69enz88cfEx8eza9cu7rvvvjzd69jYWIYMGcLw4cNZtmwZhw8fZt26dbz//vvOY2w2G0OHDmXSpEnUq1cv36koIiLinhR8RYphxIgR/PHHH8TFxeWZj/vEE09w/fXXExcXR8eOHYmKiqJ3796FPq/VamXp0qWkp6dzww038MADDzB16tQ8x9xxxx38/e9/Z+zYsbRo0YJvv/2WJ598Ms8xffv2pVu3btx6661UqVIl3yXVgoKCWLlyJefOnaN169bcfffddO7cmVdffbVo34xL5N4ol9/83M6dOxMYGMhbb71FpUqVWLNmDSkpKXTo0IGWLVsyf/5857SKIUOGMHv2bP7zn//QuHFjbr/9dg4cOOA818KFC8nOzqZly5aMGzeO5557rlD1zZo1i4iICNq1a0evXr2Ii4vj+uuvz3PM3Llzufvuu3n44Ydp0KABI0eOzNMVh5yff2ZmJsOGDSvqt0hERExkMYwiLGRaTiQlJREWFkZiYmKRbxiSq7tw4QKHDx+mVq1aBAQEmF2OSJFt2LCBzp07c/To0St2x6/0Z93brzPePj4RMV9xrjNa1UFEpJAyMjI4ffo0U6ZM4Z577in2lBARETGHpjqIiBTSu+++S82aNTl//jwzZswwuxwRESkiBV8RkUIaOnQodrudHTt2UL16dbPLERGRIlLwFREREZFyQcFXTKP7KsXb6c+4iIh7UfAVl8tdsiotLc3kSkTKVu6f8fwezSwiIq6nVR3E5Ww2G+Hh4Zw6dQrIWU/WUoxHB4u4K8MwSEtL49SpU4SHh2Oz2cwuSUREUPAVk0RFRQE4w6+INwoPD3f+WRcREfMp+IopLBYL0dHRVK1alaysLLPLESl1vr6+6vSKiLgZBV8xlc1mUzgQERERl9DNbSIiIiJSLij4ioiIiEi5oOArIiIiIuWC5vjmI3fR+aSkJJMrERFvlXt98daHXOg6KiJlrTjXUQXffCQnJwMQExNjciUi4u2Sk5MJCwszu4xSp+uoiLhKUa6jFsNb2w0l4HA4OH78OCEhIYV+sEJSUhIxMTEcPXqU0NDQMq6w7HnTeLxpLKDxuLvCjscwDJKTk6lWrRpWq/fNOtN1VONxZ940Fii/4ynOdVQd33xYrVauueaaYr03NDTUK/7Q5fKm8XjTWEDjcXeFGY83dnpz6Tr6J43HfXnTWKB8jqeo11HvazOIiIiIiORDwVdEREREygUF31Li7+/PU089hb+/v9mllApvGo83jQU0HnfnbeNxJW/73mk87subxgIaT1Ho5jYRERERKRfU8RURERGRckHBV0RERETKBQVfERERESkXFHxFREREpFxQ8C0Fr732GrGxsQQEBNCmTRu2bdtmdkmFMm3aNFq3bk1ISAhVq1ald+/e7N+/P88xFy5cYMyYMVSqVIkKFSrQt29fTp48aVLFhTd9+nQsFgvjxo1z7vO0sRw7doxBgwZRqVIlAgMDadq0Kd99953zdcMwmDx5MtHR0QQGBtKlSxcOHDhgYsUFs9vtPPnkk9SqVYvAwEDq1KnDs88+m+f56u48nm+++YZevXpRrVo1LBYLy5Yty/N6YWo/d+4cAwcOJDQ0lPDwcEaMGEFKSooLR+H+PPFaquuoe49F11H3GY/bXEcNKZElS5YYfn5+xsKFC40ffvjBGDlypBEeHm6cPHnS7NKuKi4uzli0aJGxd+9eIz4+3ujRo4dRo0YNIyUlxXnMQw89ZMTExBirV682vvvuO+PGG2802rVrZ2LVV7dt2zYjNjbWaNasmfHoo48693vSWM6dO2fUrFnTGDp0qLF161bjl19+MVauXGkcPHjQecz06dONsLAwY9myZcauXbuMO+64w6hVq5aRnp5uYuX5mzp1qlGpUiXjs88+Mw4fPmx88MEHRoUKFYyXX37ZeYw7j+eLL74wHn/8cePjjz82AGPp0qV5Xi9M7d26dTOaN29ubNmyxdiwYYNRt25dY8CAAS4eifvy1GuprqPuOxZdR91rPO5yHVXwLaEbbrjBGDNmjPNru91uVKtWzZg2bZqJVRXPqVOnDMBYv369YRiGcf78ecPX19f44IMPnMfs27fPAIzNmzebVeYVJScnG/Xq1TNWrVpldOjQwXnB9rSxTJw40bj55psLfN3hcBhRUVHGiy++6Nx3/vx5w9/f33j33XddUWKR9OzZ0xg+fHiefXfddZcxcOBAwzA8azx/vWAXpvYff/zRAIzt27c7j/nyyy8Ni8ViHDt2zGW1uzNvuZbqOuo+dB113/GYeR3VVIcSyMzMZMeOHXTp0sW5z2q10qVLFzZv3mxiZcWTmJgIQMWKFQHYsWMHWVlZecbXoEEDatSo4bbjGzNmDD179sxTM3jeWJYvX06rVq245557qFq1Ktdddx3z5893vn748GESEhLyjCcsLIw2bdq45XjatWvH6tWr+fnnnwHYtWsXGzdupHv37oDnjedShal98+bNhIeH06pVK+cxXbp0wWq1snXrVpfX7G686Vqq66j70HXUvcdzKVdeR31Kr+zy58yZM9jtdiIjI/Psj4yM5KeffjKpquJxOByMGzeOm266iSZNmgCQkJCAn58f4eHheY6NjIwkISHBhCqvbMmSJezcuZPt27df9pqnjeWXX35h7ty5jB8/nv/7v/9j+/bt/O1vf8PPz48hQ4Y4a87vz547judf//oXSUlJNGjQAJvNht1uZ+rUqQwcOBDA48ZzqcLUnpCQQNWqVfO87uPjQ8WKFd1+fK7gLddSXUfdi66jOL92x/FcypXXUQVfAXL+hr937142btxodinFcvToUR599FFWrVpFQECA2eWUmMPhoFWrVjz//PMAXHfddezdu5d58+YxZMgQk6sruvfff5+3336bd955h8aNGxMfH8+4ceOoVq2aR45HJD+6jroXXUclP5rqUAKVK1fGZrNddkfryZMniYqKMqmqohs7diyfffYZa9eu5ZprrnHuj4qKIjMzk/Pnz+c53h3Ht2PHDk6dOsX111+Pj48PPj4+rF+/nldeeQUfHx8iIyM9ZiwA0dHRNGrUKM++hg0bcuTIEQBnzZ7yZ++f//wn//rXv+jfvz9Nmzbl/vvv5+9//zvTpk0DPG88lypM7VFRUZw6dSrP69nZ2Zw7d87tx+cK3nAt1XXUvcYCuo7mctfxXMqV11EF3xLw8/OjZcuWrF692rnP4XCwevVq2rZta2JlhWMYBmPHjmXp0qWsWbOGWrVq5Xm9ZcuW+Pr65hnf/v37OXLkiNuNr3PnzuzZs4f4+Hjn1qpVKwYOHOj8vaeMBeCmm266bEmkn3/+mZo1awJQq1YtoqKi8ownKSmJrVu3uuV40tLSsFrzXm5sNhsOhwPwvPFcqjC1t23blvPnz7Njxw7nMWvWrMHhcNCmTRuX1+xuPPlaquuoe44FdB0F9x7PpVx6HS3pnXnl3ZIlSwx/f39j8eLFxo8//miMGjXKCA8PNxISEswu7apGjx5thIWFGevWrTNOnDjh3NLS0pzHPPTQQ0aNGjWMNWvWGN99953Rtm1bo23btiZWXXiX3o1sGJ41lm3bthk+Pj7G1KlTjQMHDhhvv/22ERQUZLz11lvOY6ZPn26Eh4cbn3zyibF7927jzjvvdJtla/5qyJAhRvXq1Z3L8Hz88cdG5cqVjccee8x5jDuPJzk52fj++++N77//3gCMWbNmGd9//73x22+/GYZRuNq7detmXHfddcbWrVuNjRs3GvXq1dNyZpfw1GuprqPuOxZdR91rPO5yHVXwLQVz5swxatSoYfj5+Rk33HCDsWXLFrNLKhQg323RokXOY9LT042HH37YiIiIMIKCgow+ffoYJ06cMK/oIvjrBdvTxvLpp58aTZo0Mfz9/Y0GDRoY//3vf/O87nA4jCeffNKIjIw0/P39jc6dOxv79+83qdorS0pKMh599FGjRo0aRkBAgFG7dm3j8ccfNzIyMpzHuPN41q5dm+9/K0OGDDEMo3C1nz171hgwYIBRoUIFIzQ01Bg2bJiRnJxswmjclydeS3Udde+x6DrqPuNxl+uoxTAueeSHiIiIiIiX0hxfERERESkXFHxFREREpFxQ8BURERGRckHBV0RERETKBQVfERERESkXFHxFREREpFxQ8BURERGRckHBV0RERETKBQVfEReyWCwsW7bM7DJERDyarqVSXAq+Um4MHToUi8Vy2datWzezSxMR8Ri6loon8zG7ABFX6tatG4sWLcqzz9/f36RqREQ8k66l4qnU8ZVyxd/fn6ioqDxbREQEkPNPZ3PnzqV79+4EBgZSu3ZtPvzwwzzv37NnD506dSIwMJBKlSoxatQoUlJS8hyzcOFCGjdujL+/P9HR0YwdOzbP62fOnKFPnz4EBQVRr149li9f7nztjz/+YODAgVSpUoXAwEDq1at32f9cRETMpmupeCoFX5FLPPnkk/Tt25ddu3YxcOBA+vfvz759+wBITU0lLi6OiIgItm/fzgcffMDXX3+d52I8d+5cxowZw6hRo9izZw/Lly+nbt26eT7j6aef5t5772X37t306NGDgQMHcu7cOefn//jjj3z55Zfs27ePuXPnUrlyZdd9A0RESoGupeK2DJFyYsiQIYbNZjOCg4PzbFOnTjUMwzAA46GHHsrznjZt2hijR482DMMw/vvf/xoRERFGSkqK8/XPP//csFqtRkJCgmEYhlGtWjXj8ccfL7AGwHjiiSecX6ekpBiA8eWXXxqGYRi9evUyhg0bVjoDFhEpA7qWiifTHF8pV2699Vbmzp2bZ1/FihWdv2/btm2e19q2bUt8fDwA+/bto3nz5gQHBztfv+mmm3A4HOzfvx+LxcLx48fp3LnzFWto1qyZ8/fBwcGEhoZy6tQpAEaPHk3fvn3ZuXMnXbt2pXfv3rRr165YYxURKSu6loqnUvCVciU4OPiyfy4rLYGBgYU6ztfXN8/XFosFh8MBQPfu3fntt9/44osvWLVqFZ07d2bMmDHMnDmz1OsVESkuXUvFU2mOr8gltmzZctnXDRs2BKBhw4bs2rWL1NRU5+ubNm3CarVSv359QkJCiI2NZfXq1SWqoUqVKgwZMoS33nqL2bNn89///rdE5xMRcTVdS8VdqeMr5UpGRgYJCQl59vn4+Dhvevjggw9o1aoVN998M2+//Tbbtm1jwYIFAAwcOJCnnnqKIUOGMGXKFE6fPs0jjzzC/fffT2RkJABTpkzhoYceomrVqnTv3p3k5GQ2bdrEI488Uqj6Jk+eTMuWLWncuDEZGRl89tlnzv9ZiIi4C11LxVMp+Eq5smLFCqKjo/Psq1+/Pj/99BOQc5fwkiVLePjhh4mOjubdd9+lUaNGAAQFBbFy5UoeffRRWrduTVBQEH379mXWrFnOcw0ZMoQLFy7w73//mwkTJlC5cmXuvvvuQtfn5+fHpEmT+PXXXwkMDKR9+/YsWbKkFEYuIlJ6dC0VT2UxDMMwuwgRd2CxWFi6dCm9e/c2uxQREY+la6m4M83xFREREZFyQcFXRERERMoFTXUQERERkXJBHV8RERERKRcUfEVERESkXFDwFREREZFyQcFXRERERMoFBV8RERERKRcUfEVERESkXFDwFREREZFyQcFXRERERMqF/w86v/8xU2Ol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data:image/png;base64,iVBORw0KGgoAAAANSUhEUgAAAr4AAAK9CAYAAADCE2/bAAAAOXRFWHRTb2Z0d2FyZQBNYXRwbG90bGliIHZlcnNpb24zLjcuMSwgaHR0cHM6Ly9tYXRwbG90bGliLm9yZy/bCgiHAAAACXBIWXMAAA9hAAAPYQGoP6dpAADoQklEQVR4nOzdd3iT5frA8W+S7l26y2ppyyh77yUbREDcyBLxiKBHcR8VFQe/4z6iRzwqS0RRBERFEBBk771XaRktpZS2dLfJ+/sjTWjoTEn6dtyf68rV9Mn7vrlTa7j75H7uR6MoioIQQgghhBA1nFbtAIQQQgghhKgMkvgKIYQQQohaQRJfIYQQQghRK0jiK4QQQgghagVJfIUQQgghRK0gia8QQgghhKgVJPEVQgghhBC1giS+QgghhBCiVpDEVwghhBBC1AqS+FZREyZMICwsrELnvvHGG2g0GtsGVMWcP38ejUbD/PnzK/25NRoNb7zxhvn7+fPno9FoOH/+fJnnhoWFMWHCBJvGczu/K0KI8pP35dLJ+/JN8r5cdUniayWNRlOu28aNG9UOtdZ76qmn0Gg0nDlzpsRjXnnlFTQaDYcOHarEyKx3+fJl3njjDQ4cOKB2KMU6fvw4Go0GFxcXUlJS1A5H1DLyvlx9yPuyfZn++Pjggw/UDqXKclA7gOrm22+/tfh+4cKFrF27tsh4s2bNbut5vvrqKwwGQ4XOffXVV3nppZdu6/lrgjFjxjB79mwWL17MjBkzij3m+++/p2XLlrRq1arCzzN27FgeeOABnJ2dK3yNsly+fJk333yTsLAw2rRpY/HY7fyu2MqiRYsIDg7m+vXrLF26lEcffVTVeETtIu/L1Ye8Lwu1SeJrpYcfftji+x07drB27doi47fKzMzEzc2t3M/j6OhYofgAHBwccHCQ/7SdO3cmMjKS77//vtg32O3btxMTE8P//d//3dbz6HQ6dDrdbV3jdtzO74otKIrC4sWLeeihh4iJieG7776rsolvRkYG7u7uaochbEzel6sPeV8WapNSBzvo06cPLVq0YO/evfTq1Qs3Nzf+9a9/AfDLL78wbNgwQkNDcXZ2JiIigrfeegu9Xm9xjVvrgwp/fPG///2PiIgInJ2d6dixI7t377Y4t7haMo1Gw7Rp01ixYgUtWrTA2dmZ5s2bs3r16iLxb9y4kQ4dOuDi4kJERARffvlluevTNm/ezL333kuDBg1wdnamfv36PPPMM2RlZRV5fR4eHly6dImRI0fi4eFBQEAAzz33XJGfRUpKChMmTMDb2xsfHx/Gjx9f7o/Tx4wZw4kTJ9i3b1+RxxYvXoxGo+HBBx8kNzeXGTNm0L59e7y9vXF3d6dnz55s2LChzOcorpZMURTefvtt6tWrh5ubG3379uXo0aNFzk1OTua5556jZcuWeHh44OXlxZAhQzh48KD5mI0bN9KxY0cAJk6caP7Y1lRHV1wtWUZGBs8++yz169fH2dmZJk2a8MEHH6AoisVx1vxelGTr1q2cP3+eBx54gAceeIBNmzZx8eLFIscZDAb+85//0LJlS1xcXAgICGDw4MHs2bPH4rhFixbRqVMn3Nzc8PX1pVevXvz5558WMReu5TO5tU7P9N/l77//5oknniAwMJB69eoBEBsbyxNPPEGTJk1wdXXFz8+Pe++9t9h6wJSUFJ555hnCwsJwdnamXr16jBs3jqSkJNLT03F3d+ef//xnkfMuXryITqdj1qxZ5fxJCnuS92V5X65N78tlSUxMZNKkSQQFBeHi4kLr1q1ZsGBBkeN++OEH2rdvj6enJ15eXrRs2ZL//Oc/5sfz8vJ48803iYqKwsXFBT8/P3r06MHatWttFqutyZ+fdnLt2jWGDBnCAw88wMMPP0xQUBBg/J/Rw8OD6dOn4+HhwV9//cWMGTNIS0vj/fffL/O6ixcv5saNG/zjH/9Ao9Hw3nvvcffdd3Pu3Lky/8LcsmULy5Yt44knnsDT05NPP/2U0aNHExcXh5+fHwD79+9n8ODBhISE8Oabb6LX65k5cyYBAQHlet0//fQTmZmZTJkyBT8/P3bt2sXs2bO5ePEiP/30k8Wxer2eQYMG0blzZz744APWrVvHhx9+SEREBFOmTAGMb1QjRoxgy5YtPP744zRr1ozly5czfvz4csUzZswY3nzzTRYvXky7du0snvvHH3+kZ8+eNGjQgKSkJL7++msefPBBJk+ezI0bN/jmm28YNGgQu3btKvIxVllmzJjB22+/zdChQxk6dCj79u1j4MCB5ObmWhx37tw5VqxYwb333kt4eDhXrlzhyy+/pHfv3hw7dozQ0FCaNWvGzJkzmTFjBo899hg9e/YEoFu3bsU+t6Io3HXXXWzYsIFJkybRpk0b1qxZw/PPP8+lS5f4+OOPLY4vz+9Fab777jsiIiLo2LEjLVq0wM3Nje+//57nn3/e4rhJkyYxf/58hgwZwqOPPkp+fj6bN29mx44ddOjQAYA333yTN954g27dujFz5kycnJzYuXMnf/31FwMHDiz3z7+wJ554goCAAGbMmEFGRgYAu3fvZtu2bTzwwAPUq1eP8+fP88UXX9CnTx+OHTtmngVMT0+nZ8+eHD9+nEceeYR27dqRlJTEypUruXjxIm3atGHUqFEsWbKEjz76yGKG6fvvv0dRFMaMGVOhuIXtyfuyvC/Xlvfl0mRlZdGnTx/OnDnDtGnTCA8P56effmLChAmkpKSY/5Bfu3YtDz74IP369ePf//43YFzPsXXrVvMxb7zxBrNmzeLRRx+lU6dOpKWlsWfPHvbt28eAAQNuK067UcRtmTp1qnLrj7F3794KoMyZM6fI8ZmZmUXG/vGPfyhubm5Kdna2eWz8+PFKw4YNzd/HxMQogOLn56ckJyebx3/55RcFUH799Vfz2Ouvv14kJkBxcnJSzpw5Yx47ePCgAiizZ882jw0fPlxxc3NTLl26ZB47ffq04uDgUOSaxSnu9c2aNUvRaDRKbGysxesDlJkzZ1oc27ZtW6V9+/bm71esWKEAynvvvWcey8/PV3r27KkAyrx588qMqWPHjkq9evUUvV5vHlu9erUCKF9++aX5mjk5ORbnXb9+XQkKClIeeeQRi3FAef31183fz5s3TwGUmJgYRVEUJTExUXFyclKGDRumGAwG83H/+te/FEAZP368eSw7O9siLkUx/rd2dna2+Nns3r27xNd76++K6Wf29ttvWxx3zz33KBqNxuJ3oLy/FyXJzc1V/Pz8lFdeecU89tBDDymtW7e2OO6vv/5SAOWpp54qcg3Tz+j06dOKVqtVRo0aVeRnUvjneOvP36Rhw4YWP1vTf5cePXoo+fn5FscW93u6fft2BVAWLlxoHpsxY4YCKMuWLSsx7jVr1iiA8scff1g83qpVK6V3795FzhP2J+/LZb8+eV82qmnvy6bfyffff7/EYz755BMFUBYtWmQey83NVbp27ap4eHgoaWlpiqIoyj//+U/Fy8uryPtnYa1bt1aGDRtWakxVjZQ62ImzszMTJ04sMu7q6mq+f+PGDZKSkujZsyeZmZmcOHGizOvef//9+Pr6mr83/ZV57ty5Ms/t378/ERER5u9btWqFl5eX+Vy9Xs+6desYOXIkoaGh5uMiIyMZMmRImdcHy9eXkZFBUlIS3bp1Q1EU9u/fX+T4xx9/3OL7nj17WryWVatW4eDgYJ5pAGPt1pNPPlmueMBY/3fx4kU2bdpkHlu8eDFOTk7ce++95ms6OTkBxo/kk5OTyc/Pp0OHDsV+HFeadevWkZuby5NPPmnxMeTTTz9d5FhnZ2e0WuP/hnq9nmvXruHh4UGTJk2sfl6TVatWodPpeOqppyzGn332WRRF4Y8//rAYL+v3ojR//PEH165d48EHHzSPPfjggxw8eNDiI8Sff/4ZjUbD66+/XuQapp/RihUrMBgMzJgxw/wzufWYipg8eXKRWr/Cv6d5eXlcu3aNyMhIfHx8LH7uP//8M61bt2bUqFElxt2/f39CQ0P57rvvzI8dOXKEQ4cOlVljKiqXvC/L+3JteF8uTyzBwcEW79uOjo489dRTpKen8/fffwPg4+NDRkZGqWULPj4+HD16lNOnT992XJVFEl87qVu3rvl/2MKOHj3KqFGj8Pb2xsvLi4CAAPM/jqmpqWVet0GDBhbfm95sr1+/bvW5pvNN5yYmJpKVlUVkZGSR44obK05cXBwTJkygTp065vqw3r17A0Vfn6nOs6R4wFiLGRISgoeHh8VxTZo0KVc8AA888AA6nY7FixcDkJ2dzfLlyxkyZIjFP1YLFiygVatW5jqlgIAAfv/993L9dyksNjYWgKioKIvxgIAAi+cD45v5xx9/TFRUFM7Ozvj7+xMQEMChQ4esft7Czx8aGoqnp6fFuGlFuyk+k7J+L0qzaNEiwsPDcXZ25syZM5w5c4aIiAjc3NwsEsGzZ88SGhpKnTp1SrzW2bNn0Wq1REdHl/m81ggPDy8ylpWVxYwZM8y1dqafe0pKisXP/ezZs7Ro0aLU62u1WsaMGcOKFSvIzMwEjOUfLi4u5n/ARdUg78vyvlwb3pfLE0tUVFSRCYZbY3niiSdo3LgxQ4YMoV69ejzyyCNF6oxnzpxJSkoKjRs3pmXLljz//PNVvg2dJL52UvgvbJOUlBR69+7NwYMHmTlzJr/++itr1641186Up/VJSatUlVuK4219bnno9XoGDBjA77//zosvvsiKFStYu3atudj/1tdXWStuAwMDGTBgAD///DN5eXn8+uuv3Lhxw6L2ctGiRUyYMIGIiAi++eYbVq9ezdq1a7njjjvs2pLm3XffZfr06fTq1YtFixaxZs0a1q5dS/PmzSutFU5Ffy/S0tL49ddfiYmJISoqynyLjo4mMzOTxYsX2+x3qzxuXXxjUtz/i08++STvvPMO9913Hz/++CN//vkna9euxc/Pr0I/93HjxpGens6KFSvMXS7uvPNOvL29rb6WsB95X5b35fKozu/LthQYGMiBAwdYuXKluT55yJAhFrXcvXr14uzZs8ydO5cWLVrw9ddf065dO77++utKi9NasritEm3cuJFr166xbNkyevXqZR6PiYlRMaqbAgMDcXFxKbaxeGnNxk0OHz7MqVOnWLBgAePGjTOP387qzoYNG7J+/XrS09MtZhdOnjxp1XXGjBnD6tWr+eOPP1i8eDFeXl4MHz7c/PjSpUtp1KgRy5Yts/gYrLiP5ssTM8Dp06dp1KiRefzq1atF/lpfunQpffv25ZtvvrEYT0lJwd/f3/y9NR/1N2zYkHXr1nHjxg2L2QXTR7am+G7XsmXLyM7O5osvvrCIFYz/fV599VW2bt1Kjx49iIiIYM2aNSQnJ5c46xsREYHBYODYsWOlLlrx9fUtsno8NzeX+Pj4cse+dOlSxo8fz4cffmgey87OLnLdiIgIjhw5Uub1WrRoQdu2bfnuu++oV68ecXFxzJ49u9zxCPXI+7L15H3ZqCq+L5c3lkOHDmEwGCxmfYuLxcnJieHDhzN8+HAMBgNPPPEEX375Ja+99pr5E4c6deowceJEJk6cSHp6Or169eKNN96osm0tZca3Epn+giv8F1tubi7//e9/1QrJgk6no3///qxYsYLLly+bx8+cOVOk/qik88Hy9SmKYtH6xFpDhw4lPz+fL774wjym1+utTipGjhyJm5sb//3vf/njjz+4++67cXFxKTX2nTt3sn37dqtj7t+/P46OjsyePdviep988kmRY3U6XZG/4H/66ScuXbpkMWbqPVuedkFDhw5Fr9fz2WefWYx//PHHaDSactcFlmXRokU0atSIxx9/nHvuucfi9txzz+Hh4WEudxg9ejSKovDmm28WuY7p9Y8cORKtVsvMmTOLzKoU/hlFRERY1AUC/O9//ytxxrc4xf3cZ8+eXeQao0eP5uDBgyxfvrzEuE3Gjh3Ln3/+ySeffIKfn5/Nfs7CvuR92XryvmxUFd+Xy2Po0KEkJCSwZMkS81h+fj6zZ8/Gw8PDXAZz7do1i/O0Wq15U5GcnJxij/Hw8CAyMtL8eFUkM76VqFu3bvj6+jJ+/Hjzto3ffvttpX50UZY33niDP//8k+7duzNlyhTz/6gtWrQoc1vGpk2bEhERwXPPPcelS5fw8vLi559/vq2apOHDh9O9e3deeuklzp8/T3R0NMuWLbO6zsrDw4ORI0ea68lubTF15513smzZMkaNGsWwYcOIiYlhzpw5REdHk56ebtVzmfpezpo1izvvvJOhQ4eyf/9+/vjjjyIzo3feeSczZ85k4sSJdOvWjcOHD/Pdd99ZzEiAMdnz8fFhzpw5eHp64u7uTufOnYutXx0+fDh9+/bllVde4fz587Ru3Zo///yTX375haefftpiwURFXb58mQ0bNhRZqGHi7OzMoEGD+Omnn/j000/p27cvY8eO5dNPP+X06dMMHjwYg8HA5s2b6du3L9OmTSMyMpJXXnmFt956i549e3L33Xfj7OzM7t27CQ0NNffDffTRR3n88ccZPXo0AwYM4ODBg6xZs6bIz7Y0d955J99++y3e3t5ER0ezfft21q1bV6RN0PPPP8/SpUu59957eeSRR2jfvj3JycmsXLmSOXPm0Lp1a/OxDz30EC+88ALLly9nypQp0sC+mpD3ZevJ+7JRVXtfLmz9+vVkZ2cXGR85ciSPPfYYX375JRMmTGDv3r2EhYWxdOlStm7dyieffGKekX700UdJTk7mjjvuoF69esTGxjJ79mzatGljrgeOjo6mT58+tG/fnjp16rBnzx6WLl3KtGnTbPp6bKoSOkfUaCW1zWnevHmxx2/dulXp0qWL4urqqoSGhiovvPCCuR3Shg0bzMeV1DanuBYl3NLGpaS2OVOnTi1y7q0toBRFUdavX6+0bdtWcXJyUiIiIpSvv/5aefbZZxUXF5cSfgo3HTt2TOnfv7/i4eGh+Pv7K5MnTza3YSnc8mX8+PGKu7t7kfOLi/3atWvK2LFjFS8vL8Xb21sZO3assn///nK3zTH5/fffFUAJCQkptl3Wu+++qzRs2FBxdnZW2rZtq/z2229F/jsoStltcxRFUfR6vfLmm28qISEhiqurq9KnTx/lyJEjRX7e2dnZyrPPPms+rnv37sr27duV3r17F2mF9csvvyjR0dHmFkam115cjDdu3FCeeeYZJTQ0VHF0dFSioqKU999/36KNj+m1lPf3orAPP/xQAZT169eXeMz8+fMVQPnll18URTG2Jnr//feVpk2bKk5OTkpAQIAyZMgQZe/evRbnzZ07V2nbtq3i7Oys+Pr6Kr1791bWrl1rflyv1ysvvvii4u/vr7i5uSmDBg1Szpw5U2I7s927dxeJ7fr168rEiRMVf39/xcPDQxk0aJBy4sSJYl/3tWvXlGnTpil169ZVnJyclHr16injx49XkpKSilx36NChCqBs27atxJ+LsD95X7Yk78tGNf19WVFu/k6WdPv2228VRVGUK1eumN8DnZyclJYtWxb577Z06VJl4MCBSmBgoOLk5KQ0aNBA+cc//qHEx8ebj3n77beVTp06KT4+Poqrq6vStGlT5Z133lFyc3NLjVNNGkWpQn/Wiipr5MiR1a5liRCVbdSoURw+fLhctZdC3C55XxbCelLjK4q4dRvL06dPs2rVKvr06aNOQEJUA/Hx8fz++++MHTtW7VBEDSTvy0LYhsz4iiJCQkKYMGECjRo1IjY2li+++IKcnBz2799fpAeiELVdTEwMW7du5euvv2b37t2cPXuW4OBgtcMSNYy8LwthG7K4TRQxePBgvv/+exISEnB2dqZr1668++678uYqRDH+/vtvJk6cSIMGDViwYIEkvcIu5H1ZCNuQGV8hhBBCCFErSI2vEEIIIYSoFSTxFUIIIYQQtYLU+BbDYDBw+fJlPD09rdqSUAghyktRFG7cuEFoaKjFtqE1hbyPCiHsrSLvo5L4FuPy5cvUr19f7TCEELXAhQsXqFevntph2Jy8jwohKos176OS+BbDtF3fhQsX8PLyUjkaIURNlJaWRv369c3vNzWNvI8KIeytIu+jkvgWw/SxnJeXl7xhCyHsqqaWAcj7qBCisljzPlrzCsuEEEIIIYQohiS+QgghhBCiVpDEVwghhBBC1ApS4yuEEEKI26LX68nLy1M7DFHD6HQ6HBwcbLoWQhJfIYQQQlRYeno6Fy9eRFEUtUMRNZCbmxshISE4OTnZ5HqS+AohhBCiQvR6PRcvXsTNzY2AgIAa26VEVD5FUcjNzeXq1avExMQQFRVlk81+JPEVQgghRIXk5eWhKAoBAQG4urqqHY6oYVxdXXF0dCQ2Npbc3FxcXFxu+5qyuE0IIYQQt0VmeoW92HpLd0l8hRBCCCFErSCJrxBCCCGEqBUk8RVCCCGEuE1hYWF88skn5T5+48aNaDQaUlJS7BaTKEoSXyGEEELUGhqNptTbG2+8UaHr7t69m8cee6zcx3fr1o34+Hi8vb0r9HzlJQm2JenqIIQQQohaIz4+3nx/yZIlzJgxg5MnT5rHPDw8zPcVRUGv1+PgUHa6FBAQYFUcTk5OBAcHW3WOuH0y4yuEEEIIm1AUhczcfFVu5d1AIzg42Hzz9vZGo9GYvz9x4gSenp788ccftG/fHmdnZ7Zs2cLZs2cZMWIEQUFBeHh40LFjR9atW2dx3VtLHTQaDV9//TWjRo3Czc2NqKgoVq5caX781pnY+fPn4+Pjw5o1a2jWrBkeHh4MHjzYIlHPz8/nqaeewsfHBz8/P1588UXGjx/PyJEjK/zf7Pr164wbNw5fX1/c3NwYMmQIp0+fNj8eGxvL8OHD8fX1xd3dnebNm7Nq1SrzuWPGjDG3s4uKimLevHkVjqUyyIyvEEIIIWwiK09P9Iw1qjz3sZmDcHOyTVrz0ksv8cEHH9CoUSN8fX25cOECQ4cO5Z133sHZ2ZmFCxcyfPhwTp48SYMGDUq8zptvvsl7773H+++/z+zZsxkzZgyxsbHUqVOn2OMzMzP54IMP+Pbbb9FqtTz88MM899xzfPfddwD8+9//5rvvvmPevHk0a9aM//znP6xYsYK+fftW+LVOmDCB06dPs3LlSry8vHjxxRcZOnQox44dw9HRkalTp5Kbm8umTZtwd3fn2LFj5lnx1157jWPHjvHHH3/g7+/PmTNnyMrKqnAslUESXyGEEEKIQmbOnMmAAQPM39epU4fWrVubv3/rrbdYvnw5K1euZNq0aSVeZ8KECTz44IMAvPvuu3z66afs2rWLwYMHF3t8Xl4ec+bMISIiAoBp06Yxc+ZM8+OzZ8/m5ZdfZtSoUQB89tln5tnXijAlvFu3bqVbt24AfPfdd9SvX58VK1Zw7733EhcXx+jRo2nZsiUAjRo1Mp8fFxdH27Zt6dChA2Cc9a7qJPEVQgghhE24Ouo4NnOQas9tK6ZEziQ9PZ033niD33//nfj4ePLz88nKyiIuLq7U67Rq1cp8393dHS8vLxITE0s83s3NzZz0AoSEhJiPT01N5cqVK3Tq1Mn8uE6no3379hgMBqten8nx48dxcHCgc+fO5jE/Pz+aNGnC8ePHAXjqqaeYMmUKf/75J/3792f06NHm1zVlyhRGjx7Nvn37GDhwICNHjjQn0FWV1PgKIYQQwiY0Gg1uTg6q3Gy5e5y7u7vF98899xzLly/n3XffZfPmzRw4cICWLVuSm5tb6nUcHR2L/HxKS1KLO768tcv28uijj3Lu3DnGjh3L4cOH6dChA7NnzwZgyJAhxMbG8swzz3D58mX69evHc889p2q8ZZHEVwghhBCiFFu3bmXChAmMGjWKli1bEhwczPnz5ys1Bm9vb4KCgti9e7d5TK/Xs2/fvgpfs1mzZuTn57Nz507z2LVr1zh58iTR0dHmsfr16/P444+zbNkynn32Wb766ivzYwEBAYwfP55FixbxySef8L///a/C8VQGKXUQQgghhChFVFQUy5YtY/jw4Wg0Gl577bUKlxfcjieffJJZs2YRGRlJ06ZNmT17NtevXy/XbPfhw4fx9PQ0f6/RaGjdujUjRoxg8uTJfPnll3h6evLSSy9Rt25dRowYAcDTTz/NkCFDaNy4MdevX2fDhg00a9YMgBkzZtC+fXuaN29OTk4Ov/32m/mxqkoSXyGEEEKIUnz00Uc88sgjdOvWDX9/f1588UXS0tIqPY4XX3yRhIQExo0bh06n47HHHmPQoEHodGXXN/fq1cvie51OR35+PvPmzeOf//wnd955J7m5ufTq1YtVq1aZyy70ej1Tp07l4sWLeHl5MXjwYD7++GPA2Iv45Zdf5vz587i6utKzZ09++OEH279wG9IoahePVEFpaWl4e3uTmpqKl5eX2uEIIWqgmv4+U9NfnzDKzs4mJiaG8PBwXFxc1A6n1jEYDDRr1oz77ruPt956S+1w7KK037GKvM/IjK8QQgghRDUQGxvLn3/+Se/evcnJyeGzzz4jJiaGhx56SO3Qqg1Z3CaEEBWQnadnV0wyefrKr/OriRRF4fDFVJbsLr09lBC1mVarZf78+XTs2JHu3btz+PBh1q1bV+XraqsSmfEVQggrnb5ygye+28fpxHTaNfDhs4faEerjqnZY1drZqxkM/2wLjjoNg5oH4+PmpHZIQlQ59evXZ+vWrWqHUa1J4iuEEMVQFIX1xxNJzcqzGL+ansN/1p0mK08PwL64FIZ9upmP7mtD36aBaoRaI0QGehAd4sWx+DR+OxTPw10aqh2SEKIGksRXCCGK8dXmc7y76kSJj3eP9OPZgU14/ZejHL6UysT5u/l+che6RvhVYpQ1y6i2dTkWn8aK/Zck8RVC2IUkvkIIcYuzV9P54M9TAHQKq4Ork2WroJ5R/kzsHo5Oq2HplK68+/txYpMz6RxeR41wa4y72oTy7h/H2RN7nbhrmTTwc1M7JCFEDSOJrxBCFKI3KLyw9BC5+QZ6NQ5gwcSOpTaHd3bQ8eaIFuTpDWi1ttsytTYK8nKhe4Q/W84kseLAJZ7qF6V2SEKIGka6OgghRCFzt8SwN/Y6Hs4OzLq7Zbl2RAJw1MnbqS2MalsXgOX7LyFt5oUQtibv1EIIAeTrDfx79QneWXUcgFeGNaOudGqodINaBOPiqCUmKYODF1PVDkcIUcNI4iuEqPWuZ+Ty0Fc7+WLjWQAmdg/jgY71VY6qdvJwdmBgdDAAy/ddVDkaIUrWp08fnn76afP3YWFhfPLJJ6Weo9FoWLFixW0/t62uUxtJ4iuEqPXmbDrLrvPJeDg78PlD7Xh9ePNylzgI2zOVO/x2KF42CBE2N3z4cAYPHlzsY5s3b0aj0XDo0CGrr7t7924ee+yx2w3PwhtvvEGbNm2KjMfHxzNkyBCbPtet5s+fj4+Pj12fQw2S+Aohar1dMckAvHlXc4a1ClE5GtEjyp867k5cy8hly5kktcMRNcykSZNYu3YtFy8W/URh3rx5dOjQgVatWll93YCAANzcKqcTSXBwMM7OzpXyXDWNJL5CiFotJ1/P0UtpAHQI81U5GgHGhYJ3FvwBsvLAZZWjEVZRFMjNUOdWzsWQd955JwEBAcyfP99iPD09nZ9++olJkyZx7do1HnzwQerWrYubmxstW7bk+++/L/W6t5Y6nD59ml69euHi4kJ0dDRr164tcs6LL75I48aNcXNzo1GjRrz22mvk5Rk3zZk/fz5vvvkmBw8eRKPRoNFozDHfWupw+PBh7rjjDlxdXfHz8+Oxxx4jPT3d/PiECRMYOXIkH3zwASEhIfj5+TF16lTzc1VEXFwcI0aMwMPDAy8vL+677z6uXLlifvzgwYP07dsXT09PvLy8aN++PXv27AEgNjaW4cOH4+vri7u7O82bN2fVqlUVjsUa0s5MCFGrHb2cRq7eQB13JxrUkb6xVcWINnVZuD2WNUcTyMzNx81J/rmqFvIy4d1QdZ77X5fByb3MwxwcHBg3bhzz58/nlVdeMZc1/fTTT+j1eh588EHS09Np3749L774Il5eXvz++++MHTuWiIgIOnXqVOZzGAwG7r77boKCgti5cyepqakW9cAmnp6ezJ8/n9DQUA4fPszkyZPx9PTkhRde4P777+fIkSOsXr2adevWAeDt7V3kGhkZGQwaNIiuXbuye/duEhMTefTRR5k2bZpFcr9hwwZCQkLYsGEDZ86c4f7776dNmzZMnjy5zNdT3OszJb1///03+fn5TJ06lfvvv5+NGzcCMGbMGNq2bcsXX3yBTqfjwIEDODo6AjB16lRyc3PZtGkT7u7uHDt2DA8PD6vjqAh5JxFC1Gr741IAaNfAR+p6q5B2DXxoUMeNuORM1h67wog2ddUOSdQgjzzyCO+//z5///03ffr0AYxlDqNHj8bb2xtvb2+ee+458/FPPvkka9as4ccffyxX4rtu3TpOnDjBmjVrCA01/iHw7rvvFqnLffXVV833w8LCeO655/jhhx944YUXcHV1xcPDAwcHB4KDg0t8rsWLF5Odnc3ChQtxdzcm/p999hnDhw/n3//+N0FBQQD4+vry2WefodPpaNq0KcOGDWP9+vUVSnzXr1/P4cOHiYmJoX5940LghQsX0rx5c3bv3k3Hjh2Ji4vj+eefp2nTpgBERd3syx0XF8fo0aNp2bIlAI0aNbI6hoqSxFcIUavti7sOQNsGUuagutwMSDwO9Tqg0WgY2SaUT/86wy8HLkviW104uhlnXtV67nJq2rQp3bp1Y+7cufTp04czZ86wefNmZs6cCYBer+fdd9/lxx9/5NKlS+Tm5pKTk1PuGt7jx49Tv359c9IL0LVr1yLHLVmyhE8//ZSzZ8+Snp5Ofn4+Xl5e5X4dpudq3bq1OekF6N69OwaDgZMnT5oT3+bNm6PT3dyFMiQkhMOHD1v1XIWfs379+uakFyA6OhofHx+OHz9Ox44dmT59Oo8++ijffvst/fv359577yUiIgKAp556iilTpvDnn3/Sv39/Ro8eXaG66oqQGl8hRK22P9aU+PqoG0htl3gCPm4O391rTICBEQXdHTadusq19Bw1oxPlpdEYyw3UuFn5ic2kSZP4+eefuXHjBvPmzSMiIoLevXsD8P777/Of//yHF198kQ0bNnDgwAEGDRpEbm6uzX5U27dvZ8yYMQwdOpTffvuN/fv388orr9j0OQozlRmYaDQaDAb7dU154403OHr0KMOGDeOvv/4iOjqa5cuXA/Doo49y7tw5xo4dy+HDh+nQoQOzZ8+2WyyFSeIrhKhREtOyeWHpQU4kpJV5bEJqNpdTs9FqoHU9H/sHJ0rmHwUuPpCVDPsXARAR4EGret7kGxRWHpRFbsK27rvvPrRaLYsXL2bhwoU88sgj5nKnrVu3MmLECB5++GFat25No0aNOHXqVLmv3axZMy5cuEB8fLx5bMeOHRbHbNu2jYYNG/LKK6/QoUMHoqKiiI2NtTjGyckJvV5f5nMdPHiQjIwM89jWrVvRarU0adKk3DFbw/T6Lly4YB47duwYKSkpREdHm8caN27MM888w59//sndd9/NvHnzzI/Vr1+fxx9/nGXLlvHss8/y1Vdf2SXWW0niK4SoUb7cdI4f91zkxZ8Pl7nl7f6CMocmwV64O0vll6q0Ouj2pPH+ttmgN642v6d9PQCW7L4gWxgLm/Lw8OD+++/n5ZdfJj4+ngkTJpgfi4qKYu3atWzbto3jx4/zj3/8w6JjQVn69+9P48aNGT9+PAcPHmTz5s288sorFsdERUURFxfHDz/8wNmzZ/n000/NM6ImYWFhxMTEcODAAZKSksjJKfrJx5gxY3BxcWH8+PEcOXKEDRs28OSTTzJ27FhzmUNF6fV6Dhw4YHE7fvw4/fv3p2XLlowZM4Z9+/axa9cuxo0bR+/evenQoQNZWVlMmzaNjRs3Ehsby9atW9m9ezfNmjUD4Omnn2bNmjXExMSwb98+NmzYYH7M3iTxFULUKFsL+r4evJBirt81URSFH/dc4Inv9nI8Po39F1IA40IqUQW0eQjcAyD1AhxZBsBdrUNxctByIuEGRy+XPYsvhDUmTZrE9evXGTRokEU97quvvkq7du0YNGgQffr0ITg4mJEjR5b7ulqtluXLl5OVlUWnTp149NFHeeeddyyOueuuu3jmmWeYNm0abdq0Ydu2bbz22msWx4wePZrBgwfTt29fAgICim2p5ubmxpo1a0hOTqZjx47cc8899OvXj88++8y6H0Yx0tPTadu2rcVt+PDhaDQafvnlF3x9fenVqxf9+/enUaNGLFmyBACdTse1a9cYN24cjRs35r777mPIkCG8+eabgDGhnjp1Ks2aNWPw4ME0btyY//73v7cdb3loFPkTuoi0tDS8vb1JTU21ushcCKGexBvZdHpnvfn7oS2D+e+Y9gBk5OTzr+WH+aWgL6yzgxZvV0cSb+Twwb2tzTOLlaWmv89U+PVt+gD+egsCm8OUraDRMG3xPn47FM/4rg15c0QL+wUtrJadnU1MTAzh4eG4uLioHY6ogUr7HavI+0yVmPH9/PPPCQsLw8XFhc6dO7Nr164Sj50/f765kbPpdusPQlEUZsyYQUhICK6urvTv35/Tp0/b+2UIIVS2/ew1AAI8jTsarT6SwIXkTE4kpDH8sy38cuAyOq2GVvW8yck3kHjD+LGhzPhWIR0fBSdPSDwKp40N/+/rYFw5vuLAZbLzSq93FEKI0qie+C5ZsoTp06fz+uuvs2/fPlq3bs2gQYNITEws8RwvLy/i4+PNt1uLwd977z0+/fRT5syZw86dO3F3d2fQoEFkZ2fb++UIIVS05bSxzOHutnXpEemPQYHpPx5gxGdbOXc1g2AvF5Y81oUVT3TnhcFN0Gk11PN1Jdy/7Kb3opK4+kCHCcb7Wz4GoHukPyHeLqRm5bHuePnrLIUQ4laqJ74fffQRkydPZuLEiURHRzNnzhzc3NyYO3duiedoNBqCg4PNt8LF24qi8Mknn/Dqq68yYsQIWrVqxcKFC7l8+bLF9n5CiJpFURRzfW/3SH8m9QgHYPf56+TkG+jdOIDfn+pBh7A6aLUanugTyYZn+7BianfZuKKq6fIEaB0hbhvE7USn1ZhLUX7cc1Hl4IQQ1ZmqiW9ubi579+6lf//+5jGtVkv//v3Zvn17ieelp6fTsGFD6tevz4gRIzh69Kj5sZiYGBISEiyu6e3tTefOnUu8Zk5ODmlpaRY3IUT1EpOUweXUbJx0WjqG1aF34wBa1/dBq4HnBzVh3oSO+Hk4W5zTwM8N/1vGRBXgFQqtHzDe3/oJcLO7w5bTV7mSJp/eCSEqRtXENykpCb1eX6TdRlBQEAkJCcWe06RJE+bOncsvv/zCokWLMBgMdOvWjYsXjbMApvOsueasWbPMWxR6e3tb7EQihKgethbU97Zv6Iurkw6tVsP3kzuz99UBTO0biVYrs7rVSvd/Aho4uQoST9DQz52OYb4YFFi+/5La0YlbyDp5YS+2/t1SvdTBWl27dmXcuHG0adOG3r17s2zZMgICAvjyyy8rfM2XX36Z1NRU861wQ2YhRPWw9bSpzMHPPObm5ICvu5NaIYnb4R8FTYcZ72/9DwB3tzPO+v6896IkWlWEaQtce+02JkRmZiZQdOe5ilK1Y7u/vz86na5IU+grV64QHBxcrms4OjrStm1bzpw5A2A+78qVK4SEhFhcs02bNsVew9nZGWdn+bhTiMp2LT2Hh7/ZRew1445Dbk4OfPZQW7o08ivjTKMfd1/g7d+PkW9QyCpY7d890t9u8YpK1uMZOPEbHP4R+v6LYa1CeGPlUU4npnP4UiqtZLc91Tk4OODm5sbVq1dxdHREq61282miilIUhczMTBITE/Hx8TH/kXW7VE18nZycaN++PevXrzc3hjYYDKxfv55p06aV6xp6vZ7Dhw8zdOhQAMLDwwkODmb9+vXmRDctLY2dO3cyZcoUe7wMIUQFvb7yKMfjb9bUZ+bq+WFXXLkS35x8Pe+tOUladr55rJG/Oy3retslVqGCeh0grCec3ww7/ovX4FkMbB7Mrwcv8/Pei5L4VgEajYaQkBBiYmKKdFgSwhZ8fHzKPRlaHqrv0Tl9+nTGjx9Phw4d6NSpE5988gkZGRlMnDgRgHHjxlG3bl1mzZoFwMyZM+nSpQuRkZGkpKTw/vvvExsby6OPPgoY/yd8+umnefvtt4mKiiI8PJzXXnuN0NBQq3ZdEULY1x+H4/ntUDw6rYYFEzuRmpXH1MX72HLmGoqilNlp4deD8SSl5xhblP2jC1qNhiAvFxx0MuNUo/R42pj47p0PvZ5ndLu6/HrwMisPXuaVYdE4Och/b7U5OTkRFRUl5Q7C5hwdHW0202uieuJ7//33c/XqVWbMmEFCQgJt2rRh9erV5sVpcXFxFh+dXL9+ncmTJ5OQkICvry/t27dn27ZtREdHm4954YUXyMjI4LHHHiMlJYUePXqwevVq2VVGiCoiOSOX1345AsCU3hH0iPInJ1+Pi6OWpPQcTl1Jp0mwJwC5+QZy9QYAXBy0OOi0KIrC15vPATC+WxgN/aQPb40V0Q+CW0LCYdj1FT17vUCgpzOJN3L460Qig1vYbiZIVJxWq5V/Y0W1IFsWF6OmbyUqhJqS0nOYtngfO84l0zjIg1+f7IGzg/Ev+nFzd7Hp1FVm3BnNIz3C2XHuGuPm7iI335j4ers6MnNEcwI8nHno6524OurY8XI/vN1ss+ihMtX09xmbvr4jP8PSR8C1DjxzhFnr4vhy0zkGNw9mztj2tglYCFHtVNsti4UQVUd+wexqWWPZeXqrV9bvPHeNYZ9uZse5ZFwddXxwb2tz0gvQPcJY22vaiOLT9afNSS9AalYe//zhAE9+vx8w9natjkmvsFKzEeAbBlnJsH8RI9rUBeCvE4mkZuWpG5sQolqRxFcIYTZ3SwzRM9bw96mr5rF1x67Q+NU/mL81xjx2JjGdNjP/5J4527l4PbNc194be52Hvt7JlbQcIgM9+GVa9yKLk0wdGXacu8bhi6lsO3sNnVbDxuf6cHzmYJ7qF4VGA9cyjLWEE7uH3d4LFtWDzgG6PWW8v202zQJdaBLkSa7ewB+H49WNTQhRrUjiK4Qw+/1wPLl6Ax+tPYWiKCiKwodrT2FQYN628+YZ3p/2XiA7z8De2OsM+3QLqw7Hc+5qusXt4vVMixnh/244g96gcEfTQH6Z2p3GQZ5Fnj86xAtfN0cycvU899NBAAa3CCbM3x1XJx3TBzRmwcRONA7yYHLPcBoFeFTOD0aor80YcA+A1Atoji5nRNtQAFYckM0shBDlp/riNiFE1aA3KObWYgcvpLAv7jo5+QbzWOy1TI5eTqN5qBerCmbZTIuMnvhuX7HXfHZAY57sF8W5q+msP5EIwKvDmuHuXPxbj1aroVukP78fiufklRsATOoRbnFMr8YB/Nm49+2/YFG9OLpAlymwfiZs/YQRD67nvdUn2XEumcspWYT6uKodoRCiGpAZXyEEALHXMsjM1Zu//2ZLDHO3GMsbTJ3FVh2O58ilNC4kZ+HiqGXtM715tEc4ddyd8HJxMN88XYyJ7X/Wn+bo5VTmFpRJ9GsaWOYsbY9CG1C0beBDuwa+tnyZojrrMAmcPCHxGHWvbqZTeB0AVh68rHJgQojqQmZ8hRAAHL1snNk1zeKuPpKAqVDhmf6N+WjtKVYdjsdQMNi3SSDebo68emc0r94ZXeR6Uxbt5Y8jCUxfcpC4ZGMd8KSe4UWOu1XhxPfW2V5Ry7n6QIcJsG02bPmEUW2/ZFdMMiv2X+Lx3hFqRyeEqAZkxlcIAcCxgpKG/tFB9Izyx6CAohhnaSf1CMfZQcv5a5l8t9O4O9PQliGlXY6ZI1rg6+bIySs3yMrT0yzEi67l2JGtfh03xnVtyF2tQxncXHq0ilt0eQK0jhC3jeG+F3DSaTmRcIOjl1PVjkwIUQ1I4iuEAG7O+EaHePFIoZnWST3CcXd2oE+TAABuZOfj7KDljqaBpV4vwNOZN0e0sLhOWbuxmcwc0YJPH2wru7CJorxCofX9AHjs+Zz+0cbfw5/3yiI3IUTZ5F8VIWqp1Kw8ziTeMH9/rCDxbR7qRe+oAMZ0bsD4rg3pWtBbt/AMb98mgSUuUCtseKsQHu8dwYg2odzVOtTGr0DUWt3+afx68nfGRWYD8MuBS+QV029aCCEKkxpfIWohRVGYMG8XBy+ksOQfXWlYx42k9By0Gmga7IVWq+GdUS0tzunXLAgnBy25+QaGtiq9zMFEo9Hw0pCm9ngJojYLaAxNhsHJ3+kUvxh/j1Ekpeew8eRVBkQHqR2dEKIKkxlfIWqA1Mw8Dl8sf43jjnPJ7I9LwaDAl3+f5WhBfW+jAA9cnXTFnuPh7MDrw6N5oGN9BjWX5EKorMfTAGgPLWFstHEOZ+neCyoGJISoDiTxFaIG+Nfywwz/bAs7zl0r1/HfbLm5C9v6E4n8fsjYlzc6pPS9zsd0bsj/jW5lsc2wEKqo3wkadAVDHg9r/gCMWxhfL9jVTwghiiOJrxDVzPmkDPbHXbcY2xmTDGCx1XBhJxLS2BtrPCcmKYP1J64AxkRXUWDp3ouAsb5XiGqj+9MA+B3/jo7BOvL0Cr/ITm5CiFJI4itENZKQms3wz7Zw75ztXE7JAuB6Ri5J6TkA7Iu9XuSczNx87v1iO6O/2MYbK4/yv01nURS4o2kgrw5rZnFstCS+ojqJGggBTSH3Bi8EbANg6b6LKgclhKjKJPEVopJl5+lZsjuOrzef4+vN51h9JB6DaVcI4FJKFr8cuER2nt7iPEVReHnZIW5k55NvUDhwIQWA04np5mMOXUwl/5aV7X+dSORGTj4A87ed5/tdxjrIST3C6RrhR9NgT/OxZZU6CFGlaLXQ7UkA2scvwV2Xz5FLaeYOJUIIcStJfIWoZAu3n+fFnw/z9u/Hefv34zy+aB+TF+4hJTOX1UfiGfzJJv75wwFGf7GN80kZ5vN+3neJDSdvljKYGvafLtSSLCtPz4mEm9+DcZthMO6I5u3qCEDTYE+6Rfih0WjMu6OFervg5+FsnxcthL20vBc8Q9CmJ/Bi3cMA/CSL3IQQJZB2ZkJUso0FyWvHMF+CvFz489gV1p9IpM8HG0nJzANAozFuKDF89hbGdWuIk07HN1vOAdA4yINTV9LNs1qnr6RbXH//hRRa1PUGjGUOf51IBOCFwU2o4+7EdzvjGN2urnkzibvb1eNqeg6t6vrY/bULYXMOztD5cVj3OqOzl/M6rfnlwGVeHtIMJweZ2xFCWJJ3BSEqUVaunj3njXW4/ze6FZ891I5lU7oR5udmTnof69WITc/3pWOYLzdy8vl8w1k+XneKtOx8WtXz5u2Rxv66pp3WTDO+9XxdAdhfqM53w4mrZOcZqOfrSsu63tTzdePFwU2JDLxZ3qDTaniiTyQ9ovzt/wMQwh46TAQnT9zTzjDK/SjJGbn8VbCAUwghCpMZXyEq0Z7YZHL1BkK8XWjk7w5Ai7re/PpkD+ZvPU/r+j70amzcGvj7yV34dkesuYbXSadlUo9w6rg7odFA4o0crt7I4VTBjO+97evz8bpT7C+o/QVYdcRY5jCsZUi5twsWotpx8YYOE2DbbJ52W8OyjJb8uOcig1uUb6MVIUTtIYmvEJVo6xljn93ukf4WiainiyNP9ouyONZBp2Vi9/BirxPu5865pAy2n7vG1RvGjg73dKjHx+tOEZOUQXJGLq6OOv46bixzKLzdsBA1UucpsOMLGtzYRyvNWTaehMS0bAK9XNSOTAhRhUipgxCVaOuZJAC6R/rd1nVMbcd+2W/sWVrXx5W6Pq5EBBhnkffHXWfd8Stk5emp5+tKq3ret/V8QlR53nWhxT0AvOC1FoMCK6SnrxDiFpL4ClFJrmfkcqSgE0P3iNurpzUlvqYNKyIDPQBo18AXgP9uPMvzSw8CMKyVlDmIWqLbNOOXnC3U0yTy895LKIpSxklCiNpEEl8hKsn2c9dQFGNXhtv9+LV5qHEGN7+g/2/jIGPi27Yg8d0be53sPAM9o/yZ2jfytp5LiGojuCU06osWA5MdV3Pyyg3zIlAhhABJfIWoNFvMZQ633z3h1o0mogq6NHRuVAcArQaeG9iYBRM74eXieNvPJ0S1UbChxQO6jXiTzrJ9Uu4ghLhJFrcJUUlM9b09bJD4Bng6E+jpTGLBwrbIghnfiAAP5k3oiL+HMy2lrlfURhF3QFALnK8c4SHdX/x4oA4vD22Ko07meYQQMuMrRKU4cCGF2GuZOOm0dAqvY5Nrmup8AaIKanwB+jYNlKRX1F4aDXSdCsBExz9Jy8hk06mrZZwkhKgtJPEVohJ8syUGgOGtQ/G0UelB84LEN8TbxWbXFKJGaDEaPIIIJJk7tdtZuvei2hEJIaoISXyFsLNLKVmsOmzcSGJSj+L78lZEt4LOEB3DbDODLESN4eAMnR4DYLLDKtYfv8L1jFyVgxJCVAWS+AphY7n5Bv75w37+s+40eXoDC7edR29Q6NrIz6I84XZ1j/Tnl6ndeWtkC5tdU4gao8Mj4OhGtDaWDsphfj10We2IhBBVgCxuE8LGdsZc45cDxn9kN5++yskrNwDbzvaatK7vY/NrClEjuNWBNg/B7q+ZrPudj/d2Z1zXMLWjEkKoTGZ8hbCxmKQM8/09sde5kZ1PuL87dzQNVDEqIWqhLk+goKGv7iAZl45xMuGG2hEJIVQmia8QNnbuqjHxHdYyxLwAbWrfSLRa2T1NiErlF4GmyRAAHtGtZuneCyoHJIRQmyS+QtiYaca3R5SxBnfT8325p309laMSopbq8gQAd+s289e+k+TpDSoHJIRQkyS+QtiYKfEN93fHQaelgZ+byhEJUYuF9UAJboWrJpdB2av4+6T09BWiNpPEVwgbys03cPF6JgCN/N1VjkYIgUaDpmBDi/EOf7Jib4zKAQkh1CSJrxA2FJeciUEBdycdAZ7OaocjhABofjd5boEEaVJwOfkLydLTV4haSxJfIayUpzcw9pudRL2yiqhXVtHstdV8uyMWuFnmEObvjkYji9mEqBIcnHDsYtzQYrx2FSv3y05uQtRWkvgKYaU5G8+y+XQSeXqFPL1CVp6ehdvOAxCTlA4Y63uFEFVI+4nka51pqT3PsV1/qh2NEEIlkvgKYYUTCWl8+tdpAP7v7pasm94bjQZOJ6ZzJS2bmCSp7xWiSnL3J7/FvQD0uf4zx+PTVA5ICKEGSXyFKKc8vYHnfjpInl5hQHQQ93esT2SgBy3regOw9UySecY3TBJfIaocl+7GRW6DtLtZu223ytEIIdQgia8Q5fTt9liOXErD29WRd0a2MNfwdo/0B2DLmSSLVmZCiComKJprQd3QaRR8jswjJ1+vdkRCiEomia8Q5fTTXuOCmOkDGhPo5WIe71GQ+G48eZUraTmAJL5CVFU+fZ8CYKRhPesPnlM5GiFEZZPEV4hyiEnK4Hh8GjqthuGtQy0ea9/QF2cHrblFUh13J3zcnNQIUwhRBl3jQVx3qY+XJpOETfPUDkcIUckk8RWiGPl6g0Wvz1WH4wHoFuFHHXfLpNbFUUfHsDrm78NkpzYhqi6tFk2XfwDQ+/oyziXKIjchahNJfIUoxgtLD9HpnXVsOJEIwO+HjInv0JYhxR5vqvMFCPf3sH+AQogK8+k6gUyNGxHaeHau+0ntcIQQlUgSXyFucT4pg+UHLpFvUHhp2SEOXUzhWEGZw6DmwcWe06NQ4tsoQOp7hajSnD1JiroPgAanFpKdJ4vchKgtJPEV4hbzt51HUYz3r6TlMGGese1R10ZFyxxMokO98HFzBCDMrxomvqYXXBUZDKDPs+3NYFD7VQmV1R30NAY0dOcAW3dsUzscIUQlcVA7ACGqktSsPH7ccwGAZ/o35pP1p8y1viWVOQDotBpeGNSUv05coW/TgEqJ1WYyk+HLXhA1EO78SO1oLF3aBwtHQI6N6zBdvGHiagiKtu11RbWh8wvnbJ1eRCT/jWHHl9Czp9ohCSEqgcz4ClHID7viyMzV0yTIk6f6RTKpezhAQZlDUKnnPtS5AV+P74ibUzX7e/LyPki9AId+rHozvyf/sH3SC5CdCqfX2P66olrx7D0NgG7pf3IpIUHlaIQQlaGa/QsthP3k6w0s2HYegEk9wtFoNDw7sAnJGblEBXni5+GsboD2knHN+DX3BqRdBu+66sZT2NUTxq/9ZkCHSba55vbPYdN7cPWkba4nqq3AVgO48GtD6ufHsvfPL6k77nW1QxJC2JkkvkJgLHF4cekhLqdm4+/hxF1tjL16XZ10fHR/G3WDs7fMpJv3rx6vYolvQXIa0hpcfWxzzZBWxq+Jx21zPVF9aTRcjZ5A/UNv0ihmMYrhVTRandpRCSHsSEodRK135FIqd87ezOqjCTjqNMwY3hwXx1r0j19G4cS3Cs2C5udC8lnj/YCmtruu6VpJp2SRm6DpwEmkKu7UUxI4vXW52uEIIexMEl9Rq2Xn6ZkwbzcXkrOo5+vK0se7cdctO7PVeBYzvifUi+NWyWfBkA9OnuBlw1lo33DQOUFeprG2WdRqbh7e7Pcfbvxm5xx1gxFC2J0kvqJWW7H/EknpOdT1ceX3J3vSur6P2iFVPlONL0BiFUp8TUl4QBPQaGx3XZ0D+EVZPoeo1bx7P4Fe0dA4fTdZl4+pHY4Qwo4k8RW1lqIofLMlBoAJ3cLwLujDW+tkXL15/+rJqtPZwVR2YcsyB5OAJgXPIYmvgNYtWrHNoSMAl/78VOVohBD2JImvqLU2nU7idGI67k467u9UX+1w1FO41CEnFW5UkbZOpsVngXZIfAObGb9WpZpmoRqtVkNy84kA1I1dAdl2aKEnhKgSJPEVtZZptve+jvXxcqmls71ws9RBV7Ar3dUq0u1AZnztZtasWXTs2BFPT08CAwMZOXIkJ09a/hGQkJDA2LFjCQ4Oxt3dnXbt2vHzzz+rFLH9dek3itNKXVyVLK5umad2OEIIO5HEV9RKJxNusOnUVTQamNgtXO1w1JOfa5zlBahn/Ki3SsyC6vPg2hnjfVOSakumZLoqlXZUor///pupU6eyY8cO1q5dS15eHgMHDiQjI8N8zLhx4zh58iQrV67k8OHD3H333dx3333s379fxcjtJ8jblZ3+owHQ7v5KOn4IUUNJ4itqna1nkhjz9Q4ABkYH0cDPTeWIVJRZMNur0UH9zsb7VWEWNDkGDHng5AHedihDqdMItI6Qmw6pF21//Spu9erVTJgwgebNm9O6dWvmz59PXFwce/fuNR+zbds2nnzySTp16kSjRo149dVX8fHxsTimsJycHNLS0ixu1U3dXhNJU1zxy7lA3ul1aocjhLAD2cBC1EgGg3Hh2uXULIvx1Kw8lu+/hKJA02BPZgxvrlKEVYSpvtetDgRGG+9XhRlfU7mFf2PbdnQw0TmCX6Txea6eBJ9aXOMNpKYaZ/3r1KljHuvWrRtLlixh2LBh+Pj48OOPP5KdnU2fPn2KvcasWbN48803KyNcu+nZIoyffrmDBw2/c33DZwQ2Gah2SEIIG5PEV9RIW84k8c6qkmtVH+xUn9dr20YVxTFtXuEecLOkIPG48eN/eySc5WXP+l6TgCYFie9xiOpvv+ep4gwGA08//TTdu3enRYsW5vEff/yR+++/Hz8/PxwcHHBzc2P58uVERkYWe52XX36Z6dOnm79PS0ujfv3q9QeFg05LeqsJcOB3/BM2QfI546cDQogao0qUOnz++eeEhYXh4uJC586d2bVrV7nO++GHH9BoNIwcOdJifMKECWg0Govb4MGD7RC5qKpOXbkBQJMgT6b2jbC4zZ3QgVl3t5KkF26WOrj5gX8UaLSQnQLpiaqGZdHD117Mdb5VoLRDRVOnTuXIkSP88MMPFuOvvfYaKSkprFu3jj179jB9+nTuu+8+Dh8+XOx1nJ2d8fLysrhVRwN6dGejvjVaFDK2fKl2OEIIG1N9xnfJkiVMnz6dOXPm0LlzZz755BMGDRrEyZMnCQwMLPG88+fP89xzz9GzZ89iHx88eDDz5t1cmevs7Gzz2EXVFZNkXKTTPzqQ5wfZcdawujPP+PqDoyv4hhlnua6eAM8g2z6XokDM35ZbJJs06ALe9W5+b5rxNbUdswdTm7QLu+Dw0opdw9kTIu4wlk5UQ9OmTeO3335j06ZN1Kt38+d/9uxZPvvsM44cOULz5sZyoNatW7N582Y+//xz5sypuTuchfm7873/aPpcP4ju0HcweAY4uasdlhDCRlRPfD/66CMmT57MxInGHopz5szh999/Z+7cubz00kvFnqPX6xkzZgxvvvkmmzdvJiUlpcgxzs7OBAcHlyuGnJwccnJyzN9Xx0UZwtL5a8bEN9zfQ+VIqjjT5hVu/savAU1vJr6Netv2uc6sh+9GF/+YfxOYVvBJjz4fkk4XjDe2bQyFBRQk1Umn4OdJFb/O0A+g02TbxFRJFEXhySefZPny5WzcuJHwcMvOJpmZmQBotZYfCup0Ogy1oNtBRLeRxP76GQ3zE1EO/YSmwwS1QxJC2IiqpQ65ubns3buX/v1v1tdptVr69+/P9u3bSzxv5syZBAYGMmlSyf9Ybdy4kcDAQJo0acKUKVO4du1aicfOmjULb29v86261aWJomKumhJfmakpVWahGV+wb3/bi7uNX73qQXjvglsv41jSScguaKt2/Tzoc8DRDXwa2j4Ok4Am0O2pQrFYefOLtHxd1cjUqVNZtGgRixcvxtPTk4SEBBISEsjKMi4Gbdq0KZGRkfzjH/9g165dnD17lg8//JC1a9cWKS2riYa2qsv3DAIga+t/a2XLOyFqKlVnfJOSktDr9QQFWX6kGhQUxIkTxf/Du2XLFr755hsOHDhQ4nUHDx7M3XffTXh4OGfPnuVf//oXQ4YMYfv27eh0Res6a8KiDHFTVq6ey6nZADSSxLd0prIDNz/j1wA77mhmSqa7TIFu026Of9gMblyGq6egfsebx/k3Bq0d/zbXaGDgWxU///hvsGRMtawR/uKLLwCKdGiYN28eEyZMwNHRkVWrVvHSSy8xfPhw0tPTiYyMZMGCBQwdOlSFiCuXh7MD6c0eIPPEj7hdPwmxWyGsh9phCSFsQPVSB2vcuHGDsWPH8tVXX+Hv71/icQ888ID5fsuWLWnVqhURERFs3LiRfv36FTne2dlZaoBrkNhk42yvt6sjvu5OKkdTxZkWt1XGjK95wdotNdcBTQoS3xMFie/x4o+rasyL404ZNzuwZ5JuY0o5ZjCjoqJq9E5tZbmzczNWHO3OQw5/kb/jfzhI4itEjaDqO7W/vz86nY4rV65YjF+5cqXY+tyzZ89y/vx5hg8fjoODAw4ODixcuJCVK1fi4ODA2bNni32eRo0a4e/vz5kzZ+zyOkTVImUOVjDP+BYkvv6NAY0xIU6/arvnKW0ntlu7K5hbmdmxo4Mt+IYZt3nOz4KUWLWjETbWKawOf3oMB0B78jdIu6xyREIIW1A18XVycqJ9+/asX7/ePGYwGFi/fj1du3YtcnzTpk05fPgwBw4cMN/uuusu+vbty4EDB0osT7h48SLXrl0jJCTEbq9FVB3nCjo6SJlDOWQW6uML4OQGPg2M920565t8Dgz5BTux1bN87NZZ5pJmhqsancPNxXdVYdMPYVNarYaOnXux09AUraKHPfPKPkkIUeWp/tnc9OnT+eqrr1iwYAHHjx9nypQpZGRkmLs8jBs3jpdffhkAFxcXWrRoYXHz8fHB09OTFi1a4OTkRHp6Os8//zw7duzg/PnzrF+/nhEjRhAZGcmgQYPUfKmikphamYVJ4ls6fT5kXTfedy9UOmRqIWbLxLdwX95bN8YILFRXbNDf7OgQWMUTX7BvaYhQ3b3t67FIb/x3I3/3XMjPKeMMIURVp3qN7/3338/Vq1eZMWMGCQkJtGnThtWrV5sXvMXFxRVpqVManU7HoUOHWLBgASkpKYSGhjJw4EDeeustqeOtJc4nSalDuWQlF9zRgKvvzfGAJnBqtW1nMRNLmcU1zZqmXoArRyA/Gxxc7NvRwVZkE4waLdDLBX2TYSScXUhwVhIcWwmt7lU7LCHEbVA98QVjE/Vp06YV+9jGjRtLPXf+/PkW37u6urJmzRobRSaqoxhJfMvHXN9bB7SFup3YI5krbSc2tzrgEQTpV+D4r8Yx/yjLmKoqSXxrvPu7NOK7k/141nEphp1z0EriK0S1pnqpgxC2lJqZx7WMXEAS3zLdunmFiV0SX9OCtRJ2YjMlxEdXlH5cVXNrZwdR4/SM9Gej5zByFR3aS3vg8n61QxJC3AZJfEWNElOwY1ugpzPuzlXiA42q69bNK0xMpQcZVyGj5I1fyk2fD9cK6nZL6tRgSiDLOq6qqRMOWkfIy4C0i2pHI+xAq9UwuHMrVhk6Gwd2fa1uQEKI2yKJr6hRpL7XCqak1rR5hYmzB3gXdHZIskGd7/UY0Ocad2LzLmFjmCK9favBwjYAnaOxLANu1jGLGufeDvX4zmBc5GY4/BNkJpdxhhCiqpLEV1R7By6k0PO9v3h/zQlOJ94AoFGAJL5lurWVWWGBNix3KFzfW9JC1VsT3cBqUuoA0tmhFgj0dMG/aQ+OGMLQ6nNg/7dqhySEqCBJfEW1t2R3HBeSs/h8w1nm/H0OkBnfcskoodQBbiZztpjFLE9f3sKP6ZyrR0cHE3Odr/Tyrcke6tKQBfqBABh2fW1svSeEqHYk8RXV3pYzxgROp9WgNxi3Yg3zk8S3TJm37NpWmC0XuCWW0tHBxN2v0O5xUcbNIaoL6exQK3SP8Ge/Vz+uKx5oU+Pg9J9qhySEqABJfEW1FnctkwvJWThoNfw6rQet63nj6+ZIu4a+ZZ9c25lqfN39ij5my1lMc0eHMup2TeUN1WVhm0nhn5WiqBuLsButVsPozlH8qO9tHNj1lboBCSEqRBJfUa18tzOW6Bmr2XLaOFu59azxa9sGPkSHerFiand2vdIffw/ZrKRMNy4bv3oEFX3MlHymJ9zc3a0iDHpIOmV5zZKEti342q7iz6eGOo1A6wC5NyDtktrRCDu6p309fjAMwKBo4Ox6uHZW7ZCEEFaSxFdUG4qi8NWmc2Tm6vlwrXEW0VTm0D3S+DG5RqPBUSe/1mXKy4Lr5433Te3LCnP2BK96xvu3M+t7/Tzoc8DBtey63V7Pw33fQsdJFX8+NTg4wYC3YPQ34OyldjTCjgI8nYlu3pqNhtbGgd3fqBuQEMJqkiGIauNYfBrnr2UCsD8uhb2xyWwrSHx7RBZTpypKdu0MKAbjVsXFdXUA23QrMJ1bnp3YXLwg+i5wdK3486ml6xPQ8h7jaxA12gOd6rNQPwAA5cAiyM1QOSIhhDUk8RXVxqrD8Rbf/2vZEa5n5uHupKN1fR91gqquCtfdajTFH2OLOt/ydHQQohrpHuHPGc8uxBoC0WSnwuGf1A5JCGEFSXxFtaAoCqsOJwAwpU8EACevGHv2dmnkJ+UN1ko8bvxaWkJq6uVrOrYiTElzoCS+ombQajXc16khi/T9jQO7vpZFjUJUI5ItiGrhePwNYpIycHLQMrVvJN0ibnYi6C5lDtazpreuzPgKYeGe9vVYauhDtuIIVw7DhZ1qhySEKCdJfEW1YCpz6NM4AA9nByb1CDc/1iNKEl+rmUsdSum0YFr0duMyZKda/xwGA1w1dXSQxFfUHKE+rrRpHM4v+u7GAWltJkS1IYmvqPKMZQ7GxHdYqxAA+jYJZHS7etzfoT5RgR5qhlf95OdAsnGHu1ITUlcf8DT+vM0JrDVSYiE/y7gTm2+Y9ecLUYXd37HQIrdjv8CNKypHJIQoD0l8RZV39moG5wrKHPo1M/ac1Wo1fHhfa/59Tys0JS3OEsW7dgYUPbh4g2dw6ceayx0qUOdrmlX2b1x2Rwchqpl+zYK44t6UfYZINIY82LdA7ZCEEOUgia+o8mKSjO2CmgR54uFcjbayraoK192W9UfD7dT5Xi3HVsVCVFOOOi33dqjHgvyBxoE980Cfr25QQogySeIrqryE1CwAQrxdVI6khihPfa/J7fTylYVtooZ7oGN9/jB0JknxMtbCn/xd7ZCEEGWQxFdUefGp2YBxQYmwgfK0MjMxHZN4O4mvzPiKmqmhnzudIkP4Qd/XOCCL3ISo8iTxFVWeKfENlhlf2yi8eUVZTElr2kXITiv/cxTu6BDYzLr4hKhGHurcgMX5/dCjhfObK/ZHohCi0kjiK6q8eCl1sJ38XEg+a7xfnsTXrQ54GBcUknS6/M+TdhHyMkDrCL7hZR8vRDXVv1kQuR6hrNO3Mw7s/lrdgIQQpZLEV1R5CaYZXy9JfG9b8jkw5IOTJ3iFlu+citT5mjs6RIFOFiSKmsvJQcs97W+2NuPgD5BzQ92ghBAlkn+RRJWmKIrU+FbU8V/h58nGXrq3CmhSdkcH87FNIWZT2S3N8nPhmwEQf8DyeYSo4R7oWJ8v/27OOUMIjXLj4dAS6Pio2mEJIYohM76iSruemUdOvgGAQC9nlaOpZk6tKT7pBWh2Z/mvU96WZlcOWya9Gi00GVr+5xGimgrzd6d7ZCDf6vsbB3Z9DYqiblBCiGLJjK+oEvbGJpOWnU/fJoEW46b6Xn8PJ5wdZBMEq5g+bu03A9qOuzmucwBX3/Jfx5z4llHqYEqMG3SF+74FB2dw8Sr/8whRjT3YqQEvn+nFC44/4nr1OMRuhbAeaoclhLiFzPgK1eXpDUyYu5uJ83bz96mrFo/Fp0hHhwozJb6eoeARcPNmTdILNxPflDjIzSj5OFNiHNTC+DyS9IpaZEB0EE4evizP724ckEVuQlRJkvgK1Z1JTOdGjnHHo5d+PkRadp75sfg0Y+Ib4i31vVYzJb7Onrd3HXc/cPM33i+t3CFR+vaK2su0yO1b0yK347/CjQR1gxJCFCGJr1Dd0cs3+8PGp2Yza9XNRVSya9ttMCW+tph5NfXiLS3xNc34St9eUUs90LE+x5WG7DY0NnZP2Ttf7ZCEELeQxFeo7lhB4tu2gQ8A3++6wJbTSYCUOtwWW834QtktzXIzjKUQIFsUi1orzN+dHpH+fJs/0DiwZx7o80o/SQhRqSTxFao7ejkVgIc6NWB814YA/HfjGaDQdsVS6mA9c+Jrgxnfsjo7JJ0GFHDzA3f/238+Iaqph7s04A9DJ5LwgfQEOPGb2iEJIQqRxFeoSlEUjsUbZ3ybh3ozrlsYAHtir5OdpychTWZ8K0RRIKeghMQmM76mxLeEXr6mmeAAKXMQtVv/ZkHU8XJncX4f48AuWeQmRFUiia9Q1cXrWdzIzsdRpyEy0ING/u6EeLuQm29g9/lk2a64onLTgYI+orZMfK/HQm5m0cevysI2IQAcdFoe7NSAxfn90KOF2C1w5ZjaYQkhCkjiK1RlKnNoHOSJk4MWjUZD90jjR+W/H4onO8+4eUWQbFdsHVOZg9YBHGzws3P3B9c6gALXThd93FQCIfW9QvBAxwZc1frzp769cUBamwlRZUjiK1RlWtjWPPRmHWqPgsT3t0PxAPi5O+HiKJtXWKXwwrbybk1cGo2m9M4O5o4OkvgKEeztwoBmQSzUFyxyO7QEstNKP0kIUSkk8RWVSlEUZq06zrfbzwM3W5lFh9xMfLtF+gGQXtDbV+p7K8CWHR1MTGUMibfU+eZlQXJMwTGS+AoB8HCXhmw3RHNWqWssPTr4g9ohCSGQxFdUsoMXU/ly0zle++UoW04n3VzYVtfbfEygpwuNgzzM30t9bwWYF7bZcPe0kjo7mDo6uPqCe4Dtnk+IaqxbhB9hfu4syO9vHNj9lXHRqRBCVZL4ikplqukFmP7jAXO7sqbBljOTpjpfkBnfCrHnjO+tvXwL1/faoqxCiBpAq9XwYKcGLNP3JFPjCkmnIOZvtcMSotaTxFdUqsK7tCXeyAEgzM8NTxdHi+N6FEp8q/V2xXlZELcTDPrKfV67JL4FNb7XY+Docjj2i/F2clXB41LmIERh97SvR67Og6V5PYwDu75SNyAhhCS+onKZFrM91LmBeSw6tOjH8Z0b+aHTGmcPq3Wpw4Z3YO5AOPJz5T6vPRJfj0BjOYNigJ8mwI/jjLejy4yPS+IrhAU/D2cGtwjmW/0A48DJVZByQd2ghKjlJPEVlUZvUDiRYEx8J/UIZ0LBZhU9o4rWhXo4O9CvaSAOWg2t6/tUYpQ2ZioDKGnHM3uxR+Kr0cCAt6Bhd2jQzfLW9E5oeY/tnkuIGmJM5wacVuqxQ2lu/KNx7zy1QxKiVnNQOwBRe8QkpZOdZ8DNSUeYnzuvD49mbNeGhPu5F3v8Jw+0ITUrr3qXOmQkGb9mJlXu89pjcRtAu7HGmxCiXDqF1yEy0IN5SQPo4nQU9i6A3i+Cg7PaoQlRK8mMr6g0pvrepsGe6LQaNBoNEQEeaLXFL4hyc3Ko3kkv3Ex8Myo58c22U+IrhLCKRqNhTOcGrDO0J1Hjb/wj+OgKtcMSotaSxFdUmpubVXiXcWQNkqlS4muPUgchRIWMbl8PZycnFuTeYRzY9T91AxKiFpPEV1Sao8Xs0laj5WZCXqbxfqWXOkjiK0RV4eXiyKi2dVmi70s+DnBpD1zer3ZYQtRKkviKSqEoinmziuK6ONRIhZNdmfEVolYb1zWMJLz5Xd/ZOLDra3UDEqKWksRXVIqEtGySM3LRaTU0DqolyVjhZDc7BfR5lffckvgKUaU0CfakU3gdFuQXtDY7shQyk9UNSohaSBJfUSlM9b2RAR64OOpUjqaSZF675ftK/EfOnPjWktl1IaqB8V3D2KdEcYJwyM+G/d+qHZIQtY4kvqJS1Lr6Xiha3lCZdb7mdmYy4ytEVTGweRCBni7MzetvHNj9TeXv6ihELSeJr6gURy+nArWovheKJrqVVeerKFLqIEQV5KjT8kCnBqzUdyNd4wEpsXBmndphCVGrSOIrKsXBC8bEt0XdWtTKLOOq5feVNeOblwVKwSySJL5CVCkPdqpPntaF7/N6GQd2faVuQELUMpL4CruLT80iIS0bnVZDq3q1KfG9pca3smZ8TbO9aMCp+F3xhBDqCPF2pX+zQBbpC8odzqyDa2fVDUqIWkQSX2F3+2JTAGgW4ombUy3aJds0w6sr2Jq00hLfQru2aYrfFU8IoZ6xXcKIVYLZrLQBFNgzV+2QhKg1JPEVdrcv7joAbev7qhxJJTMluv6NjV8rq9RBFrYJUaV1i/Cjkb87c/MKWpvt/9a44Y0Qwu4k8RV2t78g8W3X0EfdQCqbKdENaGL8WtmlDi61aCGhENWIVqvhoc4N+NvQmnhtEGSnGvv6CiHsThJfYVc5+XqOXDLOQNa+Gd+CGt+Apsavt/b1tRfp6CBElXdv+/o4OzoyL+cO48Cur4wdWYQQdiWJr7Cro5fTyNUbqOPuREM/N7XDqTx52ZBbkICqNeMria8QVZa3myMj29blR30fcjVOkHAILu5WOywhajxJfIVd7Y9LAaBtfR80tWmhlanMQesAdRpZjtmbJL5CVAvjujYkBU9W5nc1DkhrMyHsThJfYVf7zPW9ta3MoSDJdfMDj0Dj/czkytmlSRa3CVEtNAvxolN4HRbkFyxyO7YC0q+Weo4Q4vZI4ivsan9sQUeHBj7qBlLZTLO77gHgWqdgUIGs6/Z/bvOMryxuE6KqG9e1IYeVRhwhCvS5sG+B2iEJUaNJ4ivsJiE1m8up2Wg10Lqej9rhVC7TwjY3P9A5gGvBjPetu7nZg5Q6CFFtDGoeTKCnM3Nz+xkH9swDfb66QQlRg1WJxPfzzz8nLCwMFxcXOnfuzK5du8p13g8//IBGo2HkyJEW44qiMGPGDEJCQnB1daV///6cPn3aDpGL0uw6nwxA4yBP3J1r0cYVUGjG19/41a3ga2UscJPEV4hqw1Gn5cFODfjd0IU0rTekXYRTq9UOS4gaS/XEd8mSJUyfPp3XX3+dffv20bp1awYNGkRiYmKp550/f57nnnuOnj17Fnnsvffe49NPP2XOnDns3LkTd3d3Bg0aRHZ2tr1eRq2Xk69n9ZF4svNu1rCuPhIPQO8mAWqFpR5zjW9BwmtKgCtjgZskvkJUKw92akC+1pnvcnsZB3bLIjch7EX1xPejjz5i8uTJTJw4kejoaObMmYObmxtz55a8haNer2fMmDG8+eabNGrUyOIxRVH45JNPePXVVxkxYgStWrVi4cKFXL58mRUrVtj51dRe32yJ4fFF+3hj5VEAMnPz2XDC+LH+sJYhaoamjiIzvn7Gr5Ux45sti9uEqE6CvV0Y0CyI7/T9MaCBcxvh6im1wxKiRlI18c3NzWXv3r3079/fPKbVaunfvz/bt28v8byZM2cSGBjIpEmTijwWExNDQkKCxTW9vb3p3LlzidfMyckhLS3N4iass+2MsaZ12b5LJN7IZuPJq2Tl6ann60rLut4qR6eCwl0doNCMbyVsYiEzvkJUO2O7NuSiEsDfSjvjwO6v1Q1IiBpK1cQ3KSkJvV5PUFCQxXhQUBAJCQnFnrNlyxa++eYbvvqq+I+CTOdZc81Zs2bh7e1tvtWvX9/al1Kr6Q0KBy6kAJCrN7BoRxy/HzaWOQxrGVK7+veaZNwy4+seYDluT+Z2ZtLVQYjqoluEH4383ZmbV9Da7OD3N/+IFULYjOqlDta4ceMGY8eO5auvvsLf399m13355ZdJTU013y5cuGCza9cGZxLTSc+5uQp50Y5YNpww1mgPrY1lDnCz1MHtlsVtUuMrhCiGRqNhTJeGbDG04KI21PgH7KElaoclRI2jauLr7++PTqfjypUrFuNXrlwhODi4yPFnz57l/PnzDB8+HAcHBxwcHFi4cCErV67EwcGBs2fPms8r7zUBnJ2d8fLysriJ8jNtUtExzJe6Pq4kZ+SSmWssc2hVrxaWOcDNdmammV73SurqoCiS+ApRTd3Trh4ujo58k1PQ2mzX18b/p4UQNqNq4uvk5ET79u1Zv369ecxgMLB+/Xq6du1a5PimTZty+PBhDhw4YL7ddddd9O3blwMHDlC/fn3Cw8MJDg62uGZaWho7d+4s9pri9u03J751GN+toXl8aG0tc8jPhZxU4/3KXtyWnwOGPON9KXUQolrxdnNkZNtQftb3IkfjAlePw/ktaoclRI2ieqnD9OnT+eqrr1iwYAHHjx9nypQpZGRkMHHiRADGjRvHyy+/DICLiwstWrSwuPn4+ODp6UmLFi1wcnJCo9Hw9NNP8/bbb7Ny5UoOHz7MuHHjCA0NLdLvV9jGvrgUANo18OX+jg1wd9IBcGer2lrmUDDbq9GBi4/xfmW1MytcE+jkYd/nEkLY3NguYaThzs/53Y0D0tpMCJtSfVeB+++/n6tXrzJjxgwSEhJo06YNq1evNi9Oi4uLQ6u1Lj9/4YUXyMjI4LHHHiMlJYUePXqwevVqXFxc7PESarXUrDzOJKYD0KaBD96ujiyc1JnEtGxa1bbd2kzM9b11wPS761aoq4PBcHPcVrZ8DBv/DwwFtdZOnrZ/DiGE3UWHetEprA4LYgfwkG49HP8NUi+Bd121QxOiRlA98QWYNm0a06ZNK/axjRs3lnru/Pnzi4xpNBpmzpzJzJkzbRCdKI2pm0NDPzf8PZwBaN/QV8WIqoBbN6+AmzO+igGyU4xJsS3t/w7yC23Q0rCbba8vhKg047o1ZNr5ZPbSnPbKUdg7H+54Re2whKgRZEpI3BZTfW/b+j7qBlKVmEod3AslvjpHcClY6GfrOt/8HEg+Z7z/j00w/Tg8JKvBhaiuBjUPJtDTmW9yCxa57Z1n/P9cCHHbJPEVt8Vc31vbZ3kLyzDuWGde0GZir5Zm186AogdnbwhuBV6hUBsXFQpRQzjqtDzcpSF/GjpwTeNnfE85tlLtsISoESTxFRVmMCiFZnwl8TW7dfMKE3u1NLt6wvg1oIkkvELUEGM6N0Dn4MT83L7GgV3/UzcgIWoISXxFhSWkZXMjOx8HrYamIdIz1sw0o2vq4WtimvE1zQjbytWTxq+BTW17XSGEavw8nLm7XT1+0N9BPg5wcRdcPqB2WEJUe5L4igq7npkLgI+bE446+VUyMy9uu6XUwb3ge1MNsK0kHjd+DZDEV4iaZFKPMK7iw2/6TsaBXdLaTIjbJdmKqLCUTONGCb5ujipHUsUUt7gNCs342rrUoWDGN6CJba8rhFBVZKAnfZoEsDB/oHHg8E+QmaxuUEJUc5L4igozzfj6ujmpHEkVU1w7M7DPJhb5uZB81nhfZnyFqHEm9QhnnxLFUSUc9Dmwb6HaIQlRrUniKyrsesGMr4/M+FrKLGFxmz1mfJPPGjetcPIEL2lwL0RN0yPSn8hAT+bnDzAO7P4GDHp1gxKiGpPEV1RYSobM+Bahz4csY6eLojO+dqjxlY4OQtRoGo2GcV0bslLfjTQ8ITUOTq1WOywhqi1JfEWFmWd83WXG1yzLVH+nKbo7m6nLgy1nfM31vVLmIERNNaptXRycXFmc38c4IK3NhKgwSXxFhaWYujq4yoyvmalVmasvaHWWjxXewEJRbPN8hWd8hRA1kqeLI3e3q8cifX8MaOHcxpt/9AohrCKJr6iwlCzp6lBERgk9fOFmza8hH7JTbPN8iabEV2Z8hajJxnVtyEUlgHX6tsaB3V+rG5AQ1ZQkvqLCCvfxFQVKWtgG4OBsXIQGkGGDOl99nnG7YpDNK4So4aKCPOnayI8F+oLWZgcWQ3aaukEJUQ05qB2AqL7s3sc3KwUu7ATFYDnu7AUNuoK2jL/bLh+AG/ElP+7oCg27g86G8ZsS2ls3rzBx94PcGwUJcqTlY2XFe6v0K2DIA0d38KpXkWiFENXI+G4NefxcC2KoS3juJTj4A3R+TO2whKhWJPEVFWbu4+tupxnfnyfBmXXFPzbqS2j9QMnnxh+E//Uu+zn6vQ49p1csvuKUNuMLxjrf6+eLLnC7vB/+16dizxnQuOw/AoQQ1V7/ZkGEersyN30AbznONy5y6zRZOroIYQVJfEWF6A0KqVl27OOrKBC303g/uBXoCpLrGwmQdhHidpSe+F7YZfzqWgfqNCr6eHqisS2QaXGYrZS0eYVJSZtYmOJ18wPf8PI/n9YBuv/TuhiFENWSg07LmC4N+e+anrzstAS3a6fh3AaIuEPt0ISoNiTxFRWSlpVnbkxgl64OaZeNJQFaB3h0PTgUPMehH2HZ5LJXNJsS2vbjof8bRR/f/x388oTttw8uz4wv3Oz+YGKOdwL0m2HbmIQQNcaDnRrwn/WnWZLXi4kOa2Dn/yTxFcIK8vmoqBBTmYOHswNODnb4Nbp63Pi1TsTNpBdutu26erz0lmBldTuwx/bBUI4aX3/L40ykO4MQohzquDtxV+tQvtUX7OR2arWxfEoIUS6S+IoKSbFnmQMU2pjhlv60flGAxrg72q2zphbnl9Hf1q2EBPR2lTXjW1zCrSg3E33pxyuEKMOEbmGcU0LZbGgFKNLaTAgrSOIrKsS8eYXdEt+CxDWwmeW4kxv4hlkec6uMpILEUgP+JSSS7nbYTAJuJuPF9fGFQgl3ocQ3I6lgm2NNQWIvhBAla1HXmw4NfZmXX9DabN+3kJupblBCVBOS+IoKuZ5hamVmp44OJc34ws1ygJLqfE3jPg2MiXJxTIlvfjbkZlQ8zsIMesgs2LLYmsVtpgTeN6zkeIUQopBJPcLZaGjDRQKNG+Ic/kntkISoFiTxFRVi180rFKX0mldznW8JM77msoFS6mWd3MHB1Xi/tJIJa2RdBwpmj93qFH+Mqfa3cInFVanvFUJYZ0B0ECE+7szPK6j13fU/2356JUQNJYmvqBC7bl5xIwFyUkGjA7/Ioo+byh/KmvEtazcz8+yrjep8TeULLj4lb4rhXqirg+kfqbLqkYUQ4hYOOi0TuoXxo7432TjBlSMQu03tsISo8iTxFRVi1xlfUyJYp5Fxm99bmRLExOOln1/WDKp59tVGnR3KWtgGN0sgDHmQU7DdqLmsQ2Z8hRDld3+n+uidvFmW3904sOtLdQMSohqQxFdUiF1nfMuaAfVvbPyamVR80ppYzhlUW7c0K2vzCjDW8Dq6WR5vSuDLmqEWQohCvFwcubdDfRboBxkHjv8GqRfVDUqIKk4SX1Eh5u2K7TnjW9IMqJO7ceEaFC13yEyGjETj/ZI6OpgU12HhdpRnxrfw82ZeK9SBgpsJvRBClNO4rg05qTRgh6EZKHrYM0/tkISo0iTxFRVimvG1Szszc41us5KPCTDV+d6ywM10rncDcPYo/XlsPuN7zfK6ZT1vRtItHSjcbROHEKLWaBTgQc8of+bnF8z67p0PedmqxiREVSaJr6iQFHvV+CrKzY/+SytVKKmzgzUbQZS0i1pFZZaj1KHw82Ymla8DhRBClGJsl4asNbQnAT/j+8rR5WqHJESVJYmvqJDr9qrxTU809qTUaEvfzMHcy7eEGd/yJL5utp7xNW1eUc5Sh8IzvtLRQQhRQXc0DSTI252Fef2MA7u+lNZmQpTAQe0ARPWTnacnK08P3OaM7/XzsPU/kJd1c8zUWsw3HBxdSj7XtBDs0n5Y/vjN8ZjNBY+XUiZhUri1WEVlp8HG/4OsZIjbYRwrc8a3oJvEoR9vdnYIKEe8QghRDAedljFdGvLNmjt42nE5Tpf3w8U9UL+j2qEJUeVI4iusZqrv1Wk1eLncxq/Q1v/AnrnFPxbSuvRz/ZuAgwvk3oCD31t/PhSaeb2NUoeDP8COzy3HTFsql8S85XKhdmzliVcIIUpwX4f6fLLuFCv1XblHt8k46yuJrxBFSOIrrGbu4evqiEajqfiFrhwzfm39kOUMrc4RokeWfq6zB4xdARd3F32sTjgEtyz7+U0zr7dT6pB41Pg1oh806gPe9aBeh9LPaTMGtI6QnWr8vk4jCG5R8RiEELVegKczd7YKZf6BgcbE9+gKGPgOeAapHZoQVYokvsJqNzevuI36XkW5WZ/bdWrFEr+GXY23ijLN+OZlQm6msceutUw1uq0fhFb3lu8cR1doP9765xJCiFJM6hHOnfsvsdfQmPacgr3zoM9LaoclRJUii9uE1VLNC9tuo77XYhFbMdsSVwZnT9AVvIaKzPqWtwOFEEJUghZ1venSqA7z8wcaB/bMhfxcdYMSooqRxFdY7bq5h+9tJL6m+tayFrHZk0Zze5tYZFw1Ju9owL+UDhRCCFFJHu3RiD8MnUjEF9KvwPGVaockRJUiia+wmk1KHcxtvFTuX+teaBc1a5lme33DjOULQgihsjuaBlLf35tvTa3Nds5RNyAhqhhJfIXVUszbFd9O4mvalljlEgH325jxLc8Oc0IIUYm0Wg2P9Ajne30/cnEwLgC+tFftsISoMiTxFVazSalDYkHiq3bS6HYbvXyrSvIuhBCF3NOuHnmu/vyq72Ic2Pk/dQMSogqRxFdYLTnDOONbx72Cia+iWLe1sD2538bubVWlXEMIIQpxddLxYKcGLMgfZBw4usy4oFgIIYmvsN7lFONOayHeFVyUlpEEWdcBTenbElcGt4JevhXZxKKqJO9CCHGLcV0bclQTyT5DJOhzYc88tUMSokqQxFdY7dJ1Y+Jbz7eCC7pMJQK+DSvWO9eWKjrjm5FUsCBOY9xFTgghqpBQH1cGtwhmvmnWV1qbCQFI4iuslJqVx42cfMD4xloh5trYKrAorKLtzEyvwaeB+sm7EFaaNWsWHTt2xNPTk8DAQEaOHMnJkyeLHLd9+3buuOMO3N3d8fLyolevXmRlZakQsaiIR7qH8YehM4mKD6QnSGszIZDEV1jJNNtbx90JN6cKbvxXlRaFVXTG1/wapL5XVD9///03U6dOZceOHaxdu5a8vDwGDhxIRkaG+Zjt27czePBgBg4cyK5du9i9ezfTpk1Dq5V/NqqLdg18aVbPj0X5/Y0DO79UNyAhqgDZslhY5VJBfW/dis72QtVaFOYeYPxqbY1vYhVK3oWw0urVqy2+nz9/PoGBgezdu5devXoB8Mwzz/DUU0/x0ks3t7xt0kR+36sTjUbDpB7hvPVDP550XIHjxV3G1mZ126sdmhCqkT/dhVUu2yLxrUrb/JoWt+XegLzs8p93tYq0YxPCBlJTUwGoU6cOAImJiezcuZPAwEC6detGUFAQvXv3ZsuWLSVeIycnh7S0NIubUN/QliE4egdJazMhCkjiK6ximvG1ur5355cwqwG8E3qzrMC/sY2jqwAXb9AWbMTxXrgxxvJ8HGieta4CybsQt8FgMPD000/TvXt3WrRoAcC5c+cAeOONN5g8eTKrV6+mXbt29OvXj9OnTxd7nVmzZuHt7W2+1a9fv9JegyiZo07LxO5h5kVuypGf4cYVlaMSQj2S+AqrmGp861rb0eHQEshJhbyCGsKGPcDZw8bRVYBGAw27Gu/nZRpjPLSk9HP0+ZBR0BPTJ8yu4Qlhb1OnTuXIkSP88MMP5jGDwQDAP/7xDyZOnEjbtm35+OOPadKkCXPnzi32Oi+//DKpqanm24ULFyolflG2Bzo14JxTE/YZItEY8mCvtDYTtZfU+AqrXKxoqYNpZ7T7FkJIa/CuQrNBY1dA6gWIPwQ/ji27w0PujZv3nT3tGpoQ9jRt2jR+++03Nm3aRL169czjISEhAERHR1sc36xZM+Li4oq9lrOzM87OzvYLVlSYl4sj93esz7xtg2nn9Bns/gZ6TAeH29h9U4hqSmZ8hVUq3MPXtHgsqAX4hoFWZ9vAbodWZ4wpqLnx+8wyFrrlFCS+Di7yD4eolhRFYdq0aSxfvpy//vqL8PBwi8fDwsIIDQ0t0uLs1KlTNGzYsDJDFTYysXsYf9KZBMXX+InV0eVqhySEKiTxFeWWnacnKT0HsHLGNy/rZomDaTFZVWRe6JZe+kI3U+Irs72impo6dSqLFi1i8eLFeHp6kpCQQEJCgrlHr0aj4fnnn+fTTz9l6dKlnDlzhtdee40TJ04wadIklaMXFVHP141+zevybf4A48DOL4zbxwtRy0ipgyi3+FRjMujmpMPHzbH8J5pKB7SOxsVkVZVpoZshz7gAz7te8cdlF6xWl8RXVFNffPEFAH369LEYnzdvHhMmTADg6aefJjs7m2eeeYbk5GRat27N2rVriYiIqORoha1M6BbO44fv4CmH5Thf3g8Xd0P9TmqHJUSlksRXlJupzCHUxxWNRlP+E01dHNz8jIvJqiqNxhhjeoIxWS8p8ZUZX1HNKeWc6XvppZcs+viK6q1jmC/BIfX45Wo37nP4G3Z8IYmvqHWk1EGU26WUTKAiC9sKamZNm0VUZaYYS9vJLcc04+tl/3iEEMJGNBoNE7qHMV9f0Nrs+EpIu6xyVEJULkl8RblVuJWZKYl0r8L1vSamGEvbyU1mfIUQ1dRdrUNJcGvMTkNTNIZ8Y4cHIWoRSXxFuVW8lZmp1MHfxhHZgSnGUmd8JfEVQlRPLo46HuxUn3n5g40De+dZt2ulENWcJL6i3Creyqygh697NUh8TTGaYi6OOfGVUgchRPUzrmsYGzUduKj4G9s3HlmqdkhCVBpJfEW5XU6t4IxvZjWc8S1tEwuZ8RVCVGNBXi4MbVW/UGuzOdLaTNQakviKctEbFOJTjB+HWV3ja17cVo1qfEvbxEISXyFENfdoz0b8oO9LluIECYchdpvaIQlRKSTxFeWSeCObfIOCg1ZDoKeLdSfXuBlf6eMrhKjeokO9aBHZkGX6nsaBnV+oG5AQlUQSX1EupvreYG8XdFore/GaksjqVONbrsVtUuMrhKi+Hu3RiHmm1mYnfofr59UNSIhKUCUS388//5ywsDBcXFzo3Lkzu3btKvHYZcuW0aFDB3x8fHB3d6dNmzZ8++23FsdMmDABjUZjcRs8eLC9X0aNdqmiHR3gZtlAderjW2o7M5nxFUJUf70bB0BAUzbpW6JRDLDrK7VDEsLuVE98lyxZwvTp03n99dfZt28frVu3ZtCgQSQmJhZ7fJ06dXjllVfYvn07hw4dYuLEiUycOJE1a9ZYHDd48GDi4+PNt++//74yXk6NdbGiPXzzc24mim7VoMbXFGNOKuTnFn+M1PgKIWoArVbDoz3Cmas3Tgwp+xbcfH8TooZSPfH96KOPmDx5MhMnTiQ6Opo5c+bg5ubG3Llziz2+T58+jBo1imbNmhEREcE///lPWrVqxZYtWyyOc3Z2Jjg42Hzz9fWtjJdTY5lmfOtZ3dGhYOZUowMXH9sGZQ8uPsZYoeQFbpL4CiFqiJFt63LUtSNnDSFocm7AAZkkEjWbqolvbm4ue/fupX///uYxrVZL//792b59e5nnK4rC+vXrOXnyJL169bJ4bOPGjQQGBtKkSROmTJnCtWslf3Sdk5NDWlqaxU1YqvCubebNK/xAq/rfWWXTam/O+pZU5yuJrxCihnBx1DGuW6Ob2xjv/AIMBpWjEsJ+VM1EkpKS0Ov1BAUFWYwHBQWRkJBQ4nmpqal4eHjg5OTEsGHDmD17NgMGDDA/PnjwYBYuXMj69ev597//zd9//82QIUPQ6/XFXm/WrFl4e3ubb/Xr17fNC6xBLptrfN2sO7E6bV5hUtomFgY95KYb78viNiFEDfBwl4b8ru1DquKGJvkcnP5T7ZCEsBsHtQOoCE9PTw4cOEB6ejrr169n+vTpNGrUiD59+gDwwAMPmI9t2bIlrVq1IiIigo0bN9KvX78i13v55ZeZPn26+fu0tDRJfgtRFMVc6hDqY20rs4KZ9upQ32tiirW4BW6mpBdkxlcIUSP4ujsxrH0U3++5g8cdfoMd/4UmsiBc1Eyqzvj6+/uj0+m4cuWKxfiVK1cIDg4u8TytVktkZCRt2rTh2Wef5Z577mHWrFklHt+oUSP8/f05c+ZMsY87Ozvj5eVlcRM3pWTmkZlrnC0PtbbGtzq1MjMpraWZqcxB5wSOVv4RIIQQVdSkHuF8qx9IvqKFmL/hylG1QxLCLlRNfJ2cnGjfvj3r1683jxkMBtavX0/Xrl3LfR2DwUBOTk6Jj1+8eJFr164REhJyW/HWVqbZXn8PZ1wcddadXJ02rzApbRMLqe8VQtRAYf7uNG0SzWpDR+PADtnQQtRMqq82mj59Ol999RULFizg+PHjTJkyhYyMDCZOnAjAuHHjePnll83Hz5o1i7Vr13Lu3DmOHz/Ohx9+yLfffsvDDz8MQHp6Os8//zw7duzg/PnzrF+/nhEjRhAZGcmgQYNUeY3VXYVbmUGhGd9q0MPXxBRraTO+kvgKIWqYR3qEMzd/CADKoR8hvZh1DkJUc6rX+N5///1cvXqVGTNmkJCQQJs2bVi9erV5wVtcXBzaQt0AMjIyeOKJJ7h48SKurq40bdqURYsWcf/99wOg0+k4dOgQCxYsICUlhdDQUAYOHMhbb72Fs7OzKq+xuqtwKzMotHlFNarxNcVa7IyvbF4hhKiZukX4MTOgHQdSGtGGc7BnLvR5Ue2whLAp1RNfgGnTpjFt2rRiH9u4caPF92+//TZvv/12iddydXUtspmFuD0VbmUGhdqZVcNSh+L6+GabEl+pAxdC1CwajYYJPcKZu2IInzp9jrLnGzQ9ngYHmTQSNYfqpQ6i6ruUkglAqHcFFnNlVuPFbVLjK4SoZUa1rct25+4kKL5o0q/A0eVqhySETUniK8pkKnWo62tlD1+o5jO+kvgKIWoXF0cd93WJYGF+QW/87Z+DoqgblBA2JImvKJO51MHaGl99HmSnGO9XxxnfrOvG11CYJL5CiBpufNcwljKAbMUREg5BXNk7qQpRXUjiK0qVmZvP9Uxj8md1ja+5RlYDrr62DcyeXH0BjfF+ZrLlY5L4CiFquEAvF3q3acIyfU/jwPbP1Q1ICBuSxFeUyrRVsaezA96ujtadbC5zqANaK/v/qkmrM8YMRcsdpKuDEKIWmNyrEXP1xt3blBO/Q3KMyhEJYRuS+IpS3VYP38xq2MPXxBTzrQvczDO+3pUbjxBCVKLGQZ7Ua9yWv/Wt0KDAzi/VDkkIm5DEV5TKvLCtIj18byQYv1bnxNf0Gkyk1EEIUUtM7tmIr/VDAVD2LYSsFHUDEsIGJPEVpTItbAutSOJ79aTxq3+UDSOqJKaYk05ajkviK4SoJbpF+HE9uDsnDfXQ5GXAvoVqhyTEbbM68Q0LC2PmzJnExcXZIx5RxdxsZXYbiW9AUxtGVElMMV+VxFcIUTtpNBoe7xPJN3rjNsaGnXNAn69yVELcHqsT36effpply5bRqFEjBgwYwA8//EBOTo49YhNVQIVbmQFcPW78Wi0T3ybGr4nHLccl8RVC1CJDWoSw33sASYoX2rRLcGyF2iEJcVsqlPgeOHCAXbt20axZM5588klCQkKYNm0a+/bts0eMQiUGg8KZq+kANKhj5eYVeVlw/bzxfrVMfJsZv16Pgbzsm+M5smWxEKL20Gk1TOjdlEX6/gAYtv9XNrQQ1VqFa3zbtWvHp59+yuXLl3n99df5+uuv6dixI23atGHu3Lko8j9GtXcsPo2UzDzcnXREh1qZ6F07A4oBXHzAI9Au8dmVR6AxdsVgfC0ABoPM+Aohap3R7eqxynkYOYoj2st74cIutUMSosIqnPjm5eXx448/ctddd/Hss8/SoUMHvv76a0aPHs2//vUvxowZY8s4hQq2nDG28urSyA9HnZW/Kqba2MBmoNHYOLJKoNEUqvM9YfyalwEU/EEnia8QopZwcdQxokcbVui7A6DskA0tRPXlYO0J+/btY968eXz//fdotVrGjRvHxx9/TNOmNz/OHjVqFB07drRpoKLybS1IfLtHVmC7YVNtrKlWtjoKbAoXdtxMfE2zvRodOFag5lkIIaqpMZ0bMO6vodzPRjj+K1yPBd+GaoclhNWsnvHt2LEjp0+f5osvvuDSpUt88MEHFkkvQHh4OA888IDNghSVLztPz64Y43a9PaIqkPiaksXqWN9rcuuMb+Eyh+o4iy2EEBXk4+ZEy3bd2KxvgUYxwK7/qR2SEBVi9YzvuXPnaNiw9L/y3N3dmTdvXoWDEurbF3ednHwDAZ7ORAV6WH+B6tzKzMQ0W216LebEVxa2CSFqn4ndw3l791B66o5g2DMfbe8XwUXeD0X1YvWMb2JiIjt37iwyvnPnTvbs2WOToIT6TGUOPSL90Vg7u5mfA8nnjPerdeJbEPu1s8bXZOroIG/0QohaKDLQA01kP04b6qLNS4f936odkhBWszrxnTp1KhcuXCgyfunSJaZOnWqToIT6tpy5BlSwvvfaGVD04OwNnsE2jqwSeYYYX4OiNya/0tFBCFHLPdIz4uaGFtu/kA0tRLVjdeJ77Ngx2rVrV2S8bdu2HDt2zCZBCXWlZuZx+GIKAN0j/ay/gLm+t0n1roXVaAqVO5yQxFcIUev1iPTnqN/ggg0tLsDxX9QOSQirWJ34Ojs7c+XKlSLj8fHxODhYXTIsqqDt55IwKBAR4E6I921sVRxYjcscTArX+UriK4So5TQaDY/0bXZzQ4utn8mGFqJasTrxHThwIC+//DKpqanmsZSUFP71r38xYMAAmwYn1LFkt7GUpU+TCm48kViNtyq+lbmzw3HINu3aJomvEKL2Gt4qlHUew40bWsTvg7jtaockRLlZPUX7wQcf0KtXLxo2bEjbtm0BOHDgAEFBQXz7rRS6V3dnEtPZcPIqGg2M7WJFj8bY7fDzo5B7A3KM2xxX6x6+JqZZ6+O/wcnVxvuS+AohajEHnZb7e7fj59978JDDBgxbZ6Nt2E3tsIQoF6tnfOvWrcuhQ4d47733iI6Opn379vznP//h8OHD1K9f3x4xiko0d2sMAP2bBRHm717+Ew//BGkXITvVuBjMxRtCi9aCVzuh7Qq2LtaDPufmmBBC1GL3dqjPz84jAdCc+sO4AFiIaqBCRbnu7u489thjto5FqOx6Ri7L9l0EYFKPcOtONi1oG/g2NB5s7OZQE2ZG3erAM0fgRoLxeycP8ApRNyYhhFCZi6OOO3r0YP1fbemn24+y/XM0d36kdlhClKnCq9GOHTtGXFwcubm5FuN33XXXbQcl1LF4VxzZeQaah3rRObyOdSebEt+wnuAfZfvg1OTsWTOSeCGEsKGHuzTk6Q130o/9GPZ/h+6OV42TBUJUYRXauW3UqFEcPnwYjUaDUrCa07TJgV6vt22EolLk6w0s3H4eMM72WrVpRUYSZF4DNODf2C7xCSGMLly4gEajoV69egDs2rWLxYsXEx0dLZ/EiUrl7epIZKchHNn1LS04D3u+gV7Pqx2WEKWyusb3n//8J+Hh4SQmJuLm5sbRo0fZtGkTHTp0YOPGjXYIUVSGnTHJXEnLwdfNkTtbhVp3smm217chOLnZPjghhNlDDz3Ehg0bAEhISGDAgAHs2rWLV155hZkzZ6ocnahtJvZoxDzDUADytn9p3OVSiCrM6sR3+/btzJw5E39/f7RaLVqtlh49ejBr1iyeeuope8QoKsHvh+MBGNQ8GCcHK38talL7MiGquCNHjtCpUycAfvzxR1q0aMG2bdv47rvvmD9/vrrBiVon1McVTcvRxCt1cMy6alzoLEQVZnXiq9fr8fQ01jv6+/tz+fJlABo2bMjJkydtG52oFPl6A2uOGBdvDW1ZgYVbpg0rJPEVwu7y8vJwdnYGYN26deZ1FU2bNiU+Pl7N0EQt9WjvxszPHwRA7pbZsqGFqNKsTnxbtGjBwYMHAejcuTPvvfceW7duZebMmTRq1MjmAQr72xWTzLWMXHzcHOkacTtbFEviK4S9NW/enDlz5rB582bWrl3L4MGDAbh8+TJ+fhX4/1eI29Q02Iu48PtIV1xwunYCzv6ldkhClMjqxPfVV1/FYDAAMHPmTGJiYujZsyerVq3i008/tXmAwv7MZQ7RwTjqrP6VKJT41oANK4So4v7973/z5Zdf0qdPHx588EFat24NwMqVK80lEEJUtjG9W/Gjvg8AeVtmqxuMEKWwuqvDoEGDzPcjIyM5ceIEycnJ+Pr6WtcJQFQJeoPCmqMFZQ6tKlDmkHENMq4a70tHByHsrk+fPiQlJZGWloavr695/LHHHsPNTRaXCnV0j/TjK9/RjE9bg+P5DXDlKAQ1VzssIYqwanovLy8PBwcHjhw5YjFep04dSXqrqZ0x10hKN5Y5dKtImUNSQX2vTwNw9rBtcEKIIrKyssjJyTEnvbGxsXzyySecPHmSwMBAlaMTtZVGo+HO3l1ZbegIgGHbZypHJETxrEp8HR0dadCggfTqrUH+PHoFgIHRQRUrc5CODkJUqhEjRrBw4UIAUlJS6Ny5Mx9++CEjR47kiy++UDk6UZvd1SaUn5xGAaAc/unmjpdCVCFWZzqvvPIK//rXv0hOTrZHPKKSHbyYAkD3SP+KXcDc0UHqe4WoDPv27aNnz54ALF26lKCgIGJjY1m4cKGssxCqcnbQ0b7bAHYbGqMz5KHs/FLtkIQowuoa388++4wzZ84QGhpKw4YNcXd3t3h83759NgtO2JfeoHAi/gYAzUO9K3YR88K2ZjaKSghRmszMTHNLyT///JO7774brVZLly5diI2NVTk6UduN6dKQGRvvoiMfkL/zaxx7Tpct30WVYnXiO3LkSDuEIdQQk5RBVp4eV0cd4f7uZZ9w7SykXrQcSzxm/CqlDkJUisjISFasWMGoUaNYs2YNzzzzDACJiYl4eXmpHJ2o7eq4OxHYcRTn9iyiUV4C7F8EXaaoHZYQZlYnvq+//ro94hAqOHo5FYCmIZ7otGUsTrx6Cj7vWPLjAdLRQYjKMGPGDB566CGeeeYZ7rjjDrp27QoYZ3/btm2rcnRCwOTeEfx39zDe4htyNs/GueNk0FmdbghhF/KbWIsdi08DoHloOWaJkk4Zvzq6gW+Y5WONB8tHWUJUknvuuYcePXoQHx9v7uEL0K9fP0aNGqViZEIYhXi7QusHSTr8E/4Zl+DYCmh5j9phCQFUIPHVarWlti6Tjg/Vx7HLxsQ3OqQc9b05xmNp0BXGLrNjVEKIsgQHBxMcHMzFi8bSo3r16snmFaJKmdQnmm8PDOQZh6Vk/f0xri1Gg7Q9FVWA1Ynv8uXLLb7Py8tj//79LFiwgDfffNNmgQn7UhTFnPiWa8Y3x7gITmZ2hVCXwWDg7bff5sMPPyQ9PR0AT09Pnn32WV555RW02gq0JRTCxsL83bna9GGyT/+Ca9IROL8FwnuqHZYQ1ie+I0aMKDJ2zz330Lx5c5YsWcKkSZNsEpiwrytpOVzLyEWn1dAkuBzJrGnGVxJfIVT1yiuv8M033/B///d/dO/eHYAtW7bwxhtvkJ2dzTvvvKNyhEIYje3Xnp9O9GaswzqyNn6MqyS+ogqwWY1vly5deOyxx2x1OWFnx+KNC9siAtxxcdSVfYJ5xldWjQuhpgULFvD1119z1113mcdatWpF3bp1eeKJJyTxFVVGsxAv5tZ/GMPl9bjGrjdueBQorS+FumzymVhWVhaffvopdevWtcXlRCW4Wd9bzkRWSh2EqBKSk5Np2rRo+8CmTZvKxkKiyrm7fy/WGDoAkL3pPypHI0QFEl9fX1/q1Kljvvn6+uLp6cncuXN5//337RGjsIOj5vrecm5cIYmvEFVC69at+eyzz4qMf/bZZ7Rq1UqFiIQoWZdGdfirzgMAOB79CdLiVY5I1HZWlzp8/PHHFl0dtFotAQEBdO7cGV9fX5sGJ+zH1MosujwL2+Bm4usipQ5CqOm9995j2LBhrFu3ztzDd/v27Vy4cIFVq1apHJ0QljQaDX37D2P3T1/SUXuK3G3/xWnwW2qHJWoxqxPfCRMm2CEMUZnSsvOIvZYJSKmDENVN7969OXXqFJ9//jknThi3DL/77rt57LHHePvtt+nZUxYQiaplUPNgZvw2mo45s1D2zIW+L8i/JUI1Vie+8+bNw8PDg3vvvddi/KeffiIzM5Px48fbLDhhHyfijUlsqLcLvu5O5TtJujoIUWWEhoYWWcR28OBBvvnmG/73v/+pFJUQxdNpNUT3vZ+zq+YTkR+Pfs98dN2fVDssUUtZXeM7a9Ys/P39i4wHBgby7rvv2iQoYV+mrYqjy1vfC9LVQQghRIWNbt+AxQ7Gdqg5Wz4DfZ7KEYnayurENy4ujvDw8CLjDRs2JC4uziZBCfsyd3Qob30vQLbM+AohhKgYF0cdAd3HcVXxxi0rAeXIz2qHJGopqxPfwMBADh06VGT84MGD+Pn52SQoYV9HrdmxDUBRpMZXCCHEbXmwa2O+U4YAkPHXR8Z/W4SoZFbX+D744IM89dRTeHp60qtXLwD+/vtv/vnPf/LAAw/YPEBhW7n5Bk4nGpPYci9sy88BQ8HHUpL4CqGKu+++u9THU1JSKicQISrI282R/HYTydi/HI/Uk3B2PUT2VzssUctYnfi+9dZbnD9/nn79+uHgYDzdYDAwbtw4qfGtBk4n3iBPr+Dl4kA9X9fynWSa7QVw8rBPYEKIUnl7l16T7+3tzbhx4yopGiEq5qE+rflx7x1M1P1B+l8f4iGJr6hkVie+Tk5OLFmyhLfffpsDBw7g6upKy5YtadiwoT3iEzZ2tFB9b+F+zKUydXRw8gBtObY3FkLY3Lx589QOQYjbFurjSlyTieSfXoPH5W1w+QCEtlE7LFGLWJ34mkRFRREVFWXLWEQlOGbtjm0g9b1CCCFs5p47uvDrya6M0m0lc+PHuD20QO2QRC1i9eK20aNH8+9//7vI+HvvvVekt6+oeswdHcpb3wvSykwIIYTNNA/1ZlfIGABcTq2E6+fVDUjUKlYnvps2bWLo0KFFxocMGcKmTZtsEpSwD4NBMW9V3LxuRRJfmfEVQghx+wb1G8AmfUu0GMjZ/Kna4YhaxOrENz09HSenort9OTo6kpaWZpOghH1cuJ5Jek4+Tg5aIgKsWKQmia8QQggb6t04gN+87gdAe2ARZCSpHJGoLaxOfFu2bMmSJUuKjP/www9ER0fbJChhH6YyhyZBnjjqrPhPL9sVCyGEsCGNRkO3fqM4ZAj///buPM7muv//+OOcM/uYzTYzNIwt+1JIlAgZS4pUiKxRoiuXy5XLt5IWkeRS6uJ3uSztWkkbyRayRWMpCSnCWDO7Wc75/P4YczKZYdbzOefM8367fW7M53zO57zeM/r09PL+vD/4OjLI2jzP7JKknCjyzW1PPvkkd911F4cOHaJTp04ArF69mnfeeYcPP/yw1AuU0lPkB1fk0hxfEREpZbc3r8YzK+6mWeaL2Lf+F99b/g5+wWaXJV6uyB3fXr16sWzZMg4ePMjDDz/MP/7xD44dO8aaNWuoW7duWdQopSR3fm+RHlUM6viKiEip87FZadhpIL86IgnISiT7u8VmlyTlQJGDL0DPnj3ZtGkTqamp/PLLL9x7771MmDCB5s2bF6uI1157jdjYWAICAmjTpg3btm0r8NiPP/6YVq1aER4eTnBwMC1atODNN9/Mc4xhGEyePJno6GgCAwPp0qULBw4cKFZt3uTnkzmd2/qRRQywmuMrIiJl4K5WNVjieycAGd/MAXuWyRWJtytW8IWc1R2GDBlCtWrVeOmll+jUqRNbtmwp8nnee+89xo8fz1NPPcXOnTtp3rw5cXFxnDp1Kt/jK1asyOOPP87mzZvZvXs3w4YNY9iwYaxcudJ5zIwZM3jllVeYN28eW7duJTg4mLi4OC5cuFDc4Xq8jGw7x86nA1C7KDe2gYKviIiUCX8fG5Hth3PaCCX4wgnsuzVlUspWkYJvQkIC06dPp169etxzzz2EhoaSkZHBsmXLmD59Oq1bty5yAbNmzWLkyJEMGzaMRo0aMW/ePIKCgli4cGG+x3fs2JE+ffrQsGFD6tSpw6OPPkqzZs3YuHEjkNPtnT17Nk888QR33nknzZo144033uD48eMsW7Ys33NmZGSQlJSUZ/M2R86mYRgQ4u9D5QqXr8pxRQq+IiJSRvq1q8cSa08AUtbOAsMwuSLxZoUOvr169aJ+/frs3r2b2bNnc/z4cebMmVOiD8/MzGTHjh106fLns7qtVitdunRh8+bNV32/YRisXr2a/fv3c8sttwBw+PBhEhIS8pwzLCyMNm3aFHjOadOmERYW5txiYmJKNC539MuZVABqVQku/KOKcyn4iohIGQny88G/zUhSjADCkn7G8fNXZpckXqzQwffLL79kxIgRPP300/Ts2RObzVbiDz9z5gx2u53IyMg8+yMjI0lISCjwfYmJiVSoUAE/Pz969uzJnDlzuO222wCc7yvKOSdNmkRiYqJzO3r0aEmG5ZZ+vRh8YysV445Z581tWtVBRERKX79bmvEhOQ2rxK9fNLka8WaFDr4bN24kOTmZli1b0qZNG1599VXOnDFnwemQkBDi4+PZvn07U6dOZfz48axbt67Y5/P39yc0NDTP5m0O53Z8Kxcn+F7s+AZ43/dFRETMFxbkS2rLB8k0bESc3o5xtOCb3EVKotDB98Ybb2T+/PmcOHGCBx98kCVLllCtWjUcDgerVq0iOTm5yB9euXJlbDYbJ0+ezLP/5MmTREVFFVy01UrdunVp0aIF//jHP7j77ruZNm0agPN9RT2nt8ud6lC7SgmCr6Y6iIhIGbn31jZ8arQH4NxXM0yuRrxVkVd1CA4OZvjw4WzcuJE9e/bwj3/8g+nTp1O1alXuuOOOIp3Lz8+Pli1bsnr1auc+h8PB6tWradu2baHP43A4yMjIAKBWrVpERUXlOWdSUhJbt24t0jm9TcmmOij4iohI2aoS4s/xxqNwGBYqHV0Fp34yuyTxQsVezgygfv36zJgxg99//5133323WOcYP3488+fP5/XXX2ffvn2MHj2a1NRUhg0bBsDgwYOZNGmS8/hp06axatUqfvnlF/bt28dLL73Em2++yaBBg4CcxyCOGzeO5557juXLl7Nnzx4GDx5MtWrV6N27d0mG67FSMrI5lZzzF4PYok51yM6E7IvLwCn4iohIGep92618ZeSsEPXHKs31ldJX5EcW58dms9G7d+9iBct+/fpx+vRpJk+eTEJCAi1atGDFihXOm9OOHDmC1fpnPk9NTeXhhx/m999/JzAwkAYNGvDWW2/Rr18/5zGPPfYYqampjBo1ivPnz3PzzTezYsUKAgICSjxWT5Tb7a1cwY+wQN+ivTnjkiksfgq+IiJSdmIqBvF+reF0+20boQeWwvkpEO59Ky2JeSyGoQXz/iopKYmwsDASExO94ka35buO87d3v6d1bAQfPNSuaG8+dxheaQG+QfD4iTKpT6Q88rbrzF95+/ik7Ow7kcTZ/3TjZtsPJDUfQWifWWaXJG6qONeZEk11EM+g+b0iIuIpGkaHsjl6MAABu9+C1LMmVyTeRMG3HDh8ycMrikzBV0REXOyWuLvZ5aiNn5FB6oZXzS5HvIiCbzngXMqsJGv4KviKiIiL3FC7El9FDADAun1+3vtNREpAwdfLGYbB4dMpQDFWdAAFXxERcTmLxULLuEEcckQTaE8mffP/zC5JvISCr5f7Iy2LpAvZgB5XLCIinuPWhtF8EnwPAPZvX4XsDJMrEm+g4OvlDp/J6fZWDw8kwNdW9BM4O74KviIi4joWi4Vru47ghFGRCplnyNjxttkliRdQ8PVyv51NAyC2clDxTqCpDiIiYpLuzWvykX9vAC6smwUOu7kFicdT8PVy51IzAahSwb94J1DwFRERk9isFqJvfZA/jAqEpR8la+9Ss0sSD6fg6+XOp2UBEB7kV7wTKPiKiIiJbm9djw9tPQBI+Xom6LlbUgIKvl7ufHpOx7fIjyrO5by5TcFXRERcz9/Hhm+7h0gz/IlI2ofjwGqzSxIPpuDr5f7s+JY0+OrmNhERMUffm5vxkaUzAOdXvWByNeLJFHy9XGL6VYKvww7HdsJvm3O2vz4aUlMdRETEZCEBviRf9xCZho2Kp7dhHN1mdknioRR8vVxux7fAqQ7rpsP8W2FRt5ztPzfmXSvxQmLOrwq+IiJiors7teEToz0Af6xU11eKR8HXy/05x7eAm9t+25Tza0g0WH0g9RScPZizz54F54/m/D7smjKuVEREpGBVQwI41mgUDsNCxd+/hpM/mF2SeCAFXy931Tm+p3/K+XXAEqjeMu++c4fBkQW+wRAWU8aVioiIXNk93TqxwrgBgLPq+koxKPh6MbvDIPni44rD85vqkHIa0s4CFqh8LVSpn7P/1MXgmxuAq1wLVv1RERERc1UPD+Rg/VEARPzyaU6DRqQIlGa8WNLFG9uggDm+ucE2oib4BUGVBnn3O4NvgzKsUkREpPD6dO/BekdzrDg4s3KG2eWIh1Hw9WLnLwbfEH8ffGz5/Kj/GmydwXd//q+LiIiYLKZiEHtrPwBA2P4PIDnB5IrEkyj4erHzaRdvbCtwfu/FgJs7xSE34J47BNmZl7yu4CsiIu6jx+192e6ojy9ZnPt6ltnliAdR8PViuR3fApcy+2tHN7Qa+IWAIxvO/AxnDlx8vX4ZVyoiIlJ4tSoHs/WaoQAE734D0s6ZW5B4DAVfL5ZY2BUdcoOvxfJnyP15BdgzwCcQwmuWcaUiIiJF077bAH5w1MTfSCfpm9fMLkc8hIKvF8ud6hCe3xq+qWch9XTO7ytf++f+qhdD8I/Lcn7Vig4iIuKGmteIYFWlQQD4bv9/fz5pVOQKlGi8mHOqQ34d3zMX5++G1QD/Cn/uz+3+JuzJ+7WIiIibadH1fg45ogm0J5O++X9mlyMeQMHXiyVeDL75ruGbO82h6l+C7V+DroKviIi4qQ4Novgk+B4AHJvmQNYFkysSd6fg68WuOMc39yEVf71x7bKvFXxFRMQ9WSwW6nUdwTGjEsFZZ7mw/XWzSxI3p+Drxc47O775zPEtaI3e0GtyHlGcSys6iIiIG+vRvCYfBvQFIHP9v8GedZV3SHmm4OvFcm9uC813qkMBa/RarX+GXZ8AiIgtuwJFRERKyGa1UKPzg5w2wgjNOEHG9++aXZK4MR+zC/AK54/C5gKWUqnRBhr3Kfo5087B1nlwIanYZQ3843du98mi+Q9fwdHAP18w7JBy8Uk3+XV0qzSA4zuhcj2w2or9+SLinqZNm8bHH3/MTz/9RGBgIO3ateOFF16gfv3LrweGYdCjRw9WrFjB0qVL6d27t+sLFrmKXi1r899VvXk463UurH4R/+sH6v9fki8F39KQehq2zs3/tW3/hVodIKhi0c658w1Y/0KJyuoLOT/hfQUcEFEL/EMu3x/VFHYBUc1K9Pki4p7Wr1/PmDFjaN26NdnZ2fzf//0fXbt25ccffyQ4ODjPsbNnz8ZisZhUqUjh+NisRHYazfkVHxKefoTMPR/j1/wes8sSN6TgWxoqRMLN4y/fv2MxpJ/LmU9bs13Rzpn+R86v1VvmBOciMoC56w9hGAZD2sZSwf8vP2qLBRr0zP/N1w8GixUa9iry54qI+1uxYkWerxcvXkzVqlXZsWMHt9xyi3N/fHw8L730Et999x3R0dGuLlOkSHq1rs8bq3vxQPYSUle9gF/TvlqHXi6j4FsawqpDl6cu35+wBw6uKl7wtefMz6XWLfmf+ypSLmQx4+uvABjRtRv4FuGffPwrwI0PFfkzRcQzJSYmAlCx4p//MpWWlsZ9993Ha6+9RlRU1FXPkZGRQUZGhvPrpKTiT9MSKQ4/HyvB7R8mec0nRKQcIPunL/BpdLvZZYmb0V+FylLu/NncG8mKIvvi/0Bs/sX66PMXlzLz97ESUJTQKyLlisPhYNy4cdx00000adLEuf/vf/877dq148477yzUeaZNm0ZYWJhzi4mJKauSRQrUp10TPrLGAZD41XQwDJMrEnej4FuWcldMOFXQJNsryA2+PvksRVYIzodX5LeGr4jIRWPGjGHv3r0sWbLEuW/58uWsWbOG2bNnF/o8kyZNIjEx0bkdPXq0DKoVubIAXxu0G0u64Uel83uwH1xrdkniZhR8y1Ju8C1Ox9deso5vbvANy28pMxERYOzYsXz22WesXbuWa665xrl/zZo1HDp0iPDwcHx8fPDxyZkV17dvXzp27Jjvufz9/QkNDc2ziZjh7luu42NLZwDOr3ze5GrE3Sj4lqXcqQ4pCX/erFZYzo5vyaY65PvwChEp1wzDYOzYsSxdupQ1a9ZQq1atPK//61//Yvfu3cTHxzs3gH//+98sWrTIhIpFCq+Cvw9prcaQadiodGY7xq+bzC5J3IiCb1kKCIXQ6jm/P/1z0d6be3ObrXjB9Xx6zvvDNNVBRP5izJgxvPXWW7zzzjuEhISQkJBAQkIC6enpAERFRdGkSZM8G0CNGjUuC8ki7uieTm1YRkcAzq6YZm4x4lYUfMua8wa3Is7zLbWOr4KviOQ1d+5cEhMT6dixI9HR0c7tvffeM7s0kVIRHuTHuevGkG1YqZywAeP3HWaXJG5Cy5mVtSoN4dCaos/zLWHHVze3iUhBjGLc6V6c94iY6e4uN/PZzpvpbfmGsyuep/IDH5ldkrgBdXzLmrPj+1PR3lfijm9OcA4P0hxfEREpfypX8Od4s4dxGBYq//41xondZpckbkDBt6wVd2WHEq7qkDvVQas6iIhIedW36618adwIwNkV002uRtyBgm9Zy+34Jh2DC0V4klH2xakOJVzHV8FXRETKq8jQAA43zHkSacXfvij6jebidRR8y1pgOIRcfMZ9Ubq+pbSOr+b4iohIeda7W1dWOVphxdAKD6Lg6xLFmefr7PhqHV8REZHiuiYiiJ/qjgIg/NAyOHfY3ILEVAq+ruCc51uE4Gsv4c1tuev4aqqDiIiUc7163M56RzNsODi3UnN9yzMFX1cIr5nza/KJwr8nu/jLmTkcBheyHAAE+duK/H4RERFvEls5mF21RgIQuv9DOH/U5IrELAq+ruAbmPNr7hJlhVGCjm+m3eH8fYCvgq+IiEiPnn341tEIH7I599UMs8sRkyj4uoJPQM6vWemFO94wLnmARdGD74Usu/P3/j76EYuIiNStGsKOmjld35B970JSEf4VVryGUpEr+F4MvoXt+OaGXijWcmYZ2TkdX5vVgq9NP2IRERGA7rffw3ZHfXyNLM589aLZ5YgJlIpcIbfjm13Iju+lAbkEHV91e0VERP5UNzKE72o+AEDoD29CyimTKxJXUzJyBZ8SdHyLcXNbbsdX83tFRETy6tprAN876uJnZHL6q5lmlyMupuDrCkWd45sbkK2+YC36j0gdXxERkfzVqRrC9otzfUP3vA6pZ0yuSFxJycgVijzHt2Rr+KrjKyIiUrBOtw9kt6MW/sYFzqyaZXY54kIKvq5Q3Dm+xZjmAOr4ioiIXEndyBA2XzMCgAq7FkLaOZMrEldRMnKF3M5tYTu+2SXs+F58eIW/Or4iIiL56tBrMD86ahJgpHNuzctmlyMuouDrCj65D7C4ULjj7cV/ahvAhWx1fEVERK6kQXQY30QPAyBw53xIP29uQeISSkaukNu5dWSDPfvqx5dSx1dzfEVERAp2c6+h/OSIIdCRyh9r55hdjriAgq8r5D6yGArX9c29ua0Ya/iCOr4iIiKF0eSaCNZGDgHA/7t5cCHR5IqkrCkZucKlAbYwwTf74lSHYjy1DdTxFRERKay2tw/ngKM6QY4Uzq9/zexypIwp+LqC1fpn+FXHV0RExG20qFmJVZXvB8Bv21zISDa5IilLSkau4nyIhSs7vvrxioiIXE3r2x/gkCOaIHsSiev/Y3Y5UobcIhm99tprxMbGEhAQQJs2bdi2bVuBx86fP5/27dsTERFBREQEXbp0uez4oUOHYrFY8mzdunUr62FcmfMhFq7s+Gqqg4iIyNW0rl2FFRUHAuCz9TXISDG5Iikrpgff9957j/Hjx/PUU0+xc+dOmjdvTlxcHKdOncr3+HXr1jFgwADWrl3L5s2biYmJoWvXrhw7dizPcd26dePEiRPO7d1333XFcArmU4SpDqW2qoPpP14RERGPcH3PURx2RBJsTyRp4zyzy5EyYnoymjVrFiNHjmTYsGE0atSIefPmERQUxMKFC/M9/u233+bhhx+mRYsWNGjQgP/97384HA5Wr16d5zh/f3+ioqKcW0REhCuGU7CirOWbu45vCR9ZrI6viIhI4bStF8kXETldX+vmOZCZanJFUhZMDb6ZmZns2LGDLl26OPdZrVa6dOnC5s2bC3WOtLQ0srKyqFixYp7969ato2rVqtSvX5/Ro0dz9uzZAs+RkZFBUlJSnq3U5YbYQs3xLdlUh4yLjyxWx1dERKTwrr99FL85qlIh+zxJG+ebXY6UAVOT0ZkzZ7Db7URGRubZHxkZSUJCQqHOMXHiRKpVq5YnPHfr1o033niD1atX88ILL7B+/Xq6d++O3W7P9xzTpk0jLCzMucXExBR/UAXxKcoc3xLe3KaOr4iISJHdWDeKL8LvA8Dy7cuQmWZyRVLaPLolOH36dJYsWcLSpUsJCAhw7u/fvz933HEHTZs2pXfv3nz22Wds376ddevW5XueSZMmkZiY6NyOHj1a+sUW5ea2EnZ8L6jjKyIiUmQWi4UWtz/EUUcVQrLPkbTpf2aXJKXM1GRUuXJlbDYbJ0+ezLP/5MmTREVFXfG9M2fOZPr06Xz11Vc0a9bsisfWrl2bypUrc/DgwXxf9/f3JzQ0NM9W6tTxFRERcXs31ovi8/ABwMWub2GmKIrHMDX4+vn50bJlyzw3puXeqNa2bdsC3zdjxgyeffZZVqxYQatWra76Ob///jtnz54lOjq6VOoulqIEX3V8RURETGGxWGjaYzTHjEqEZJ0h+dsFZpckpcj0ZDR+/Hjmz5/P66+/zr59+xg9ejSpqakMGzYMgMGDBzNp0iTn8S+88AJPPvkkCxcuJDY2loSEBBISEkhJyVlzLyUlhX/+859s2bKFX3/9ldWrV3PnnXdSt25d4uLiTBkjULQHWOSu46uOr4iIiMu1qx/NZyH9ATA2/vvPhpR4PNODb79+/Zg5cyaTJ0+mRYsWxMfHs2LFCucNb0eOHOHEiRPO4+fOnUtmZiZ333030dHRzm3mzJkA2Gw2du/ezR133MG1117LiBEjaNmyJRs2bMDfv3gd1FJRpDm+F6c6lLDj66+Or4iISJFZLBYa9nyYE0ZFQrNOk7JlkdklSSnxMbsAgLFjxzJ27Nh8X/vrDWm//vrrFc8VGBjIypUrS6myUlSkOb4lfICFOr4iIiIl0r5Bdf4b0o8HU+Zi/2YW3Dis2P9fFvehlqCrFGuOb/GmOmiOr4iISMlYLBbqd3+YBCOCsMyTpGxZbHZJUgqUjFylKHN8S/rIYnV8RURESqxDoxg+qdAPAMc3MzXX1wso+LpKUeb45i5npo6viIiIaSwWC/W6jcmZ65t5ilR1fT2ekpGrFGeqQzE6voZhqOMrIiJSSm5tEsOyCvcCYFfX1+Mp+LpKbogtys1txVjVITf0gjq+IiIiJWWxWKgbN4bjzq6vVnjwZEpGruITmPNrYf6mmF38J7ddGnzV8RURESm5Lk1jWBqkub7eQMHXVXI7vlnpVz+2JB3fi/N7rRbwtVmK/H4RERHJy2KxcG33nHV9QzJPq+vrwRR8XcXXtR1ffx8bFouCr4iISGno0jSGpcHq+no6BV9Xcc7xLduOr1Z0EBERKX05Xd8x6vp6OKUjVynWHN/i39ym+b0iIiKlq3OTa1h6cV1f+3p1fT2Rgq+rFOUBFiV4ZLE6viIiImXDYrFQv9vFFR6y1PX1REpHrlLYB1gYxiWPLFbHV0RExJ10anINy5xzfV9S19fDKPi6SmEfYOHIBoyL7yn6zW3q+IqIiJQdi8VC3W4Pc9yoSEjmKdK3Lja7JCkCpSNXKWzwvfRvjur4ioiIuJ0uTWL46OK6vtma6+tRFHxdJTf42jPBYS/4OHvmJe8p/hxff3V8RUREyoTVaqFe3OhLur6a6+splI5c5dIQe6W/Gea+ZrGBtehdW3V8RUREyl7XZjX4MPBe4OIKD4W5eV1Mp+DrKrkdX7jydIcSrOgAmuMrIiLiClarhbpxozlmVKJC5mnStywwuyQpBKUjV7H5gNUn5/dXCr65a/jain5jG6jjKyIi4irdmtd0zvW1f/MSZBXiIVViKgVfV3I+xEIdXxEREU9ntVqo3300vxuVqZB1lrRv55tdklyF0pEr5YbZK80DcnZ8ixd81fEVERFxna5NY/g4uD8AxsZZkJlmckVyJQq+ruRbiI5v7mvFWMMX1PEVERFxJYvFQuMeoznqqEJw1h+kbvp/ZpckV6B05Eq5Hd/CTHVQx1dERMQjdGpcnaUhA3K+2PQyZKaaW5AUSMHXlQozxzd3qoM6viIiIh7BYrHQsNsofnNUJTj7D9LV9XVbSkeuVJg5vqXW8dWPVkRExFW6NLmGDyvcB4Cx6WXISDG5IsmP0pErFWqOb8k6vhnOJ7dpqoOIiIirWCwWGsU9wGFHJEHZ57nw7TyzS5J8KPi6kgvn+Gqqg4iIiGvFNb2G94Nyu76vQEayyRXJXykduVLu09uu2PEtnXV8dXObiIiIa1mtFhp2HcYhRzSB2YlkfDvX7JLkLxR8XckZfDMKPsZeOk9uU8dXRETE9Xq2qMG7gTkrPBib5sCFRJMrkkspHblSbvC90iMN1fEVERHxWDarhUZdh3LAUZ2A7CQy1fV1Kwq+ruRbhI5vMYOvOr4iIiLmuqNFDG/ndn2/nQPp580tSJyUjlzJOdWhEB3fYt7cpo6viIiIuXxsVhp1GcxPjhj8s1PI2vSq2SXJRQq+rlSoOb65Ux00x1dERMRT9bk+hrcCLnZ9N/8H0s6ZXJGAgq9rFWqOb+7Nber4ioiIeCpfm5Xrut7Pj46a+NlTufDNy2aXJCj4ulah5vgW/+Y2wzD+fHKbOr4iIiKm6n19DO9VGAiAddv/g9QzJlckSkeuVKg5vsVfzizT7sAwcn6vjq+IiIi5bFYLN/UYzB5HLH6OdFLXvmR2SeWegq8rFWmOb9E7vrndXtAcXxEREXdwW+MoPokYCoDvjgWQfNLcgso5pSNXKso6vsXo+ObO77VYwM+mH62IiIjZLBYLnXoN4ntHXfyMDFLWzDS7pHJN6ciVcru4ZbSOb0bWxfm9PlYsFkuR3y8iIiKlr13dKnxeeRgA/vGLIemEuQWVYwq+ruQbmPNr9oWCjynBOr4Z2VrRQURExB116t6P7Y5r8TUySVszw+xyyi0FX1dydnwLEXyLsY7vhSyt4SsiIuKO2tatzBeVcrq+frvehMTfTa6ofFJCciWfQnR87er4ioiIeBuLxULnHvey2d4IHyOLtNXq+ppBwdeVcju+WVfq+ObO8S16xzdDHV8RERG3dVPdSn/O9d3zNvzxm8kVlT9KSK5UmDm+Jej4XlDHV0RExG1ZLBZ69LyLb+xNsRnZpK6aZnZJ5Y6CrysVao5vyVd1UMdXRETEPbWrW5mvo0YAEPDj+3D2kMkVlS9KSK506Rzf3Ees/ZW9BOv4quMrIiLi9nr36s0aewts2En+aqrZ5ZQrCr6udGkXt6C1fLNL8OQ2dXxFRETc3vU1Ith4zSgAgvcvhdP7Ta6o/FBCcqXcOb5Q8HSH3AdYlODJber4ioiIuLe+vW5npb0VVhwkr3jW7HLKDQVfV7L6gOXit7wsOr7ZF5/cpo6viIiIW2tcLYytNR/CYVgIOfQpJOwxu6RyQQnJlSwW8AnI+X12+uWvO+xg5HRti7Wqg/ORxer4ioiIuLu+PbryuaMNACkr1fV1BQVfV3MG33w6vpfuK1bHNyc0a46viIiI+2tcLYxtNR/EbliocHglHNthdklez8fsAsqd3OD77RyoEJn3tUvn/RYj+KrjKyIi4ln6de/Msnk309e2gbSVzxA0/BOzS/JqCr6uFlQRko/D928WfIxvcM584CJKv3hzW5Cfgq+IiIgnaFI9jLdrjuTOo5sIOrIOftsMNduaXZbXUvB1tdv/DXs/BgpYxxeg9q0584GLKC0zG1DwFRER8SQDu3fk/bkduM9nLWkrnyZo1AqzS/JaCr6uFnNDzlYGUjNyOr7B/vqxioiIeIom1cN4q/ZI+v62gaDjm+GX9VC7g9lleSXdBeVF1PEVERHxTEN7tGeJoxMAaSufLvgJr1IiCr5eJC0zd46vOr4iIiKepEFUKD9f+yDphh9BJ3fAgVVml+SVFHy9SG7HN1gdXxEREY8zvNuNvGm/DVDXt6wo+HqR3Dm+gQq+IiIiHqdOlQr83uhBUg1/gs7uhZ8+M7skr6Pg60VylzPTzW0iIiKe6YG41ix2dAcgbeWz4HCYXJF3UfD1IqkZurlNRETEk9WoFMTZZqNIMoIIOr8f44ePzS7Jq7hF8H3ttdeIjY0lICCANm3asG3btgKPnT9/Pu3btyciIoKIiAi6dOly2fGGYTB58mSio6MJDAykS5cuHDhwoKyHYSq7wyAjO+dvhbq5TURExHON7Ho9Cxy3A5D+1XNgzza5Iu9hevB97733GD9+PE899RQ7d+6kefPmxMXFcerUqXyPX7duHQMGDGDt2rVs3ryZmJgYunbtyrFjx5zHzJgxg1deeYV58+axdetWgoODiYuL48KFC/me0xvk3tgG6viKiIh4suiwQC60HMk5owJByYcxdr1rdklew/TgO2vWLEaOHMmwYcNo1KgR8+bNIygoiIULF+Z7/Ntvv83DDz9MixYtaNCgAf/73/9wOBysXr0ayOn2zp49myeeeII777yTZs2a8cYbb3D8+HGWLVvmwpG5Vu5SZjarBX8f03+sIiIiUgIPdG7O/4zeAFz4ehpkZ5pbkJcwNSFlZmayY8cOunTp4txntVrp0qULmzdvLtQ50tLSyMrKomLFigAcPnyYhISEPOcMCwujTZs2BZ4zIyODpKSkPJunuXR+r6UYjzsWERER91ElxB+fNiM5ZYQTmHYMx47XzS7JK5gafM+cOYPdbicyMjLP/sjISBISEgp1jokTJ1KtWjVn0M19X1HOOW3aNMLCwpxbTExMUYdiuj8fXqFpDiIiIt5gxK2NmW+5C4DMtS9AVrrJFXk+j/438enTp7NkyRKWLl1KQEBAsc8zadIkEhMTndvRo0dLsUrXyA2+wbqxTURExCuEBflSsf1IfjcqE3DhNPat880uyeOZGnwrV66MzWbj5MmTefafPHmSqKioK7535syZTJ8+na+++opmzZo59+e+ryjn9Pf3JzQ0NM/maVIv3twW5K+Or4iIiLcYfPO1LLTdA0DW+lmQkWxyRZ7N1ODr5+dHy5YtnTemAc4b1dq2bVvg+2bMmMGzzz7LihUraNWqVZ7XatWqRVRUVJ5zJiUlsXXr1iue09OlXXxqW5CvOr4iIiLeItjfh5iOIzjkiCYg6w+yNr1mdkkezfSpDuPHj2f+/Pm8/vrr7Nu3j9GjR5OamsqwYcMAGDx4MJMmTXIe/8ILL/Dkk0+ycOFCYmNjSUhIICEhgZSUFAAsFgvjxo3jueeeY/ny5ezZs4fBgwdTrVo1evfubcYQXSJNHV8RERGvNKBtbV73GwCAsWkOpJ0zuSLPZXp7sF+/fpw+fZrJkyeTkJBAixYtWLFihfPmtCNHjmC1/pnP586dS2ZmJnfffXee8zz11FNMmTIFgMcee4zU1FRGjRrF+fPnufnmm1mxYkWJ5gG7O83xFRER8U4BvjYadx3Cvs8+pCFHyNzwMn5xT5tdlkeyGIZhmF2Eu0lKSiIsLIzExESPme/7n3UHmbFiP/e0vIYX72ludjkichWeeJ0pCm8fn4irZdsdPPXii0y98DxZ1gB8x++BClXNLstUxbnOmD7VQUqHc46vljMTERHxOj42K226DSLeUQdfxwUy1s40uySPpODrJZzr+PprqoOIiIg3ur1ZNd4LGQKAbeciSDxmckWeR8HXS+Te3Basjq+IiIhXslotdOh2L1scDfExMrmw5gWzS/I4Cr5eIvVixzdQN7eJiIh4rbgmUXwUNhQA391vwbnD5hbkYRR8vUS6Or4iIiJez2Kx0K1HH9bZm2Mz7FxY9ZzZJXkUBV8vkZqhOb4iIiLlQacGVVleaTgA/vs+glP7TK7Icyj4egnnAyx81fEVERHxZhaLhd49evKF/QYsGFz46hmzS/IYCr5eItW5qoOCr4iIiLdrX68yqyJHYDcsBBz8Ao7tMLskj6Dg6yXS9eQ2ERGRcsNisdC/x20sdbQHIH3FFHML8hAKvl4iNffmNnV8RUREyoU2tSvx7TUjyDRsBB79Bg5/Y3ZJbk/B10vkPrlNy5mJiIiUH0N6dORdeyfgYtfXMMwtyM0p+HqBLLuDTLsD0HJmIiIi5UnzmHB21xpJuuFH4MkdcOArs0tyawq+XiD3ccUAQer4ioiIlCvDu9/I6/Y4AC6snAIOh7kFuTEFXy+Qu5SZj9WCn49+pCIiIuVJ42phHKw3nCQjkICzP8KPS80uyW0pJXkB58MrNM1BRAph2rRptG7dmpCQEKpWrUrv3r3Zv3+/8/Vz587xyCOPUL9+fQIDA6lRowZ/+9vfSExMNLFqEbmSkXGt+Z+9JwAZq54De7bJFbknBV8v4FzKTE9tE5FCWL9+PWPGjGHLli2sWrWKrKwsunbtSmpqKgDHjx/n+PHjzJw5k71797J48WJWrFjBiBEjTK5cRApSPyqE4w2Hc9YIwT/xF9j1jtkluSUlJS+Qu5SZOr4iUhgrVqzI8/XixYupWrUqO3bs4JZbbqFJkyZ89NFHztfr1KnD1KlTGTRoENnZ2fj46H8dIu5odNfmzNt3J4/7vEXG6mn4N70XfAPMLsutqOPrBZyPK9aNbSJSDLlTGCpWrHjFY0JDQwsMvRkZGSQlJeXZRMS16lSpQFqzoZwwKuKfehzju4Vml+R2FHy9QO6qDur4ikhRORwOxo0bx0033USTJk3yPebMmTM8++yzjBo1qsDzTJs2jbCwMOcWExNTViWLyBWM6dqE/zjuAiBr3YuQkWxyRe5FwdcL5D68QnN8RaSoxowZw969e1myZEm+ryclJdGzZ08aNWrElClTCjzPpEmTSExMdG5Hjx4to4pF5EqqhQcS0HoIhx2R+GWcw7F5rtkluRUFXy+QO8c3UB1fESmCsWPH8tlnn7F27Vquueaay15PTk6mW7duhISEsHTpUnx9fQs8l7+/P6GhoXk2ETHHQ53q8x/6AWDf+DKknTO5Iveh4OsFcqc66KltIlIYhmEwduxYli5dypo1a6hVq9ZlxyQlJdG1a1f8/PxYvnw5AQG6QUbEU1Sq4E+1mweyzxGDb3YKjo2zzS7JbSj4egHd3CYiRTFmzBjeeust3nnnHUJCQkhISCAhIYH09HTgz9CbmprKggULSEpKch5jt9uvcnYRcQcP3FKHubb7AHBs+X+QnGByRe5BwdcL6AEWIlIUc+fOJTExkY4dOxIdHe3c3nvvPQB27tzJ1q1b2bNnD3Xr1s1zjObuiniGkABfmnS8lx2Oevg4LmBfN8PsktyCgq8XyO346uY2ESkMwzDy3YYOHQpAx44dCzwmNjbW1NpFpPAGt6vF//wG5Xyx83X441dT63EHCr5eQMuZiYiIyF8F+Nq4qUsfvrE3xWZkk716qtklmU7B1wv8eXObOr4iIiLyp36tY3gjeAgAtr0fwMkfTa7IXAq+XiA1Q8uZiYiIyOV8bVZuj+vB5/YbsGCQteoZs0sylYKvF0jPyn2AhYKviIiI5HVH82osDR+K3bDge/BLOLrd7JJMo+DrBXI7vlrOTERERP7KarXQv3sXPrR3ACBz5WQwDJOrMoeCrxfQzW0iIiJyJZ0bVmV15FAyDB/8fv8WDq0xuyRTKPh6AXV8RURE5EosFgvDe97CW/bbAMhYOQUcDnOLMoGCrxfQHF8RERG5mhtrVyI+djgpRgD+p3fDvk/MLsnlFHw9XGa2gyx7zjwddXxFRETkSkb3uJEF9h4AZHz1DNizTa7ItRR8PVzuU9tAc3xFRETkyhpVC+VEowc4Z1TAP/EXiH/b7JJcSsHXw+Xe2OZns+Jr049TRERErmxMt+uY6+gDQMbqaZCVbnJFrqOk5OHOp2UBUCFA0xxERETk6mIqBpF93TCOGZXwTzuBsW2+2SW5jIKvhzv6RxoA10QEmlyJiIiIeIqHujTmVcc9AGSvfwkuJJpckWso+Hq4o+dygm9MxSCTKxERERFPERkaQPANAznoqIZv5nmMTa+YXZJLKPh6uNzgW0PBV0RERIrgoVvr84rRHwDHt69ByimTKyp7Cr4e7oiCr4iIiBRD5Qr+VG93L/GOOtjs6TjWzzC7pDKn4OvhFHxFRESkuB7qUJc51oE5X3y3CM4dNregMqbg68EcDoOjf+QsQaLgKyIiIkUVFuRLq469+cbeFKuRjX3N82aXVKYUfD3YqeQMMrMd2KwWosMCzC5HREREPNDQdrEs8L8fAOveDyBhj8kVlR0FXw+WO82henggPnp4hYiIiBRDoJ+NuNu685n9RiwYZK962uySyozSkgfT/F4REREpDfe2uob3QoaQbVjxObQKfvvW7JLKhIKvBzuiNXxFRESkFPjYrNzX/Vbes98KQObKyWAYJldV+hR8PZjW8BUREZHS0q1JFF9XHUq64Yff8e3w8wqzSyp1Cr4eTFMdREREpLRYLBYevP0mFtm7AZC58ilw2E2uqnQp+HowdXxFRESkNN1YuxI/xA7lvBGM37n9sPt9s0sqVQq+Hio9086p5AxAwVdERERKz9ierZmbfQcAmV8/B9kZJldUehR8PdTvf+R0e0MDfAgL8jW5GhEREfEWDaNDOdlwMAlGBH4pv8P2BWaXVGoUfD2Uc35vJXV7RUREpHSN7dqUl7P7ApC9/kW4kGRyRaVDwddD6cY2ERERKSt1q4aQ2XQAhxzR+Fw4B5tfNbukUqHg66Gca/hGKPiKiIhI6RvbpSGz7P0AsG+aAymnTK6o5BR8PZBhGPxwLOefHPTwChERESkLtSoHE9yiD/GO2tiy0zDWzzC7pBJT8PVAy3cdZ9uv5/C1WbipbmWzyxEREREvNe62+swy7gPA2LEYzh02t6ASUvD1MKeTM3hq+Q8APNKpHrUqB5tckYiIiHirauGB1L+xJ9/Ym2J1ZGGsmWp2SSWi4OsGsu0ODp5KuepxhmHwxLI9nE/LolF0KKM71nFBdSIiIlKePdyxLnOsgwCw7P0ATuwyuaLiU/A1mWEYjH3ne7rMWs9nu48XeNyFLDv/t3QvK384iY/Vwsx7muNr049PREREylZEsB8dOnTmE3s7AByrnja5ouIzPTm99tprxMbGEhAQQJs2bdi2bVuBx/7www/07duX2NhYLBYLs2fPvuyYKVOmYLFY8mwNGjQowxGUzCfxx1nxQwIAr609hGEYlx1z+Ewqff7zLe9uO4LFAo/3bEijaqGuLlVERETKqeE312KR/0CyDBvWX1bDL+vNLqlYTA2+7733HuPHj+epp55i586dNG/enLi4OE6dyn+5jLS0NGrXrs306dOJiooq8LyNGzfmxIkTzm3jxo1lNYQSOZV8wTlfF2DfiSQ2Hzqb55jPdh+n15yN7DuRRKVgP14fdgPDbqrl6lJFRESkHAvy86Fvl/a8be8MgP2ryZBPs87dmRp8Z82axciRIxk2bBiNGjVi3rx5BAUFsXDhwnyPb926NS+++CL9+/fH39+/wPP6+PgQFRXl3CpXdr+VDwzD4Imle0lMz6JxtVAG3BADwIKNOXdLZmTbmfzJXsa+8z0pGdncEFuRz//WnluurWJm2SIiIlJO9W8dw9LQ+0gxArAlxMMPS80uqchMC76ZmZns2LGDLl26/FmM1UqXLl3YvHlzic594MABqlWrRu3atRk4cCBHjhy54vEZGRkkJSXl2cra1sPn+OrHP+frjmxfG4DVP51i3f5T9J37LW9s/g2AhzvW4Z2RbYgKCyjzukRERETy42uzMiKuDfOzewJg//oZsGeZXFXRmBZ8z5w5g91uJzIyMs/+yMhIEhISin3eNm3asHjxYlasWMHcuXM5fPgw7du3Jzk5ucD3TJs2jbCwMOcWExNT7M/Pj8NhsOank6RlZjv3fbor50a2u66vTsPoUGpXqUDnBlUBGLpoO3uPJRER5Muioa15rFsDfHQjm4iIiJjs9qbRbKraj9NGKLbzh2Hn62aXVCRel6a6d+/OPffcQ7NmzYiLi+OLL77g/PnzvP/++wW+Z9KkSSQmJjq3o0ePlmpNH+w4yvDF3/HPD3cDYHcYrLx4Q1vPZtWcx41o/+fc3ZY1I/j8b+259WIYFhERETGb1WphXI+WvJJ9FwDZa6ZDxtWXZHUXPmZ9cOXKlbHZbJw8eTLP/pMnT17xxrWiCg8P59prr+XgwYMFHuPv73/FOcMlteHAGQC+3HOCo+fSOPpHGmdSMgkP8qVdnUrO49rWrsQTPRtiGDD0plgtVyYiIiJu5+Z6lXm9bn8OH/6SWuknYfNr0HGi2WUVimnJys/Pj5YtW7J69WrnPofDwerVq2nbtm2pfU5KSgqHDh0iOjq61M5ZVN8fOQ+Aw4BFm37lyz053d6ujSLzhFuLxcID7Wsz8pbaCr0iIiLitib2bMosRz8A7BtfhpTTJldUOKamq/HjxzN//nxef/119u3bx+jRo0lNTWXYsGEADB48mEmTJjmPz8zMJD4+nvj4eDIzMzl27Bjx8fF5urkTJkxg/fr1/Prrr3z77bf06dMHm83GgAEDXD4+gFNJFzh2Pt359fvfHeXLvScA6N7UvDAuIiIiUlx1q1agUqt72OWojS07Fcc3M8wuqVBMm+oA0K9fP06fPs3kyZNJSEigRYsWrFixwnnD25EjR7Ba/8zmx48f57rrrnN+PXPmTGbOnEmHDh1Yt24dAL///jsDBgzg7NmzVKlShZtvvpktW7ZQpYo5y4DtvNjtbRAVQrbD4OCpFFIyIDTAh5vquN8yayIiIiKF8bfbGvDP+EEs4BnYvhBufBgquvezBkwNvgBjx45l7Nix+b6WG2ZzxcbG5vtks0stWbKktEorFd8f+QOA62pE0OyaMCZ9vAeAro2j8PPRdAYRERHxTBWD/bjuljtYv3YZHWy7cax5DuvdC8wu64qUvMrYzovB9/oa4fS5rjoVg/0AuL2ZpjmIiIiIZxt2Uy3m+d4PgHXvh3Bil8kVXZmCbxnKsjvY/XsiANfXjCDA18aioa2ZcXczOugJbCIiIuLhgv196HxrF5bZ2wHg+GqyyRVdmYJvGdp3IomMbAdhgb7UqhQMQPOYcO5tFYPFYjG5OhEREZGSG3RjTV4PuJ9Mw4b18Do4uPqq7zGLgm8Z2vlb7vzecKxWBV0RERHxPgG+Nu7uchNv2rsCYP/qKXA4TK4qfwq+Zej7o+cBuC4mwtxCRERERMrQva1i+DTsPpKMQGyn9sCeD8wuKV8KvmXIeWNbzXBzCxEREREpQ742K2N7tmFe9h0AZH/9NGRdMLmqy5m+nJm32nsskaPn0vGxWmgeE252OW7LbreTlZVldhkipc7X1xebzWZ2GSIiLtO5YVXeiBnAiROriE4+BtvnQ7tHzC4rDwXfMrJw42EAejaLJjTA1+Rq3I9hGCQkJHD+/HmzSxEpM+Hh4URFRelmVhEpFywWC/+8/Xpmzb2bF33/S/b6F/G5bhAEus+UTwXfMnAy6QKf7j4OwIib3fsJJmbJDb1Vq1YlKChIwUC8imEYpKWlcerUKQCio7Vut4iUD02vCcPetD/7f/yC+hm/Y2yYhaXrs2aX5aTgWwbe2PwrWXaD1rERNLsm3Oxy3I7dbneG3kqVKpldjkiZCAwMBODUqVNUrVpV0x5EpNwYH9eQZ/bex3+tM3BsmYfthlEQHmN2WYBubit16Zl23t56BFC3tyC5c3qDgoJMrkSkbOX+Gdc8dhEpT66JCCK2bR822xthc2TiWDvV7JKcFHxL2dLvj3E+LYuYioHc1ijK7HLcmqY3iLfTn3ERKa8evrUur9gGAWDZtQQS9ppcUQ4F31K26eAZAPq3roFND60QERGRcig8yI9bO3XjM/uNWDCwu8mjjBV8S9mRc2kA1I8MMbkS8RSxsbHMnj270MevW7cOi8WiFTFERMStDW4by+uB95Nl2LD9shp+WW92SQq+pS03+MZU1PxVb2OxWK64TZkypVjn3b59O6NGjSr08e3atePEiROEhYUV6/OKo0GDBvj7+5OQkOCyzxQREc8W4GujX1xH3rZ3BiB75ZOmP8pYwbcUJaZlkZiecxNLTMVAk6uR0nbixAnnNnv2bEJDQ/PsmzBhgvNYwzDIzs4u1HmrVKlSpBv9/Pz8XLo27MaNG0lPT+fuu+/m9ddfd8lnXoluFBMR8Rx9rqvOlxXvJ8UIwOfkLvjhY1PrUfAtRUf/yOn2Vq7gT5CfVoorCsMwSMvMdvlmGEaha4yKinJuYWFhWCwW59c//fQTISEhfPnll7Rs2RJ/f382btzIoUOHuPPOO4mMjKRChQq0bt2ar7/+Os95/zrVwWKx8L///Y8+ffoQFBREvXr1WL58ufP1v051WLx4MeHh4axcuZKGDRtSoUIFunXrxokTJ5zvyc7O5m9/+xvh4eFUqlSJiRMnMmTIEHr37n3VcS9YsID77ruP+++/n4ULF172+u+//86AAQOoWLEiwcHBtGrViq1btzpf//TTT2ndujUBAQFUrlyZPn365BnrsmXL8pwvPDycxYsXA/Drr79isVh477336NChAwEBAbz99tucPXuWAQMGUL16dYKCgmjatCnvvvtunvM4HA5mzJhB3bp18ff3p0aNGkydmnNncadOnRg7dmye40+fPo2fnx+rV6++6vdEREQKx2a18FCPG/l/2bcDkL3qacjOMK0epbNSlDvNoYa6vUWWnmWn0eSVLv/cH5+JK9W/pPzrX/9i5syZ1K5dm4iICI4ePUqPHj2YOnUq/v7+vPHGG/Tq1Yv9+/dTo0aNAs/z9NNPM2PGDF588UXmzJnDwIED+e2336hYsWK+x6elpTFz5kzefPNNrFYrgwYNYsKECbz99tsAvPDCC7z99tssWrSIhg0b8vLLL7Ns2TJuvfXWK44nOTmZDz74gK1bt9KgQQMSExPZsGED7du3ByAlJYUOHTpQvXp1li9fTlRUFDt37sRx8Z+yPv/8c/r06cPjjz/OG2+8QWZmJl988UWxvq8vvfQS1113HQEBAVy4cIGWLVsyceJEQkND+fzzz7n//vupU6cON9xwAwCTJk1i/vz5/Pvf/+bmm2/mxIkT/PTTTwA88MADjB07lpdeegl/f38A3nrrLapXr06nTp2KXJ+IiBSsY/0qLLpmECcTviYy6QhsXwBtHzalFgXfUvRn8NX83vLqmWee4bbbbnN+XbFiRZo3b+78+tlnn2Xp0qUsX778so7jpYYOHcqAAQMAeP7553nllVfYtm0b3bp1y/f4rKws5s2bR506dQAYO3YszzzzjPP1OXPmMGnSJGe39dVXXy1UAF2yZAn16tWjcePGAPTv358FCxY4g+8777zD6dOn2b59uzOU161b1/n+qVOn0r9/f55++mnnvku/H4U1btw47rrrrjz7Lp1a8sgjj7By5Uref/99brjhBpKTk3n55Zd59dVXGTJkCAB16tTh5ptvBuCuu+5i7NixfPLJJ9x7771ATud86NChWoJMRKSUWSwWxvVswaz/dw8v+M7Hvu4FbC3ug8Bwl9ei4FuKFHyLL9DXxo/PxJnyuaWpVatWeb5OSUlhypQpfP7555w4cYLs7GzS09M5cuTIFc/TrFkz5++Dg4MJDQ11Pv42P0FBQc7QCzmPyM09PjExkZMnTzo7oQA2m42WLVs6O7MFWbhwIYMGDXJ+PWjQIDp06MCcOXMICQkhPj6e6667rsBOdHx8PCNHjrziZxTGX7+vdrud559/nvfff59jx46RmZlJRkaGc670vn37yMjIoHPnzvmeLyAgwDl1495772Xnzp3s3bs3z5QSEREpPdfXiGBevbv5+ZcvuDbjGGz8N9z29NXfWMoUfEvRUa3oUGwWi8Ur5kUHBwfn+XrChAmsWrWKmTNnUrduXQIDA7n77rvJzMy84nl8fX3zfG2xWK4YUvM7vijzl/Pz448/smXLFrZt28bEiROd++12O0uWLGHkyJHOx/IW5Gqv51dnfjev/fX7+uKLL/Lyyy8ze/ZsmjZtSnBwMOPGjXN+X6/2uZAz3aFFixb8/vvvLFq0iE6dOlGzZs2rvk9ERIrn73GNmD5nAAv9ZuLYMhdr6wdc/ihj3dxWitTxlb/atGkTQ4cOpU+fPjRt2pSoqCh+/fVXl9YQFhZGZGQk27dvd+6z2+3s3Lnziu9bsGABt9xyC7t27SI+Pt65jR8/ngULFgA5nen4+HjOnTuX7zmaNWt2xZvFqlSpkucmvAMHDpCWlnbVMW3atIk777yTQYMG0bx5c2rXrs3PP//sfL1evXoEBgZe8bObNm1Kq1atmD9/Pu+88w7Dhw+/6ueKiEjxNYwOJbhJT7Y4GmK1Z8Da511eg4JvKcm2Ozj2RzoANSop+EqOevXq8fHHHxMfH8+uXbu47777rjq9oCw88sgjTJs2jU8++YT9+/fz6KOP8scffxQ4nzUrK4s333yTAQMG0KRJkzzbAw88wNatW/nhhx8YMGAAUVFR9O7dm02bNvHLL7/w0UcfsXnzZgCeeuop3n33XZ566in27dvHnj17eOGFF5yf06lTJ1599VW+//57vvvuOx566KHLutf5qVevHqtWreLbb79l3759PPjgg5w8edL5ekBAABMnTuSxxx7jjTfe4NChQ2zZssUZ2HM98MADTJ8+HcMw8qw2ISIiZePvt13LC/b7ADB2vQsJe1z6+Qq+peRE4gWyHQZ+NiuRIQFmlyNuYtasWURERNCuXTt69epFXFwc119/vcvrmDhxIgMGDGDw4MG0bduWChUqEBcXR0BA/n9Wly9fztmzZ/MNgw0bNqRhw4YsWLAAPz8/vvrqK6pWrUqPHj1o2rQp06dPx2bLmTvdsWNHPvjgA5YvX06LFi3o1KkT27Ztc57rpZdeIiYmhvbt23PfffcxYcKEQq1p/MQTT3D99dcTFxdHx44dneH7Uk8++ST/+Mc/mDx5Mg0bNqRfv36XzZMeMGAAPj4+DBgwoMDvhYiIlJ7aVSrQqNWtfHrxUcbGqqdc+vkWo6QTAb1QUlISYWFhJCYmEhoaWqj3fHvwDPf9byu1qwSz5h8dy7ZAD3fhwgUOHz5MrVq1FDZM4nA4aNiwIffeey/PPvus2eWY5tdff6VOnTps3769TP5CcqU/68W5zngSbx+fiBTf6eQM7n/xXZZbxuNnscP9y6DOlZfXzE9xrjPq+JYSze8Vd/bbb78xf/58fv75Z/bs2cPo0aM5fPgw9913n9mlmSIrK4uEhASeeOIJbrzxRlO68CIi5VWVEH9u73gTb9lzlv90fOW6Rxkr+JYSBV9xZ1arlcWLF9O6dWtuuukm9uzZw9dff03Dhg3NLs0UmzZtIjo6mu3btzNv3jyzyxERKXdG3FybJYEDSDKCsJ7cA7vfc8nnev76UW5CwVfcWUxMDJs2bTK7DLfRsWPHEi/3JiIixRfoZ2NkXEv+s/QO/uW7BPvqZ7E17g2+Zfv0W3V8S0nuGr7XRCj4ioiIiFxN3+uvYWvVezhmVMKWfAy2zC3zz1TwLSXq+IqIiIgUntVqYWKv65iZlfPoePuGWZB6pmw/s0zPXk4kXcjij7Scp03FVCzbFr2IiIiIt7ixdiUuNOjLXkcstsxkjH2flennaY5vKcid5lAx2I+QgKsvvi8iIiIiOf7VsxET/j0CsrJ4uEIPir6wWeEp+JYCw4D29SpTwV/fThEREZGiqFkpmOva3Ub8kfNEhpbt+v5KaqWgSfUw3hzRxuwyRERERDzShK718bVZsFgsZfo5muMr4mIdO3Zk3Lhxzq9jY2OZPXv2Fd9jsVhYtmxZiT+7tM4jIiJSmvx8rGUeekHBV6TQevXqRbdu3fJ9bcOGDVgsFnbv3l3k827fvp1Ro0aVtLw8pkyZQosWLS7bf+LECbp3716qn1WQ9PR0KlasSOXKlcnIyHDJZ4qIiFyJgq9IIY0YMYJVq1bx+++/X/baokWLaNWqFc2aNSvyeatUqUJQkGuWwYuKisLf398ln/XRRx/RuHFjGjRoYHqX2TAMsrOzTa1BRETMp+Ar7sEwIDPV9VsRnt51++23U6VKFRYvXpxnf0pKCh988AEjRozg7NmzDBgwgOrVqxMUFETTpk159913r3jev051OHDgALfccgsBAQE0atSIVatWXfaeiRMncu211xIUFETt2rV58sknycrKWVJv8eLFPP300+zatQuLJWe+VG7Nf53qsGfPHjp16kRgYCCVKlVi1KhRpKSkOF8fOnQovXv3ZubMmURHR1OpUiXGjBnj/KwrWbBgAYMGDWLQoEEsWLDgstd/+OEHbr/9dkJDQwkJCaF9+/YcOnTI+frChQtp3Lgx/v7+REdHM3bsWAB+/fVXLBYL8fHxzmPPnz+PxWJh3bp1AKxbtw6LxcKXX35Jy5Yt8ff3Z+PGjRw6dIg777yTyMhIKlSoQOvWrfn666/z1JWRkcHEiROJiYnB39+funXrsmDBAgzDoG7dusycOTPP8fHx8VgsFg4ePHjV74mIiJhLN7eJe8hKg+eruf5z/+84+AUX6lAfHx8GDx7M4sWLefzxx51zkT744APsdjsDBgwgJSWFli1bMnHiREJDQ/n888+5//77qVOnDjfccMNVP8PhcHDXXXcRGRnJ1q1bSUxMzDMfOFdISAiLFy+mWrVq7Nmzh5EjRxISEsJjjz1Gv3792Lt3LytWrHCGurCwsMvOkZqaSlxcHG3btmX79u2cOnWKBx54gLFjx+YJ92vXriU6Opq1a9dy8OBB+vXrR4sWLRg5cmSB4zh06BCbN2/m448/xjAM/v73v/Pbb79Rs2ZNAI4dO8Ytt9xCx44dWbNmDaGhoWzatMnZlZ07dy7jx49n+vTpdO/encTExGI9cvlf//oXM2fOpHbt2kRERHD06FF69OjB1KlT8ff354033qBXr17s37+fGjVqADB48GA2b97MK6+8QvPmzTl8+DBnzpzBYrEwfPhwFi1axIQJE5yfsWjRIm655Rbq1q1b5PpERMS1FHxFimD48OG8+OKLrF+/no4dOwI5wadv376EhYURFhaWJxQ98sgjrFy5kvfff79Qwffrr7/mp59+YuXKlVSrlvMXgeeff/6yeblPPPGE8/exsbFMmDCBJUuW8NhjjxEYGEiFChXw8fEhKiqqwM965513uHDhAm+88QbBwTnh/9VXX6VXr1688MILREZGAhAREcGrr76KzWajQYMG9OzZk9WrV18x+C5cuJDu3bsTEREBQFxcHIsWLWLKlCkAvPbaa4SFhbFkyRJ8fXPWvr722mud73/uuef4xz/+waOPPurc17p166t+//7qmWee4bbbbnN+XbFiRZo3b+78+tlnn2Xp0qUsX76csWPH8vPPP/P++++zatUqunTpAkDt2rWdxw8dOpTJkyezbds2brjhBrKysnjnnXcu6wKLiIh7UvAV9+AblNN9NeNzi6BBgwa0a9eOhQsX0rFjRw4ePMiGDRt45plnALDb7Tz//PO8//77HDt2jMzMTDIyMgo9h3ffvn3ExMQ4Qy9A27ZtLzvuvffe45VXXuHQoUOkpKSQnZ1NaGhokcayb98+mjdv7gy9ADfddBMOh4P9+/c7g2/jxo2x2WzOY6Kjo9mzZ0+B57Xb7bz++uu8/PLLzn2DBg1iwoQJTJ48GavVSnx8PO3bt3eG3kudOnWK48eP07lz5yKNJz+tWrXK83VKSgpTpkzh888/58SJE2RnZ5Oens6RI0eAnGkLNpuNDh065Hu+atWq0bNnTxYuXMgNN9zAp59+SkZGBvfcc0+JaxURkbKnOb7iHiyWnCkHrt6KsXTKiBEj+Oijj0hOTmbRokXUqVPHGZRefPFFXn75ZSZOnMjatWuJj48nLi6OzMzMUvtWbd68mYEDB9KjRw8+++wzvv/+ex5//PFS/YxL/TWcWiwWHA5HgcevXLmSY8eO0a9fP3x8fPDx8aF///789ttvrF69GoDAwIIf7X2l1wCs1pzLlnHJ/OyC5hxfGuoBJkyYwNKlS3n++efZsGED8fHxNG3a1Pm9u9pnAzzwwAMsWbKE9PR0Fi1aRL9+/Vx2c6KIiJSMgq9IEd17771YrVbeeecd3njjDYYPH+6c77tp0ybuvPNOBg0aRPPmzalduzY///xzoc/dsGFDjh49yokTJ5z7tmzZkueYb7/9lpo1a/L444/TqlUr6tWrx2+//ZbnGD8/P+x2+1U/a9euXaSmpjr3bdq0CavVSv369Qtd818tWLCA/v37Ex8fn2fr37+/8ya3Zs2asWHDhnwDa0hICLGxsc6Q/FdVqlQByPM9uvRGtyvZtGkTQ4cOpU+fPjRt2pSoqCh+/fVX5+tNmzbF4XCwfv36As/Ro0cPgoODmTt3LitWrGD48OGF+mwRETGfgq9IEVWoUIF+/foxadIkTpw4wdChQ52v1atXj1WrVvHtt9+yb98+HnzwQU6ePFnoc3fp0oVrr72WIUOGsGvXLjZs2MDjjz+e55h69epx5MgRlixZwqFDh3jllVdYunRpnmNiY2M5fPgw8fHxnDlzJt91dAcOHEhAQABDhgxh7969rF27lkceeYT777/fOc2hqE6fPs2nn37KkCFDaNKkSZ5t8ODBLFu2jHPnzjF27FiSkpLo378/3333HQcOHODNN99k//79QM46xC+99BKvvPIKBw4cYOfOncyZMwfI6creeOONTJ8+nX379rF+/fo8c56vpF69enz88cfEx8eza9cu7rvvvjzd69jYWIYMGcLw4cNZtmwZhw8fZt26dbz//vvOY2w2G0OHDmXSpEnUq1cv36koIiLinhR8RYphxIgR/PHHH8TFxeWZj/vEE09w/fXXExcXR8eOHYmKiqJ3796FPq/VamXp0qWkp6dzww038MADDzB16tQ8x9xxxx38/e9/Z+zYsbRo0YJvv/2WJ598Ms8xffv2pVu3btx6661UqVIl3yXVgoKCWLlyJefOnaN169bcfffddO7cmVdffbVo34xL5N4ol9/83M6dOxMYGMhbb71FpUqVWLNmDSkpKXTo0IGWLVsyf/5857SKIUOGMHv2bP7zn//QuHFjbr/9dg4cOOA818KFC8nOzqZly5aMGzeO5557rlD1zZo1i4iICNq1a0evXr2Ii4vj+uuvz3PM3Llzufvuu3n44Ydp0KABI0eOzNMVh5yff2ZmJsOGDSvqt0hERExkMYwiLGRaTiQlJREWFkZiYmKRbxiSq7tw4QKHDx+mVq1aBAQEmF2OSJFt2LCBzp07c/To0St2x6/0Z93brzPePj4RMV9xrjNa1UFEpJAyMjI4ffo0U6ZM4Z577in2lBARETGHpjqIiBTSu+++S82aNTl//jwzZswwuxwRESkiBV8RkUIaOnQodrudHTt2UL16dbPLERGRIlLwFREREZFyQcFXTKP7KsXb6c+4iIh7UfAVl8tdsiotLc3kSkTKVu6f8fwezSwiIq6nVR3E5Ww2G+Hh4Zw6dQrIWU/WUoxHB4u4K8MwSEtL49SpU4SHh2Oz2cwuSUREUPAVk0RFRQE4w6+INwoPD3f+WRcREfMp+IopLBYL0dHRVK1alaysLLPLESl1vr6+6vSKiLgZBV8xlc1mUzgQERERl9DNbSIiIiJSLij4ioiIiEi5oOArIiIiIuWC5vjmI3fR+aSkJJMrERFvlXt98daHXOg6KiJlrTjXUQXffCQnJwMQExNjciUi4u2Sk5MJCwszu4xSp+uoiLhKUa6jFsNb2w0l4HA4OH78OCEhIYV+sEJSUhIxMTEcPXqU0NDQMq6w7HnTeLxpLKDxuLvCjscwDJKTk6lWrRpWq/fNOtN1VONxZ940Fii/4ynOdVQd33xYrVauueaaYr03NDTUK/7Q5fKm8XjTWEDjcXeFGY83dnpz6Tr6J43HfXnTWKB8jqeo11HvazOIiIiIiORDwVdEREREygUF31Li7+/PU089hb+/v9mllApvGo83jQU0HnfnbeNxJW/73mk87subxgIaT1Ho5jYRERERKRfU8RURERGRckHBV0RERETKBQVfERERESkXFHxFREREpFxQ8C0Fr732GrGxsQQEBNCmTRu2bdtmdkmFMm3aNFq3bk1ISAhVq1ald+/e7N+/P88xFy5cYMyYMVSqVIkKFSrQt29fTp48aVLFhTd9+nQsFgvjxo1z7vO0sRw7doxBgwZRqVIlAgMDadq0Kd99953zdcMwmDx5MtHR0QQGBtKlSxcOHDhgYsUFs9vtPPnkk9SqVYvAwEDq1KnDs88+m+f56u48nm+++YZevXpRrVo1LBYLy5Yty/N6YWo/d+4cAwcOJDQ0lPDwcEaMGEFKSooLR+H+PPFaquuoe49F11H3GY/bXEcNKZElS5YYfn5+xsKFC40ffvjBGDlypBEeHm6cPHnS7NKuKi4uzli0aJGxd+9eIz4+3ujRo4dRo0YNIyUlxXnMQw89ZMTExBirV682vvvuO+PGG2802rVrZ2LVV7dt2zYjNjbWaNasmfHoo48693vSWM6dO2fUrFnTGDp0qLF161bjl19+MVauXGkcPHjQecz06dONsLAwY9myZcauXbuMO+64w6hVq5aRnp5uYuX5mzp1qlGpUiXjs88+Mw4fPmx88MEHRoUKFYyXX37ZeYw7j+eLL74wHn/8cePjjz82AGPp0qV5Xi9M7d26dTOaN29ubNmyxdiwYYNRt25dY8CAAS4eifvy1GuprqPuOxZdR91rPO5yHVXwLaEbbrjBGDNmjPNru91uVKtWzZg2bZqJVRXPqVOnDMBYv369YRiGcf78ecPX19f44IMPnMfs27fPAIzNmzebVeYVJScnG/Xq1TNWrVpldOjQwXnB9rSxTJw40bj55psLfN3hcBhRUVHGiy++6Nx3/vx5w9/f33j33XddUWKR9OzZ0xg+fHiefXfddZcxcOBAwzA8azx/vWAXpvYff/zRAIzt27c7j/nyyy8Ni8ViHDt2zGW1uzNvuZbqOuo+dB113/GYeR3VVIcSyMzMZMeOHXTp0sW5z2q10qVLFzZv3mxiZcWTmJgIQMWKFQHYsWMHWVlZecbXoEEDatSo4bbjGzNmDD179sxTM3jeWJYvX06rVq245557qFq1Ktdddx3z5893vn748GESEhLyjCcsLIw2bdq45XjatWvH6tWr+fnnnwHYtWsXGzdupHv37oDnjedShal98+bNhIeH06pVK+cxXbp0wWq1snXrVpfX7G686Vqq66j70HXUvcdzKVdeR31Kr+zy58yZM9jtdiIjI/Psj4yM5KeffjKpquJxOByMGzeOm266iSZNmgCQkJCAn58f4eHheY6NjIwkISHBhCqvbMmSJezcuZPt27df9pqnjeWXX35h7ty5jB8/nv/7v/9j+/bt/O1vf8PPz48hQ4Y4a87vz547judf//oXSUlJNGjQAJvNht1uZ+rUqQwcOBDA48ZzqcLUnpCQQNWqVfO87uPjQ8WKFd1+fK7gLddSXUfdi66jOL92x/FcypXXUQVfAXL+hr937142btxodinFcvToUR599FFWrVpFQECA2eWUmMPhoFWrVjz//PMAXHfddezdu5d58+YxZMgQk6sruvfff5+3336bd955h8aNGxMfH8+4ceOoVq2aR45HJD+6jroXXUclP5rqUAKVK1fGZrNddkfryZMniYqKMqmqohs7diyfffYZa9eu5ZprrnHuj4qKIjMzk/Pnz+c53h3Ht2PHDk6dOsX111+Pj48PPj4+rF+/nldeeQUfHx8iIyM9ZiwA0dHRNGrUKM++hg0bcuTIEQBnzZ7yZ++f//wn//rXv+jfvz9Nmzbl/vvv5+9//zvTpk0DPG88lypM7VFRUZw6dSrP69nZ2Zw7d87tx+cK3nAt1XXUvcYCuo7mctfxXMqV11EF3xLw8/OjZcuWrF692rnP4XCwevVq2rZta2JlhWMYBmPHjmXp0qWsWbOGWrVq5Xm9ZcuW+Pr65hnf/v37OXLkiNuNr3PnzuzZs4f4+Hjn1qpVKwYOHOj8vaeMBeCmm266bEmkn3/+mZo1awJQq1YtoqKi8ownKSmJrVu3uuV40tLSsFrzXm5sNhsOhwPwvPFcqjC1t23blvPnz7Njxw7nMWvWrMHhcNCmTRuX1+xuPPlaquuoe44FdB0F9x7PpVx6HS3pnXnl3ZIlSwx/f39j8eLFxo8//miMGjXKCA8PNxISEswu7apGjx5thIWFGevWrTNOnDjh3NLS0pzHPPTQQ0aNGjWMNWvWGN99953Rtm1bo23btiZWXXiX3o1sGJ41lm3bthk+Pj7G1KlTjQMHDhhvv/22ERQUZLz11lvOY6ZPn26Eh4cbn3zyibF7927jzjvvdJtla/5qyJAhRvXq1Z3L8Hz88cdG5cqVjccee8x5jDuPJzk52fj++++N77//3gCMWbNmGd9//73x22+/GYZRuNq7detmXHfddcbWrVuNjRs3GvXq1dNyZpfw1GuprqPuOxZdR91rPO5yHVXwLQVz5swxatSoYfj5+Rk33HCDsWXLFrNLKhQg323RokXOY9LT042HH37YiIiIMIKCgow+ffoYJ06cMK/oIvjrBdvTxvLpp58aTZo0Mfz9/Y0GDRoY//3vf/O87nA4jCeffNKIjIw0/P39jc6dOxv79+83qdorS0pKMh599FGjRo0aRkBAgFG7dm3j8ccfNzIyMpzHuPN41q5dm+9/K0OGDDEMo3C1nz171hgwYIBRoUIFIzQ01Bg2bJiRnJxswmjclydeS3Udde+x6DrqPuNxl+uoxTAueeSHiIiIiIiX0hxfERERESkXFHxFREREpFxQ8BURERGRckHBV0RERETKBQVfERERESkXFHxFREREpFxQ8BURERGRckHBV0RERETKBQVfEReyWCwsW7bM7DJERDyarqVSXAq+Um4MHToUi8Vy2datWzezSxMR8Ri6loon8zG7ABFX6tatG4sWLcqzz9/f36RqREQ8k66l4qnU8ZVyxd/fn6ioqDxbREQEkPNPZ3PnzqV79+4EBgZSu3ZtPvzwwzzv37NnD506dSIwMJBKlSoxatQoUlJS8hyzcOFCGjdujL+/P9HR0YwdOzbP62fOnKFPnz4EBQVRr149li9f7nztjz/+YODAgVSpUoXAwEDq1at32f9cRETMpmupeCoFX5FLPPnkk/Tt25ddu3YxcOBA+vfvz759+wBITU0lLi6OiIgItm/fzgcffMDXX3+d52I8d+5cxowZw6hRo9izZw/Lly+nbt26eT7j6aef5t5772X37t306NGDgQMHcu7cOefn//jjj3z55Zfs27ePuXPnUrlyZdd9A0RESoGupeK2DJFyYsiQIYbNZjOCg4PzbFOnTjUMwzAA46GHHsrznjZt2hijR482DMMw/vvf/xoRERFGSkqK8/XPP//csFqtRkJCgmEYhlGtWjXj8ccfL7AGwHjiiSecX6ekpBiA8eWXXxqGYRi9evUyhg0bVjoDFhEpA7qWiifTHF8pV2699Vbmzp2bZ1/FihWdv2/btm2e19q2bUt8fDwA+/bto3nz5gQHBztfv+mmm3A4HOzfvx+LxcLx48fp3LnzFWto1qyZ8/fBwcGEhoZy6tQpAEaPHk3fvn3ZuXMnXbt2pXfv3rRr165YYxURKSu6loqnUvCVciU4OPiyfy4rLYGBgYU6ztfXN8/XFosFh8MBQPfu3fntt9/44osvWLVqFZ07d2bMmDHMnDmz1OsVESkuXUvFU2mOr8gltmzZctnXDRs2BKBhw4bs2rWL1NRU5+ubNm3CarVSv359QkJCiI2NZfXq1SWqoUqVKgwZMoS33nqL2bNn89///rdE5xMRcTVdS8VdqeMr5UpGRgYJCQl59vn4+Dhvevjggw9o1aoVN998M2+//Tbbtm1jwYIFAAwcOJCnnnqKIUOGMGXKFE6fPs0jjzzC/fffT2RkJABTpkzhoYceomrVqnTv3p3k5GQ2bdrEI488Uqj6Jk+eTMuWLWncuDEZGRl89tlnzv9ZiIi4C11LxVMp+Eq5smLFCqKjo/Psq1+/Pj/99BOQc5fwkiVLePjhh4mOjubdd9+lUaNGAAQFBbFy5UoeffRRWrduTVBQEH379mXWrFnOcw0ZMoQLFy7w73//mwkTJlC5cmXuvvvuQtfn5+fHpEmT+PXXXwkMDKR9+/YsWbKkFEYuIlJ6dC0VT2UxDMMwuwgRd2CxWFi6dCm9e/c2uxQREY+la6m4M83xFREREZFyQcFXRERERMoFTXUQERERkXJBHV8RERERKRcUfEVERESkXFDwFREREZFyQcFXRERERMoFBV8RERERKRcUfEVERESkXFDwFREREZFyQcFXRERERMqF/w86v/8xU2Ol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진행상황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26876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모델 안정성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성능 향상</a:t>
            </a:r>
            <a:endParaRPr lang="en-US" altLang="ko-KR" sz="2000" b="1" dirty="0" smtClean="0"/>
          </a:p>
        </p:txBody>
      </p:sp>
      <p:pic>
        <p:nvPicPr>
          <p:cNvPr id="7" name="_x495602784" descr="EMB0000373453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22176"/>
            <a:ext cx="2520280" cy="25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817" y="5782940"/>
            <a:ext cx="43973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논문 출처 </a:t>
            </a:r>
            <a:r>
              <a:rPr lang="en-US" altLang="ko-KR" sz="1050" b="1" dirty="0" smtClean="0">
                <a:latin typeface="+mn-ea"/>
              </a:rPr>
              <a:t>: </a:t>
            </a:r>
            <a:r>
              <a:rPr lang="en-US" altLang="ko-KR" sz="1050" b="1" dirty="0" smtClean="0">
                <a:latin typeface="+mn-ea"/>
                <a:hlinkClick r:id="rId4"/>
              </a:rPr>
              <a:t>https</a:t>
            </a:r>
            <a:r>
              <a:rPr lang="en-US" altLang="ko-KR" sz="1050" b="1" dirty="0">
                <a:latin typeface="+mn-ea"/>
                <a:hlinkClick r:id="rId4"/>
              </a:rPr>
              <a:t>://</a:t>
            </a:r>
            <a:r>
              <a:rPr lang="en-US" altLang="ko-KR" sz="1050" b="1" dirty="0" smtClean="0">
                <a:latin typeface="+mn-ea"/>
                <a:hlinkClick r:id="rId4"/>
              </a:rPr>
              <a:t>arxiv.org/pdf/1505.04597</a:t>
            </a:r>
            <a:endParaRPr lang="en-US" altLang="ko-KR" sz="1050" b="1" dirty="0" smtClean="0">
              <a:latin typeface="+mn-ea"/>
            </a:endParaRPr>
          </a:p>
          <a:p>
            <a:r>
              <a:rPr lang="en-US" altLang="ko-KR" sz="1050" dirty="0"/>
              <a:t>[U-Net: Convolutional Networks for </a:t>
            </a:r>
            <a:r>
              <a:rPr lang="en-US" altLang="ko-KR" sz="1050" dirty="0" err="1"/>
              <a:t>BiomedicalImage</a:t>
            </a:r>
            <a:r>
              <a:rPr lang="en-US" altLang="ko-KR" sz="1050" dirty="0"/>
              <a:t> Segmentation]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3" name="AutoShape 2" descr="data:image/png;base64,iVBORw0KGgoAAAANSUhEUgAAAr4AAAK9CAYAAADCE2/bAAAAOXRFWHRTb2Z0d2FyZQBNYXRwbG90bGliIHZlcnNpb24zLjcuMSwgaHR0cHM6Ly9tYXRwbG90bGliLm9yZy/bCgiHAAAACXBIWXMAAA9hAAAPYQGoP6dpAADoQklEQVR4nOzdd3iT5frA8W+S7l26y2ppyyh77yUbREDcyBLxiKBHcR8VFQe/4z6iRzwqS0RRBERFEBBk771XaRktpZS2dLfJ+/sjTWjoTEn6dtyf68rV9Mn7vrlTa7j75H7uR6MoioIQQgghhBA1nFbtAIQQQgghhKgMkvgKIYQQQohaQRJfIYQQQghRK0jiK4QQQgghagVJfIUQQgghRK0gia8QQgghhKgVJPEVQgghhBC1giS+QgghhBCiVpDEVwghhBBC1AqS+FZREyZMICwsrELnvvHGG2g0GtsGVMWcP38ejUbD/PnzK/25NRoNb7zxhvn7+fPno9FoOH/+fJnnhoWFMWHCBJvGczu/K0KI8pP35dLJ+/JN8r5cdUniayWNRlOu28aNG9UOtdZ76qmn0Gg0nDlzpsRjXnnlFTQaDYcOHarEyKx3+fJl3njjDQ4cOKB2KMU6fvw4Go0GFxcXUlJS1A5H1DLyvlx9yPuyfZn++Pjggw/UDqXKclA7gOrm22+/tfh+4cKFrF27tsh4s2bNbut5vvrqKwwGQ4XOffXVV3nppZdu6/lrgjFjxjB79mwWL17MjBkzij3m+++/p2XLlrRq1arCzzN27FgeeOABnJ2dK3yNsly+fJk333yTsLAw2rRpY/HY7fyu2MqiRYsIDg7m+vXrLF26lEcffVTVeETtIu/L1Ye8Lwu1SeJrpYcfftji+x07drB27doi47fKzMzEzc2t3M/j6OhYofgAHBwccHCQ/7SdO3cmMjKS77//vtg32O3btxMTE8P//d//3dbz6HQ6dDrdbV3jdtzO74otKIrC4sWLeeihh4iJieG7776rsolvRkYG7u7uaochbEzel6sPeV8WapNSBzvo06cPLVq0YO/evfTq1Qs3Nzf+9a9/AfDLL78wbNgwQkNDcXZ2JiIigrfeegu9Xm9xjVvrgwp/fPG///2PiIgInJ2d6dixI7t377Y4t7haMo1Gw7Rp01ixYgUtWrTA2dmZ5s2bs3r16iLxb9y4kQ4dOuDi4kJERARffvlluevTNm/ezL333kuDBg1wdnamfv36PPPMM2RlZRV5fR4eHly6dImRI0fi4eFBQEAAzz33XJGfRUpKChMmTMDb2xsfHx/Gjx9f7o/Tx4wZw4kTJ9i3b1+RxxYvXoxGo+HBBx8kNzeXGTNm0L59e7y9vXF3d6dnz55s2LChzOcorpZMURTefvtt6tWrh5ubG3379uXo0aNFzk1OTua5556jZcuWeHh44OXlxZAhQzh48KD5mI0bN9KxY0cAJk6caP7Y1lRHV1wtWUZGBs8++yz169fH2dmZJk2a8MEHH6AoisVx1vxelGTr1q2cP3+eBx54gAceeIBNmzZx8eLFIscZDAb+85//0LJlS1xcXAgICGDw4MHs2bPH4rhFixbRqVMn3Nzc8PX1pVevXvz5558WMReu5TO5tU7P9N/l77//5oknniAwMJB69eoBEBsbyxNPPEGTJk1wdXXFz8+Pe++9t9h6wJSUFJ555hnCwsJwdnamXr16jBs3jqSkJNLT03F3d+ef//xnkfMuXryITqdj1qxZ5fxJCnuS92V5X65N78tlSUxMZNKkSQQFBeHi4kLr1q1ZsGBBkeN++OEH2rdvj6enJ15eXrRs2ZL//Oc/5sfz8vJ48803iYqKwsXFBT8/P3r06MHatWttFqutyZ+fdnLt2jWGDBnCAw88wMMPP0xQUBBg/J/Rw8OD6dOn4+HhwV9//cWMGTNIS0vj/fffL/O6ixcv5saNG/zjH/9Ao9Hw3nvvcffdd3Pu3Lky/8LcsmULy5Yt44knnsDT05NPP/2U0aNHExcXh5+fHwD79+9n8ODBhISE8Oabb6LX65k5cyYBAQHlet0//fQTmZmZTJkyBT8/P3bt2sXs2bO5ePEiP/30k8Wxer2eQYMG0blzZz744APWrVvHhx9+SEREBFOmTAGMb1QjRoxgy5YtPP744zRr1ozly5czfvz4csUzZswY3nzzTRYvXky7du0snvvHH3+kZ8+eNGjQgKSkJL7++msefPBBJk+ezI0bN/jmm28YNGgQu3btKvIxVllmzJjB22+/zdChQxk6dCj79u1j4MCB5ObmWhx37tw5VqxYwb333kt4eDhXrlzhyy+/pHfv3hw7dozQ0FCaNWvGzJkzmTFjBo899hg9e/YEoFu3bsU+t6Io3HXXXWzYsIFJkybRpk0b1qxZw/PPP8+lS5f4+OOPLY4vz+9Fab777jsiIiLo2LEjLVq0wM3Nje+//57nn3/e4rhJkyYxf/58hgwZwqOPPkp+fj6bN29mx44ddOjQAYA333yTN954g27dujFz5kycnJzYuXMnf/31FwMHDiz3z7+wJ554goCAAGbMmEFGRgYAu3fvZtu2bTzwwAPUq1eP8+fP88UXX9CnTx+OHTtmngVMT0+nZ8+eHD9+nEceeYR27dqRlJTEypUruXjxIm3atGHUqFEsWbKEjz76yGKG6fvvv0dRFMaMGVOhuIXtyfuyvC/Xlvfl0mRlZdGnTx/OnDnDtGnTCA8P56effmLChAmkpKSY/5Bfu3YtDz74IP369ePf//43YFzPsXXrVvMxb7zxBrNmzeLRRx+lU6dOpKWlsWfPHvbt28eAAQNuK067UcRtmTp1qnLrj7F3794KoMyZM6fI8ZmZmUXG/vGPfyhubm5Kdna2eWz8+PFKw4YNzd/HxMQogOLn56ckJyebx3/55RcFUH799Vfz2Ouvv14kJkBxcnJSzpw5Yx47ePCgAiizZ882jw0fPlxxc3NTLl26ZB47ffq04uDgUOSaxSnu9c2aNUvRaDRKbGysxesDlJkzZ1oc27ZtW6V9+/bm71esWKEAynvvvWcey8/PV3r27KkAyrx588qMqWPHjkq9evUUvV5vHlu9erUCKF9++aX5mjk5ORbnXb9+XQkKClIeeeQRi3FAef31183fz5s3TwGUmJgYRVEUJTExUXFyclKGDRumGAwG83H/+te/FEAZP368eSw7O9siLkUx/rd2dna2+Nns3r27xNd76++K6Wf29ttvWxx3zz33KBqNxuJ3oLy/FyXJzc1V/Pz8lFdeecU89tBDDymtW7e2OO6vv/5SAOWpp54qcg3Tz+j06dOKVqtVRo0aVeRnUvjneOvP36Rhw4YWP1vTf5cePXoo+fn5FscW93u6fft2BVAWLlxoHpsxY4YCKMuWLSsx7jVr1iiA8scff1g83qpVK6V3795FzhP2J+/LZb8+eV82qmnvy6bfyffff7/EYz755BMFUBYtWmQey83NVbp27ap4eHgoaWlpiqIoyj//+U/Fy8uryPtnYa1bt1aGDRtWakxVjZQ62ImzszMTJ04sMu7q6mq+f+PGDZKSkujZsyeZmZmcOHGizOvef//9+Pr6mr83/ZV57ty5Ms/t378/ERER5u9btWqFl5eX+Vy9Xs+6desYOXIkoaGh5uMiIyMZMmRImdcHy9eXkZFBUlIS3bp1Q1EU9u/fX+T4xx9/3OL7nj17WryWVatW4eDgYJ5pAGPt1pNPPlmueMBY/3fx4kU2bdpkHlu8eDFOTk7ce++95ms6OTkBxo/kk5OTyc/Pp0OHDsV+HFeadevWkZuby5NPPmnxMeTTTz9d5FhnZ2e0WuP/hnq9nmvXruHh4UGTJk2sfl6TVatWodPpeOqppyzGn332WRRF4Y8//rAYL+v3ojR//PEH165d48EHHzSPPfjggxw8eNDiI8Sff/4ZjUbD66+/XuQapp/RihUrMBgMzJgxw/wzufWYipg8eXKRWr/Cv6d5eXlcu3aNyMhIfHx8LH7uP//8M61bt2bUqFElxt2/f39CQ0P57rvvzI8dOXKEQ4cOlVljKiqXvC/L+3JteF8uTyzBwcEW79uOjo489dRTpKen8/fffwPg4+NDRkZGqWULPj4+HD16lNOnT992XJVFEl87qVu3rvl/2MKOHj3KqFGj8Pb2xsvLi4CAAPM/jqmpqWVet0GDBhbfm95sr1+/bvW5pvNN5yYmJpKVlUVkZGSR44obK05cXBwTJkygTp065vqw3r17A0Vfn6nOs6R4wFiLGRISgoeHh8VxTZo0KVc8AA888AA6nY7FixcDkJ2dzfLlyxkyZIjFP1YLFiygVatW5jqlgIAAfv/993L9dyksNjYWgKioKIvxgIAAi+cD45v5xx9/TFRUFM7Ozvj7+xMQEMChQ4esft7Czx8aGoqnp6fFuGlFuyk+k7J+L0qzaNEiwsPDcXZ25syZM5w5c4aIiAjc3NwsEsGzZ88SGhpKnTp1SrzW2bNn0Wq1REdHl/m81ggPDy8ylpWVxYwZM8y1dqafe0pKisXP/ezZs7Ro0aLU62u1WsaMGcOKFSvIzMwEjOUfLi4u5n/ARdUg78vyvlwb3pfLE0tUVFSRCYZbY3niiSdo3LgxQ4YMoV69ejzyyCNF6oxnzpxJSkoKjRs3pmXLljz//PNVvg2dJL52UvgvbJOUlBR69+7NwYMHmTlzJr/++itr1641186Up/VJSatUlVuK4219bnno9XoGDBjA77//zosvvsiKFStYu3atudj/1tdXWStuAwMDGTBgAD///DN5eXn8+uuv3Lhxw6L2ctGiRUyYMIGIiAi++eYbVq9ezdq1a7njjjvs2pLm3XffZfr06fTq1YtFixaxZs0a1q5dS/PmzSutFU5Ffy/S0tL49ddfiYmJISoqynyLjo4mMzOTxYsX2+x3qzxuXXxjUtz/i08++STvvPMO9913Hz/++CN//vkna9euxc/Pr0I/93HjxpGens6KFSvMXS7uvPNOvL29rb6WsB95X5b35fKozu/LthQYGMiBAwdYuXKluT55yJAhFrXcvXr14uzZs8ydO5cWLVrw9ddf065dO77++utKi9NasritEm3cuJFr166xbNkyevXqZR6PiYlRMaqbAgMDcXFxKbaxeGnNxk0OHz7MqVOnWLBgAePGjTOP387qzoYNG7J+/XrS09MtZhdOnjxp1XXGjBnD6tWr+eOPP1i8eDFeXl4MHz7c/PjSpUtp1KgRy5Yts/gYrLiP5ssTM8Dp06dp1KiRefzq1atF/lpfunQpffv25ZtvvrEYT0lJwd/f3/y9NR/1N2zYkHXr1nHjxg2L2QXTR7am+G7XsmXLyM7O5osvvrCIFYz/fV599VW2bt1Kjx49iIiIYM2aNSQnJ5c46xsREYHBYODYsWOlLlrx9fUtsno8NzeX+Pj4cse+dOlSxo8fz4cffmgey87OLnLdiIgIjhw5Uub1WrRoQdu2bfnuu++oV68ecXFxzJ49u9zxCPXI+7L15H3ZqCq+L5c3lkOHDmEwGCxmfYuLxcnJieHDhzN8+HAMBgNPPPEEX375Ja+99pr5E4c6deowceJEJk6cSHp6Or169eKNN96osm0tZca3Epn+giv8F1tubi7//e9/1QrJgk6no3///qxYsYLLly+bx8+cOVOk/qik88Hy9SmKYtH6xFpDhw4lPz+fL774wjym1+utTipGjhyJm5sb//3vf/njjz+4++67cXFxKTX2nTt3sn37dqtj7t+/P46OjsyePdviep988kmRY3U6XZG/4H/66ScuXbpkMWbqPVuedkFDhw5Fr9fz2WefWYx//PHHaDSactcFlmXRokU0atSIxx9/nHvuucfi9txzz+Hh4WEudxg9ejSKovDmm28WuY7p9Y8cORKtVsvMmTOLzKoU/hlFRERY1AUC/O9//ytxxrc4xf3cZ8+eXeQao0eP5uDBgyxfvrzEuE3Gjh3Ln3/+ySeffIKfn5/Nfs7CvuR92XryvmxUFd+Xy2Po0KEkJCSwZMkS81h+fj6zZ8/Gw8PDXAZz7do1i/O0Wq15U5GcnJxij/Hw8CAyMtL8eFUkM76VqFu3bvj6+jJ+/Hjzto3ffvttpX50UZY33niDP//8k+7duzNlyhTz/6gtWrQoc1vGpk2bEhERwXPPPcelS5fw8vLi559/vq2apOHDh9O9e3deeuklzp8/T3R0NMuWLbO6zsrDw4ORI0ea68lubTF15513smzZMkaNGsWwYcOIiYlhzpw5REdHk56ebtVzmfpezpo1izvvvJOhQ4eyf/9+/vjjjyIzo3feeSczZ85k4sSJdOvWjcOHD/Pdd99ZzEiAMdnz8fFhzpw5eHp64u7uTufOnYutXx0+fDh9+/bllVde4fz587Ru3Zo///yTX375haefftpiwURFXb58mQ0bNhRZqGHi7OzMoEGD+Omnn/j000/p27cvY8eO5dNPP+X06dMMHjwYg8HA5s2b6du3L9OmTSMyMpJXXnmFt956i549e3L33Xfj7OzM7t27CQ0NNffDffTRR3n88ccZPXo0AwYM4ODBg6xZs6bIz7Y0d955J99++y3e3t5ER0ezfft21q1bV6RN0PPPP8/SpUu59957eeSRR2jfvj3JycmsXLmSOXPm0Lp1a/OxDz30EC+88ALLly9nypQp0sC+mpD3ZevJ+7JRVXtfLmz9+vVkZ2cXGR85ciSPPfYYX375JRMmTGDv3r2EhYWxdOlStm7dyieffGKekX700UdJTk7mjjvuoF69esTGxjJ79mzatGljrgeOjo6mT58+tG/fnjp16rBnzx6WLl3KtGnTbPp6bKoSOkfUaCW1zWnevHmxx2/dulXp0qWL4urqqoSGhiovvPCCuR3Shg0bzMeV1DanuBYl3NLGpaS2OVOnTi1y7q0toBRFUdavX6+0bdtWcXJyUiIiIpSvv/5aefbZZxUXF5cSfgo3HTt2TOnfv7/i4eGh+Pv7K5MnTza3YSnc8mX8+PGKu7t7kfOLi/3atWvK2LFjFS8vL8Xb21sZO3assn///nK3zTH5/fffFUAJCQkptl3Wu+++qzRs2FBxdnZW2rZtq/z2229F/jsoStltcxRFUfR6vfLmm28qISEhiqurq9KnTx/lyJEjRX7e2dnZyrPPPms+rnv37sr27duV3r17F2mF9csvvyjR0dHmFkam115cjDdu3FCeeeYZJTQ0VHF0dFSioqKU999/36KNj+m1lPf3orAPP/xQAZT169eXeMz8+fMVQPnll18URTG2Jnr//feVpk2bKk5OTkpAQIAyZMgQZe/evRbnzZ07V2nbtq3i7Oys+Pr6Kr1791bWrl1rflyv1ysvvvii4u/vr7i5uSmDBg1Szpw5U2I7s927dxeJ7fr168rEiRMVf39/xcPDQxk0aJBy4sSJYl/3tWvXlGnTpil169ZVnJyclHr16injx49XkpKSilx36NChCqBs27atxJ+LsD95X7Yk78tGNf19WVFu/k6WdPv2228VRVGUK1eumN8DnZyclJYtWxb577Z06VJl4MCBSmBgoOLk5KQ0aNBA+cc//qHEx8ebj3n77beVTp06KT4+Poqrq6vStGlT5Z133lFyc3NLjVNNGkWpQn/Wiipr5MiR1a5liRCVbdSoURw+fLhctZdC3C55XxbCelLjK4q4dRvL06dPs2rVKvr06aNOQEJUA/Hx8fz++++MHTtW7VBEDSTvy0LYhsz4iiJCQkKYMGECjRo1IjY2li+++IKcnBz2799fpAeiELVdTEwMW7du5euvv2b37t2cPXuW4OBgtcMSNYy8LwthG7K4TRQxePBgvv/+exISEnB2dqZr1668++678uYqRDH+/vtvJk6cSIMGDViwYIEkvcIu5H1ZCNuQGV8hhBBCCFErSI2vEEIIIYSoFSTxFUIIIYQQtYLU+BbDYDBw+fJlPD09rdqSUAghyktRFG7cuEFoaKjFtqE1hbyPCiHsrSLvo5L4FuPy5cvUr19f7TCEELXAhQsXqFevntph2Jy8jwohKos176OS+BbDtF3fhQsX8PLyUjkaIURNlJaWRv369c3vNzWNvI8KIeytIu+jkvgWw/SxnJeXl7xhCyHsqqaWAcj7qBCisljzPlrzCsuEEEIIIYQohiS+QgghhBCiVpDEVwghhBBC1ApS4yuEEEKI26LX68nLy1M7DFHD6HQ6HBwcbLoWQhJfIYQQQlRYeno6Fy9eRFEUtUMRNZCbmxshISE4OTnZ5HqS+AohhBCiQvR6PRcvXsTNzY2AgIAa26VEVD5FUcjNzeXq1avExMQQFRVlk81+JPEVQgghRIXk5eWhKAoBAQG4urqqHY6oYVxdXXF0dCQ2Npbc3FxcXFxu+5qyuE0IIYQQt0VmeoW92HpLd0l8hRBCCCFErSCJrxBCCCGEqBUk8RVCCCGEuE1hYWF88skn5T5+48aNaDQaUlJS7BaTKEoSXyGEEELUGhqNptTbG2+8UaHr7t69m8cee6zcx3fr1o34+Hi8vb0r9HzlJQm2JenqIIQQQohaIz4+3nx/yZIlzJgxg5MnT5rHPDw8zPcVRUGv1+PgUHa6FBAQYFUcTk5OBAcHW3WOuH0y4yuEEEIIm1AUhczcfFVu5d1AIzg42Hzz9vZGo9GYvz9x4gSenp788ccftG/fHmdnZ7Zs2cLZs2cZMWIEQUFBeHh40LFjR9atW2dx3VtLHTQaDV9//TWjRo3Czc2NqKgoVq5caX781pnY+fPn4+Pjw5o1a2jWrBkeHh4MHjzYIlHPz8/nqaeewsfHBz8/P1588UXGjx/PyJEjK/zf7Pr164wbNw5fX1/c3NwYMmQIp0+fNj8eGxvL8OHD8fX1xd3dnebNm7Nq1SrzuWPGjDG3s4uKimLevHkVjqUyyIyvEEIIIWwiK09P9Iw1qjz3sZmDcHOyTVrz0ksv8cEHH9CoUSN8fX25cOECQ4cO5Z133sHZ2ZmFCxcyfPhwTp48SYMGDUq8zptvvsl7773H+++/z+zZsxkzZgyxsbHUqVOn2OMzMzP54IMP+Pbbb9FqtTz88MM899xzfPfddwD8+9//5rvvvmPevHk0a9aM//znP6xYsYK+fftW+LVOmDCB06dPs3LlSry8vHjxxRcZOnQox44dw9HRkalTp5Kbm8umTZtwd3fn2LFj5lnx1157jWPHjvHHH3/g7+/PmTNnyMrKqnAslUESXyGEEEKIQmbOnMmAAQPM39epU4fWrVubv3/rrbdYvnw5K1euZNq0aSVeZ8KECTz44IMAvPvuu3z66afs2rWLwYMHF3t8Xl4ec+bMISIiAoBp06Yxc+ZM8+OzZ8/m5ZdfZtSoUQB89tln5tnXijAlvFu3bqVbt24AfPfdd9SvX58VK1Zw7733EhcXx+jRo2nZsiUAjRo1Mp8fFxdH27Zt6dChA2Cc9a7qJPEVQgghhE24Ouo4NnOQas9tK6ZEziQ9PZ033niD33//nfj4ePLz88nKyiIuLq7U67Rq1cp8393dHS8vLxITE0s83s3NzZz0AoSEhJiPT01N5cqVK3Tq1Mn8uE6no3379hgMBqten8nx48dxcHCgc+fO5jE/Pz+aNGnC8ePHAXjqqaeYMmUKf/75J/3792f06NHm1zVlyhRGjx7Nvn37GDhwICNHjjQn0FWV1PgKIYQQwiY0Gg1uTg6q3Gy5e5y7u7vF98899xzLly/n3XffZfPmzRw4cICWLVuSm5tb6nUcHR2L/HxKS1KLO768tcv28uijj3Lu3DnGjh3L4cOH6dChA7NnzwZgyJAhxMbG8swzz3D58mX69evHc889p2q8ZZHEVwghhBCiFFu3bmXChAmMGjWKli1bEhwczPnz5ys1Bm9vb4KCgti9e7d5TK/Xs2/fvgpfs1mzZuTn57Nz507z2LVr1zh58iTR0dHmsfr16/P444+zbNkynn32Wb766ivzYwEBAYwfP55FixbxySef8L///a/C8VQGKXUQQgghhChFVFQUy5YtY/jw4Wg0Gl577bUKlxfcjieffJJZs2YRGRlJ06ZNmT17NtevXy/XbPfhw4fx9PQ0f6/RaGjdujUjRoxg8uTJfPnll3h6evLSSy9Rt25dRowYAcDTTz/NkCFDaNy4MdevX2fDhg00a9YMgBkzZtC+fXuaN29OTk4Ov/32m/mxqkoSXyGEEEKIUnz00Uc88sgjdOvWDX9/f1588UXS0tIqPY4XX3yRhIQExo0bh06n47HHHmPQoEHodGXXN/fq1cvie51OR35+PvPmzeOf//wnd955J7m5ufTq1YtVq1aZyy70ej1Tp07l4sWLeHl5MXjwYD7++GPA2Iv45Zdf5vz587i6utKzZ09++OEH279wG9IoahePVEFpaWl4e3uTmpqKl5eX2uEIIWqgmv4+U9NfnzDKzs4mJiaG8PBwXFxc1A6n1jEYDDRr1oz77ruPt956S+1w7KK037GKvM/IjK8QQgghRDUQGxvLn3/+Se/evcnJyeGzzz4jJiaGhx56SO3Qqg1Z3CaEEBWQnadnV0wyefrKr/OriRRF4fDFVJbsLr09lBC1mVarZf78+XTs2JHu3btz+PBh1q1bV+XraqsSmfEVQggrnb5ygye+28fpxHTaNfDhs4faEerjqnZY1drZqxkM/2wLjjoNg5oH4+PmpHZIQlQ59evXZ+vWrWqHUa1J4iuEEMVQFIX1xxNJzcqzGL+ansN/1p0mK08PwL64FIZ9upmP7mtD36aBaoRaI0QGehAd4sWx+DR+OxTPw10aqh2SEKIGksRXCCGK8dXmc7y76kSJj3eP9OPZgU14/ZejHL6UysT5u/l+che6RvhVYpQ1y6i2dTkWn8aK/Zck8RVC2IUkvkIIcYuzV9P54M9TAHQKq4Ork2WroJ5R/kzsHo5Oq2HplK68+/txYpMz6RxeR41wa4y72oTy7h/H2RN7nbhrmTTwc1M7JCFEDSOJrxBCFKI3KLyw9BC5+QZ6NQ5gwcSOpTaHd3bQ8eaIFuTpDWi1ttsytTYK8nKhe4Q/W84kseLAJZ7qF6V2SEKIGka6OgghRCFzt8SwN/Y6Hs4OzLq7Zbl2RAJw1MnbqS2MalsXgOX7LyFt5oUQtibv1EIIAeTrDfx79QneWXUcgFeGNaOudGqodINaBOPiqCUmKYODF1PVDkcIUcNI4iuEqPWuZ+Ty0Fc7+WLjWQAmdg/jgY71VY6qdvJwdmBgdDAAy/ddVDkaIUrWp08fnn76afP3YWFhfPLJJ6Weo9FoWLFixW0/t62uUxtJ4iuEqPXmbDrLrvPJeDg78PlD7Xh9ePNylzgI2zOVO/x2KF42CBE2N3z4cAYPHlzsY5s3b0aj0XDo0CGrr7t7924ee+yx2w3PwhtvvEGbNm2KjMfHxzNkyBCbPtet5s+fj4+Pj12fQw2S+Aohar1dMckAvHlXc4a1ClE5GtEjyp867k5cy8hly5kktcMRNcykSZNYu3YtFy8W/URh3rx5dOjQgVatWll93YCAANzcKqcTSXBwMM7OzpXyXDWNJL5CiFotJ1/P0UtpAHQI81U5GgHGhYJ3FvwBsvLAZZWjEVZRFMjNUOdWzsWQd955JwEBAcyfP99iPD09nZ9++olJkyZx7do1HnzwQerWrYubmxstW7bk+++/L/W6t5Y6nD59ml69euHi4kJ0dDRr164tcs6LL75I48aNcXNzo1GjRrz22mvk5Rk3zZk/fz5vvvkmBw8eRKPRoNFozDHfWupw+PBh7rjjDlxdXfHz8+Oxxx4jPT3d/PiECRMYOXIkH3zwASEhIfj5+TF16lTzc1VEXFwcI0aMwMPDAy8vL+677z6uXLlifvzgwYP07dsXT09PvLy8aN++PXv27AEgNjaW4cOH4+vri7u7O82bN2fVqlUVjsUa0s5MCFGrHb2cRq7eQB13JxrUkb6xVcWINnVZuD2WNUcTyMzNx81J/rmqFvIy4d1QdZ77X5fByb3MwxwcHBg3bhzz58/nlVdeMZc1/fTTT+j1eh588EHS09Np3749L774Il5eXvz++++MHTuWiIgIOnXqVOZzGAwG7r77boKCgti5cyepqakW9cAmnp6ezJ8/n9DQUA4fPszkyZPx9PTkhRde4P777+fIkSOsXr2adevWAeDt7V3kGhkZGQwaNIiuXbuye/duEhMTefTRR5k2bZpFcr9hwwZCQkLYsGEDZ86c4f7776dNmzZMnjy5zNdT3OszJb1///03+fn5TJ06lfvvv5+NGzcCMGbMGNq2bcsXX3yBTqfjwIEDODo6AjB16lRyc3PZtGkT7u7uHDt2DA8PD6vjqAh5JxFC1Gr741IAaNfAR+p6q5B2DXxoUMeNuORM1h67wog2ddUOSdQgjzzyCO+//z5///03ffr0AYxlDqNHj8bb2xtvb2+ee+458/FPPvkka9as4ccffyxX4rtu3TpOnDjBmjVrCA01/iHw7rvvFqnLffXVV833w8LCeO655/jhhx944YUXcHV1xcPDAwcHB4KDg0t8rsWLF5Odnc3ChQtxdzcm/p999hnDhw/n3//+N0FBQQD4+vry2WefodPpaNq0KcOGDWP9+vUVSnzXr1/P4cOHiYmJoX5940LghQsX0rx5c3bv3k3Hjh2Ji4vj+eefp2nTpgBERd3syx0XF8fo0aNp2bIlAI0aNbI6hoqSxFcIUavti7sOQNsGUuagutwMSDwO9Tqg0WgY2SaUT/86wy8HLkviW104uhlnXtV67nJq2rQp3bp1Y+7cufTp04czZ86wefNmZs6cCYBer+fdd9/lxx9/5NKlS+Tm5pKTk1PuGt7jx49Tv359c9IL0LVr1yLHLVmyhE8//ZSzZ8+Snp5Ofn4+Xl5e5X4dpudq3bq1OekF6N69OwaDgZMnT5oT3+bNm6PT3dyFMiQkhMOHD1v1XIWfs379+uakFyA6OhofHx+OHz9Ox44dmT59Oo8++ijffvst/fv359577yUiIgKAp556iilTpvDnn3/Sv39/Ro8eXaG66oqQGl8hRK22P9aU+PqoG0htl3gCPm4O391rTICBEQXdHTadusq19Bw1oxPlpdEYyw3UuFn5ic2kSZP4+eefuXHjBvPmzSMiIoLevXsD8P777/Of//yHF198kQ0bNnDgwAEGDRpEbm6uzX5U27dvZ8yYMQwdOpTffvuN/fv388orr9j0OQozlRmYaDQaDAb7dU154403OHr0KMOGDeOvv/4iOjqa5cuXA/Doo49y7tw5xo4dy+HDh+nQoQOzZ8+2WyyFSeIrhKhREtOyeWHpQU4kpJV5bEJqNpdTs9FqoHU9H/sHJ0rmHwUuPpCVDPsXARAR4EGret7kGxRWHpRFbsK27rvvPrRaLYsXL2bhwoU88sgj5nKnrVu3MmLECB5++GFat25No0aNOHXqVLmv3axZMy5cuEB8fLx5bMeOHRbHbNu2jYYNG/LKK6/QoUMHoqKiiI2NtTjGyckJvV5f5nMdPHiQjIwM89jWrVvRarU0adKk3DFbw/T6Lly4YB47duwYKSkpREdHm8caN27MM888w59//sndd9/NvHnzzI/Vr1+fxx9/nGXLlvHss8/y1Vdf2SXWW0niK4SoUb7cdI4f91zkxZ8Pl7nl7f6CMocmwV64O0vll6q0Ouj2pPH+ttmgN642v6d9PQCW7L4gWxgLm/Lw8OD+++/n5ZdfJj4+ngkTJpgfi4qKYu3atWzbto3jx4/zj3/8w6JjQVn69+9P48aNGT9+PAcPHmTz5s288sorFsdERUURFxfHDz/8wNmzZ/n000/NM6ImYWFhxMTEcODAAZKSksjJKfrJx5gxY3BxcWH8+PEcOXKEDRs28OSTTzJ27FhzmUNF6fV6Dhw4YHE7fvw4/fv3p2XLlowZM4Z9+/axa9cuxo0bR+/evenQoQNZWVlMmzaNjRs3Ehsby9atW9m9ezfNmjUD4Omnn2bNmjXExMSwb98+NmzYYH7M3iTxFULUKFsL+r4evJBirt81URSFH/dc4Inv9nI8Po39F1IA40IqUQW0eQjcAyD1AhxZBsBdrUNxctByIuEGRy+XPYsvhDUmTZrE9evXGTRokEU97quvvkq7du0YNGgQffr0ITg4mJEjR5b7ulqtluXLl5OVlUWnTp149NFHeeeddyyOueuuu3jmmWeYNm0abdq0Ydu2bbz22msWx4wePZrBgwfTt29fAgICim2p5ubmxpo1a0hOTqZjx47cc8899OvXj88++8y6H0Yx0tPTadu2rcVt+PDhaDQafvnlF3x9fenVqxf9+/enUaNGLFmyBACdTse1a9cYN24cjRs35r777mPIkCG8+eabgDGhnjp1Ks2aNWPw4ME0btyY//73v7cdb3loFPkTuoi0tDS8vb1JTU21ushcCKGexBvZdHpnvfn7oS2D+e+Y9gBk5OTzr+WH+aWgL6yzgxZvV0cSb+Twwb2tzTOLlaWmv89U+PVt+gD+egsCm8OUraDRMG3xPn47FM/4rg15c0QL+wUtrJadnU1MTAzh4eG4uLioHY6ogUr7HavI+0yVmPH9/PPPCQsLw8XFhc6dO7Nr164Sj50/f765kbPpdusPQlEUZsyYQUhICK6urvTv35/Tp0/b+2UIIVS2/ew1AAI8jTsarT6SwIXkTE4kpDH8sy38cuAyOq2GVvW8yck3kHjD+LGhzPhWIR0fBSdPSDwKp40N/+/rYFw5vuLAZbLzSq93FEKI0qie+C5ZsoTp06fz+uuvs2/fPlq3bs2gQYNITEws8RwvLy/i4+PNt1uLwd977z0+/fRT5syZw86dO3F3d2fQoEFkZ2fb++UIIVS05bSxzOHutnXpEemPQYHpPx5gxGdbOXc1g2AvF5Y81oUVT3TnhcFN0Gk11PN1Jdy/7Kb3opK4+kCHCcb7Wz4GoHukPyHeLqRm5bHuePnrLIUQ4laqJ74fffQRkydPZuLEiURHRzNnzhzc3NyYO3duiedoNBqCg4PNt8LF24qi8Mknn/Dqq68yYsQIWrVqxcKFC7l8+bLF9n5CiJpFURRzfW/3SH8m9QgHYPf56+TkG+jdOIDfn+pBh7A6aLUanugTyYZn+7BianfZuKKq6fIEaB0hbhvE7USn1ZhLUX7cc1Hl4IQQ1ZmqiW9ubi579+6lf//+5jGtVkv//v3Zvn17ieelp6fTsGFD6tevz4gRIzh69Kj5sZiYGBISEiyu6e3tTefOnUu8Zk5ODmlpaRY3IUT1EpOUweXUbJx0WjqG1aF34wBa1/dBq4HnBzVh3oSO+Hk4W5zTwM8N/1vGRBXgFQqtHzDe3/oJcLO7w5bTV7mSJp/eCSEqRtXENykpCb1eX6TdRlBQEAkJCcWe06RJE+bOncsvv/zCokWLMBgMdOvWjYsXjbMApvOsueasWbPMWxR6e3tb7EQihKgethbU97Zv6Iurkw6tVsP3kzuz99UBTO0biVYrs7rVSvd/Aho4uQoST9DQz52OYb4YFFi+/5La0YlbyDp5YS+2/t1SvdTBWl27dmXcuHG0adOG3r17s2zZMgICAvjyyy8rfM2XX36Z1NRU861wQ2YhRPWw9bSpzMHPPObm5ICvu5NaIYnb4R8FTYcZ72/9DwB3tzPO+v6896IkWlWEaQtce+02JkRmZiZQdOe5ilK1Y7u/vz86na5IU+grV64QHBxcrms4OjrStm1bzpw5A2A+78qVK4SEhFhcs02bNsVew9nZGWdn+bhTiMp2LT2Hh7/ZRew1445Dbk4OfPZQW7o08ivjTKMfd1/g7d+PkW9QyCpY7d890t9u8YpK1uMZOPEbHP4R+v6LYa1CeGPlUU4npnP4UiqtZLc91Tk4OODm5sbVq1dxdHREq61282miilIUhczMTBITE/Hx8TH/kXW7VE18nZycaN++PevXrzc3hjYYDKxfv55p06aV6xp6vZ7Dhw8zdOhQAMLDwwkODmb9+vXmRDctLY2dO3cyZcoUe7wMIUQFvb7yKMfjb9bUZ+bq+WFXXLkS35x8Pe+tOUladr55rJG/Oy3retslVqGCeh0grCec3ww7/ovX4FkMbB7Mrwcv8/Pei5L4VgEajYaQkBBiYmKKdFgSwhZ8fHzKPRlaHqrv0Tl9+nTGjx9Phw4d6NSpE5988gkZGRlMnDgRgHHjxlG3bl1mzZoFwMyZM+nSpQuRkZGkpKTw/vvvExsby6OPPgoY/yd8+umnefvtt4mKiiI8PJzXXnuN0NBQq3ZdEULY1x+H4/ntUDw6rYYFEzuRmpXH1MX72HLmGoqilNlp4deD8SSl5xhblP2jC1qNhiAvFxx0MuNUo/R42pj47p0PvZ5ndLu6/HrwMisPXuaVYdE4Och/b7U5OTkRFRUl5Q7C5hwdHW0202uieuJ7//33c/XqVWbMmEFCQgJt2rRh9erV5sVpcXFxFh+dXL9+ncmTJ5OQkICvry/t27dn27ZtREdHm4954YUXyMjI4LHHHiMlJYUePXqwevVq2VVGiCoiOSOX1345AsCU3hH0iPInJ1+Pi6OWpPQcTl1Jp0mwJwC5+QZy9QYAXBy0OOi0KIrC15vPATC+WxgN/aQPb40V0Q+CW0LCYdj1FT17vUCgpzOJN3L460Qig1vYbiZIVJxWq5V/Y0W1IFsWF6OmbyUqhJqS0nOYtngfO84l0zjIg1+f7IGzg/Ev+nFzd7Hp1FVm3BnNIz3C2XHuGuPm7iI335j4ers6MnNEcwI8nHno6524OurY8XI/vN1ss+ihMtX09xmbvr4jP8PSR8C1DjxzhFnr4vhy0zkGNw9mztj2tglYCFHtVNsti4UQVUd+wexqWWPZeXqrV9bvPHeNYZ9uZse5ZFwddXxwb2tz0gvQPcJY22vaiOLT9afNSS9AalYe//zhAE9+vx8w9natjkmvsFKzEeAbBlnJsH8RI9rUBeCvE4mkZuWpG5sQolqRxFcIYTZ3SwzRM9bw96mr5rF1x67Q+NU/mL81xjx2JjGdNjP/5J4527l4PbNc194be52Hvt7JlbQcIgM9+GVa9yKLk0wdGXacu8bhi6lsO3sNnVbDxuf6cHzmYJ7qF4VGA9cyjLWEE7uH3d4LFtWDzgG6PWW8v202zQJdaBLkSa7ewB+H49WNTQhRrUjiK4Qw+/1wPLl6Ax+tPYWiKCiKwodrT2FQYN628+YZ3p/2XiA7z8De2OsM+3QLqw7Hc+5qusXt4vVMixnh/244g96gcEfTQH6Z2p3GQZ5Fnj86xAtfN0cycvU899NBAAa3CCbM3x1XJx3TBzRmwcRONA7yYHLPcBoFeFTOD0aor80YcA+A1Atoji5nRNtQAFYckM0shBDlp/riNiFE1aA3KObWYgcvpLAv7jo5+QbzWOy1TI5eTqN5qBerCmbZTIuMnvhuX7HXfHZAY57sF8W5q+msP5EIwKvDmuHuXPxbj1aroVukP78fiufklRsATOoRbnFMr8YB/Nm49+2/YFG9OLpAlymwfiZs/YQRD67nvdUn2XEumcspWYT6uKodoRCiGpAZXyEEALHXMsjM1Zu//2ZLDHO3GMsbTJ3FVh2O58ilNC4kZ+HiqGXtM715tEc4ddyd8HJxMN88XYyJ7X/Wn+bo5VTmFpRJ9GsaWOYsbY9CG1C0beBDuwa+tnyZojrrMAmcPCHxGHWvbqZTeB0AVh68rHJgQojqQmZ8hRAAHL1snNk1zeKuPpKAqVDhmf6N+WjtKVYdjsdQMNi3SSDebo68emc0r94ZXeR6Uxbt5Y8jCUxfcpC4ZGMd8KSe4UWOu1XhxPfW2V5Ry7n6QIcJsG02bPmEUW2/ZFdMMiv2X+Lx3hFqRyeEqAZkxlcIAcCxgpKG/tFB9Izyx6CAohhnaSf1CMfZQcv5a5l8t9O4O9PQliGlXY6ZI1rg6+bIySs3yMrT0yzEi67l2JGtfh03xnVtyF2tQxncXHq0ilt0eQK0jhC3jeG+F3DSaTmRcIOjl1PVjkwIUQ1I4iuEAG7O+EaHePFIoZnWST3CcXd2oE+TAABuZOfj7KDljqaBpV4vwNOZN0e0sLhOWbuxmcwc0YJPH2wru7CJorxCofX9AHjs+Zz+0cbfw5/3yiI3IUTZ5F8VIWqp1Kw8ziTeMH9/rCDxbR7qRe+oAMZ0bsD4rg3pWtBbt/AMb98mgSUuUCtseKsQHu8dwYg2odzVOtTGr0DUWt3+afx68nfGRWYD8MuBS+QV029aCCEKkxpfIWohRVGYMG8XBy+ksOQfXWlYx42k9By0Gmga7IVWq+GdUS0tzunXLAgnBy25+QaGtiq9zMFEo9Hw0pCm9ngJojYLaAxNhsHJ3+kUvxh/j1Ekpeew8eRVBkQHqR2dEKIKkxlfIWqA1Mw8Dl8sf43jjnPJ7I9LwaDAl3+f5WhBfW+jAA9cnXTFnuPh7MDrw6N5oGN9BjWX5EKorMfTAGgPLWFstHEOZ+neCyoGJISoDiTxFaIG+Nfywwz/bAs7zl0r1/HfbLm5C9v6E4n8fsjYlzc6pPS9zsd0bsj/jW5lsc2wEKqo3wkadAVDHg9r/gCMWxhfL9jVTwghiiOJrxDVzPmkDPbHXbcY2xmTDGCx1XBhJxLS2BtrPCcmKYP1J64AxkRXUWDp3ouAsb5XiGqj+9MA+B3/jo7BOvL0Cr/ITm5CiFJI4itENZKQms3wz7Zw75ztXE7JAuB6Ri5J6TkA7Iu9XuSczNx87v1iO6O/2MYbK4/yv01nURS4o2kgrw5rZnFstCS+ojqJGggBTSH3Bi8EbANg6b6LKgclhKjKJPEVopJl5+lZsjuOrzef4+vN51h9JB6DaVcI4FJKFr8cuER2nt7iPEVReHnZIW5k55NvUDhwIQWA04np5mMOXUwl/5aV7X+dSORGTj4A87ed5/tdxjrIST3C6RrhR9NgT/OxZZU6CFGlaLXQ7UkA2scvwV2Xz5FLaeYOJUIIcStJfIWoZAu3n+fFnw/z9u/Hefv34zy+aB+TF+4hJTOX1UfiGfzJJv75wwFGf7GN80kZ5vN+3neJDSdvljKYGvafLtSSLCtPz4mEm9+DcZthMO6I5u3qCEDTYE+6Rfih0WjMu6OFervg5+FsnxcthL20vBc8Q9CmJ/Bi3cMA/CSL3IQQJZB2ZkJUso0FyWvHMF+CvFz489gV1p9IpM8HG0nJzANAozFuKDF89hbGdWuIk07HN1vOAdA4yINTV9LNs1qnr6RbXH//hRRa1PUGjGUOf51IBOCFwU2o4+7EdzvjGN2urnkzibvb1eNqeg6t6vrY/bULYXMOztD5cVj3OqOzl/M6rfnlwGVeHtIMJweZ2xFCWJJ3BSEqUVaunj3njXW4/ze6FZ891I5lU7oR5udmTnof69WITc/3pWOYLzdy8vl8w1k+XneKtOx8WtXz5u2Rxv66pp3WTDO+9XxdAdhfqM53w4mrZOcZqOfrSsu63tTzdePFwU2JDLxZ3qDTaniiTyQ9ovzt/wMQwh46TAQnT9zTzjDK/SjJGbn8VbCAUwghCpMZXyEq0Z7YZHL1BkK8XWjk7w5Ai7re/PpkD+ZvPU/r+j70amzcGvj7yV34dkesuYbXSadlUo9w6rg7odFA4o0crt7I4VTBjO+97evz8bpT7C+o/QVYdcRY5jCsZUi5twsWotpx8YYOE2DbbJ52W8OyjJb8uOcig1uUb6MVIUTtIYmvEJVo6xljn93ukf4WiainiyNP9ouyONZBp2Vi9/BirxPu5865pAy2n7vG1RvGjg73dKjHx+tOEZOUQXJGLq6OOv46bixzKLzdsBA1UucpsOMLGtzYRyvNWTaehMS0bAK9XNSOTAhRhUipgxCVaOuZJAC6R/rd1nVMbcd+2W/sWVrXx5W6Pq5EBBhnkffHXWfd8Stk5emp5+tKq3ret/V8QlR53nWhxT0AvOC1FoMCK6SnrxDiFpL4ClFJrmfkcqSgE0P3iNurpzUlvqYNKyIDPQBo18AXgP9uPMvzSw8CMKyVlDmIWqLbNOOXnC3U0yTy895LKIpSxklCiNpEEl8hKsn2c9dQFGNXhtv9+LV5qHEGN7+g/2/jIGPi27Yg8d0be53sPAM9o/yZ2jfytp5LiGojuCU06osWA5MdV3Pyyg3zIlAhhABJfIWoNFvMZQ633z3h1o0mogq6NHRuVAcArQaeG9iYBRM74eXieNvPJ0S1UbChxQO6jXiTzrJ9Uu4ghLhJFrcJUUlM9b09bJD4Bng6E+jpTGLBwrbIghnfiAAP5k3oiL+HMy2lrlfURhF3QFALnK8c4SHdX/x4oA4vD22Ko07meYQQMuMrRKU4cCGF2GuZOOm0dAqvY5Nrmup8AaIKanwB+jYNlKRX1F4aDXSdCsBExz9Jy8hk06mrZZwkhKgtJPEVohJ8syUGgOGtQ/G0UelB84LEN8TbxWbXFKJGaDEaPIIIJJk7tdtZuvei2hEJIaoISXyFsLNLKVmsOmzcSGJSj+L78lZEt4LOEB3DbDODLESN4eAMnR4DYLLDKtYfv8L1jFyVgxJCVAWS+AphY7n5Bv75w37+s+40eXoDC7edR29Q6NrIz6I84XZ1j/Tnl6ndeWtkC5tdU4gao8Mj4OhGtDaWDsphfj10We2IhBBVgCxuE8LGdsZc45cDxn9kN5++yskrNwDbzvaatK7vY/NrClEjuNWBNg/B7q+ZrPudj/d2Z1zXMLWjEkKoTGZ8hbCxmKQM8/09sde5kZ1PuL87dzQNVDEqIWqhLk+goKGv7iAZl45xMuGG2hEJIVQmia8QNnbuqjHxHdYyxLwAbWrfSLRa2T1NiErlF4GmyRAAHtGtZuneCyoHJIRQmyS+QtiYaca3R5SxBnfT8325p309laMSopbq8gQAd+s289e+k+TpDSoHJIRQkyS+QtiYKfEN93fHQaelgZ+byhEJUYuF9UAJboWrJpdB2av4+6T09BWiNpPEVwgbys03cPF6JgCN/N1VjkYIgUaDpmBDi/EOf7Jib4zKAQkh1CSJrxA2FJeciUEBdycdAZ7OaocjhABofjd5boEEaVJwOfkLydLTV4haSxJfIayUpzcw9pudRL2yiqhXVtHstdV8uyMWuFnmEObvjkYji9mEqBIcnHDsYtzQYrx2FSv3y05uQtRWkvgKYaU5G8+y+XQSeXqFPL1CVp6ehdvOAxCTlA4Y63uFEFVI+4nka51pqT3PsV1/qh2NEEIlkvgKYYUTCWl8+tdpAP7v7pasm94bjQZOJ6ZzJS2bmCSp7xWiSnL3J7/FvQD0uf4zx+PTVA5ICKEGSXyFKKc8vYHnfjpInl5hQHQQ93esT2SgBy3regOw9UySecY3TBJfIaocl+7GRW6DtLtZu223ytEIIdQgia8Q5fTt9liOXErD29WRd0a2MNfwdo/0B2DLmSSLVmZCiComKJprQd3QaRR8jswjJ1+vdkRCiEomia8Q5fTTXuOCmOkDGhPo5WIe71GQ+G48eZUraTmAJL5CVFU+fZ8CYKRhPesPnlM5GiFEZZPEV4hyiEnK4Hh8GjqthuGtQy0ea9/QF2cHrblFUh13J3zcnNQIUwhRBl3jQVx3qY+XJpOETfPUDkcIUckk8RWiGPl6g0Wvz1WH4wHoFuFHHXfLpNbFUUfHsDrm78NkpzYhqi6tFk2XfwDQ+/oyziXKIjchahNJfIUoxgtLD9HpnXVsOJEIwO+HjInv0JYhxR5vqvMFCPf3sH+AQogK8+k6gUyNGxHaeHau+0ntcIQQlUgSXyFucT4pg+UHLpFvUHhp2SEOXUzhWEGZw6DmwcWe06NQ4tsoQOp7hajSnD1JiroPgAanFpKdJ4vchKgtJPEV4hbzt51HUYz3r6TlMGGese1R10ZFyxxMokO98HFzBCDMrxomvqYXXBUZDKDPs+3NYFD7VQmV1R30NAY0dOcAW3dsUzscIUQlcVA7ACGqktSsPH7ccwGAZ/o35pP1p8y1viWVOQDotBpeGNSUv05coW/TgEqJ1WYyk+HLXhA1EO78SO1oLF3aBwtHQI6N6zBdvGHiagiKtu11RbWh8wvnbJ1eRCT/jWHHl9Czp9ohCSEqgcz4ClHID7viyMzV0yTIk6f6RTKpezhAQZlDUKnnPtS5AV+P74ibUzX7e/LyPki9AId+rHozvyf/sH3SC5CdCqfX2P66olrx7D0NgG7pf3IpIUHlaIQQlaGa/QsthP3k6w0s2HYegEk9wtFoNDw7sAnJGblEBXni5+GsboD2knHN+DX3BqRdBu+66sZT2NUTxq/9ZkCHSba55vbPYdN7cPWkba4nqq3AVgO48GtD6ufHsvfPL6k77nW1QxJC2JkkvkJgLHF4cekhLqdm4+/hxF1tjL16XZ10fHR/G3WDs7fMpJv3rx6vYolvQXIa0hpcfWxzzZBWxq+Jx21zPVF9aTRcjZ5A/UNv0ihmMYrhVTRandpRCSHsSEodRK135FIqd87ezOqjCTjqNMwY3hwXx1r0j19G4cS3Cs2C5udC8lnj/YCmtruu6VpJp2SRm6DpwEmkKu7UUxI4vXW52uEIIexMEl9Rq2Xn6ZkwbzcXkrOo5+vK0se7cdctO7PVeBYzvifUi+NWyWfBkA9OnuBlw1lo33DQOUFeprG2WdRqbh7e7Pcfbvxm5xx1gxFC2J0kvqJWW7H/EknpOdT1ceX3J3vSur6P2iFVPlONL0BiFUp8TUl4QBPQaGx3XZ0D+EVZPoeo1bx7P4Fe0dA4fTdZl4+pHY4Qwo4k8RW1lqIofLMlBoAJ3cLwLujDW+tkXL15/+rJqtPZwVR2YcsyB5OAJgXPIYmvgNYtWrHNoSMAl/78VOVohBD2JImvqLU2nU7idGI67k467u9UX+1w1FO41CEnFW5UkbZOpsVngXZIfAObGb9WpZpmoRqtVkNy84kA1I1dAdl2aKEnhKgSJPEVtZZptve+jvXxcqmls71ws9RBV7Ar3dUq0u1AZnztZtasWXTs2BFPT08CAwMZOXIkJ09a/hGQkJDA2LFjCQ4Oxt3dnXbt2vHzzz+rFLH9dek3itNKXVyVLK5umad2OEIIO5HEV9RKJxNusOnUVTQamNgtXO1w1JOfa5zlBahn/Ki3SsyC6vPg2hnjfVOSakumZLoqlXZUor///pupU6eyY8cO1q5dS15eHgMHDiQjI8N8zLhx4zh58iQrV67k8OHD3H333dx3333s379fxcjtJ8jblZ3+owHQ7v5KOn4IUUNJ4itqna1nkhjz9Q4ABkYH0cDPTeWIVJRZMNur0UH9zsb7VWEWNDkGDHng5AHedihDqdMItI6Qmw6pF21//Spu9erVTJgwgebNm9O6dWvmz59PXFwce/fuNR+zbds2nnzySTp16kSjRo149dVX8fHxsTimsJycHNLS0ixu1U3dXhNJU1zxy7lA3ul1aocjhLAD2cBC1EgGg3Hh2uXULIvx1Kw8lu+/hKJA02BPZgxvrlKEVYSpvtetDgRGG+9XhRlfU7mFf2PbdnQw0TmCX6Txea6eBJ9aXOMNpKYaZ/3r1KljHuvWrRtLlixh2LBh+Pj48OOPP5KdnU2fPn2KvcasWbN48803KyNcu+nZIoyffrmDBw2/c33DZwQ2Gah2SEIIG5PEV9RIW84k8c6qkmtVH+xUn9dr20YVxTFtXuEecLOkIPG48eN/eySc5WXP+l6TgCYFie9xiOpvv+ep4gwGA08//TTdu3enRYsW5vEff/yR+++/Hz8/PxwcHHBzc2P58uVERkYWe52XX36Z6dOnm79PS0ujfv3q9QeFg05LeqsJcOB3/BM2QfI546cDQogao0qUOnz++eeEhYXh4uJC586d2bVrV7nO++GHH9BoNIwcOdJifMKECWg0Govb4MGD7RC5qKpOXbkBQJMgT6b2jbC4zZ3QgVl3t5KkF26WOrj5gX8UaLSQnQLpiaqGZdHD117Mdb5VoLRDRVOnTuXIkSP88MMPFuOvvfYaKSkprFu3jj179jB9+nTuu+8+Dh8+XOx1nJ2d8fLysrhVRwN6dGejvjVaFDK2fKl2OEIIG1N9xnfJkiVMnz6dOXPm0LlzZz755BMGDRrEyZMnCQwMLPG88+fP89xzz9GzZ89iHx88eDDz5t1cmevs7Gzz2EXVFZNkXKTTPzqQ5wfZcdawujPP+PqDoyv4hhlnua6eAM8g2z6XokDM35ZbJJs06ALe9W5+b5rxNbUdswdTm7QLu+Dw0opdw9kTIu4wlk5UQ9OmTeO3335j06ZN1Kt38+d/9uxZPvvsM44cOULz5sZyoNatW7N582Y+//xz5sypuTuchfm7873/aPpcP4ju0HcweAY4uasdlhDCRlRPfD/66CMmT57MxInGHopz5szh999/Z+7cubz00kvFnqPX6xkzZgxvvvkmmzdvJiUlpcgxzs7OBAcHlyuGnJwccnJyzN9Xx0UZwtL5a8bEN9zfQ+VIqjjT5hVu/savAU1vJr6Netv2uc6sh+9GF/+YfxOYVvBJjz4fkk4XjDe2bQyFBRQk1Umn4OdJFb/O0A+g02TbxFRJFEXhySefZPny5WzcuJHwcMvOJpmZmQBotZYfCup0Ogy1oNtBRLeRxP76GQ3zE1EO/YSmwwS1QxJC2IiqpQ65ubns3buX/v1v1tdptVr69+/P9u3bSzxv5syZBAYGMmlSyf9Ybdy4kcDAQJo0acKUKVO4du1aicfOmjULb29v86261aWJomKumhJfmakpVWahGV+wb3/bi7uNX73qQXjvglsv41jSScguaKt2/Tzoc8DRDXwa2j4Ok4Am0O2pQrFYefOLtHxd1cjUqVNZtGgRixcvxtPTk4SEBBISEsjKMi4Gbdq0KZGRkfzjH/9g165dnD17lg8//JC1a9cWKS2riYa2qsv3DAIga+t/a2XLOyFqKlVnfJOSktDr9QQFWX6kGhQUxIkTxf/Du2XLFr755hsOHDhQ4nUHDx7M3XffTXh4OGfPnuVf//oXQ4YMYfv27eh0Res6a8KiDHFTVq6ey6nZADSSxLd0prIDNz/j1wA77mhmSqa7TIFu026Of9gMblyGq6egfsebx/k3Bq0d/zbXaGDgWxU///hvsGRMtawR/uKLLwCKdGiYN28eEyZMwNHRkVWrVvHSSy8xfPhw0tPTiYyMZMGCBQwdOlSFiCuXh7MD6c0eIPPEj7hdPwmxWyGsh9phCSFsQPVSB2vcuHGDsWPH8tVXX+Hv71/icQ888ID5fsuWLWnVqhURERFs3LiRfv36FTne2dlZaoBrkNhk42yvt6sjvu5OKkdTxZkWt1XGjK95wdotNdcBTQoS3xMFie/x4o+rasyL404ZNzuwZ5JuY0o5ZjCjoqJq9E5tZbmzczNWHO3OQw5/kb/jfzhI4itEjaDqO7W/vz86nY4rV65YjF+5cqXY+tyzZ89y/vx5hg8fjoODAw4ODixcuJCVK1fi4ODA2bNni32eRo0a4e/vz5kzZ+zyOkTVImUOVjDP+BYkvv6NAY0xIU6/arvnKW0ntlu7K5hbmdmxo4Mt+IYZt3nOz4KUWLWjETbWKawOf3oMB0B78jdIu6xyREIIW1A18XVycqJ9+/asX7/ePGYwGFi/fj1du3YtcnzTpk05fPgwBw4cMN/uuusu+vbty4EDB0osT7h48SLXrl0jJCTEbq9FVB3nCjo6SJlDOWQW6uML4OQGPg2M920565t8Dgz5BTux1bN87NZZ5pJmhqsancPNxXdVYdMPYVNarYaOnXux09AUraKHPfPKPkkIUeWp/tnc9OnT+eqrr1iwYAHHjx9nypQpZGRkmLs8jBs3jpdffhkAFxcXWrRoYXHz8fHB09OTFi1a4OTkRHp6Os8//zw7duzg/PnzrF+/nhEjRhAZGcmgQYPUfKmikphamYVJ4ls6fT5kXTfedy9UOmRqIWbLxLdwX95bN8YILFRXbNDf7OgQWMUTX7BvaYhQ3b3t67FIb/x3I3/3XMjPKeMMIURVp3qN7/3338/Vq1eZMWMGCQkJtGnThtWrV5sXvMXFxRVpqVManU7HoUOHWLBgASkpKYSGhjJw4EDeeustqeOtJc4nSalDuWQlF9zRgKvvzfGAJnBqtW1nMRNLmcU1zZqmXoArRyA/Gxxc7NvRwVZkE4waLdDLBX2TYSScXUhwVhIcWwmt7lU7LCHEbVA98QVjE/Vp06YV+9jGjRtLPXf+/PkW37u6urJmzRobRSaqoxhJfMvHXN9bB7SFup3YI5krbSc2tzrgEQTpV+D4r8Yx/yjLmKoqSXxrvPu7NOK7k/141nEphp1z0EriK0S1pnqpgxC2lJqZx7WMXEAS3zLdunmFiV0SX9OCtRJ2YjMlxEdXlH5cVXNrZwdR4/SM9Gej5zByFR3aS3vg8n61QxJC3AZJfEWNElOwY1ugpzPuzlXiA42q69bNK0xMpQcZVyGj5I1fyk2fD9cK6nZL6tRgSiDLOq6qqRMOWkfIy4C0i2pHI+xAq9UwuHMrVhk6Gwd2fa1uQEKI2yKJr6hRpL7XCqak1rR5hYmzB3gXdHZIskGd7/UY0Ocad2LzLmFjmCK9favBwjYAnaOxLANu1jGLGufeDvX4zmBc5GY4/BNkJpdxhhCiqpLEV1R7By6k0PO9v3h/zQlOJ94AoFGAJL5lurWVWWGBNix3KFzfW9JC1VsT3cBqUuoA0tmhFgj0dMG/aQ+OGMLQ6nNg/7dqhySEqCBJfEW1t2R3HBeSs/h8w1nm/H0OkBnfcskoodQBbiZztpjFLE9f3sKP6ZyrR0cHE3Odr/Tyrcke6tKQBfqBABh2fW1svSeEqHYk8RXV3pYzxgROp9WgNxi3Yg3zk8S3TJm37NpWmC0XuCWW0tHBxN2v0O5xUcbNIaoL6exQK3SP8Ge/Vz+uKx5oU+Pg9J9qhySEqABJfEW1FnctkwvJWThoNfw6rQet63nj6+ZIu4a+ZZ9c25lqfN39ij5my1lMc0eHMup2TeUN1WVhm0nhn5WiqBuLsButVsPozlH8qO9tHNj1lboBCSEqRBJfUa18tzOW6Bmr2XLaOFu59azxa9sGPkSHerFiand2vdIffw/ZrKRMNy4bv3oEFX3MlHymJ9zc3a0iDHpIOmV5zZKEti342q7iz6eGOo1A6wC5NyDtktrRCDu6p309fjAMwKBo4Ox6uHZW7ZCEEFaSxFdUG4qi8NWmc2Tm6vlwrXEW0VTm0D3S+DG5RqPBUSe/1mXKy4Lr5433Te3LCnP2BK96xvu3M+t7/Tzoc8DBtey63V7Pw33fQsdJFX8+NTg4wYC3YPQ34OyldjTCjgI8nYlu3pqNhtbGgd3fqBuQEMJqkiGIauNYfBrnr2UCsD8uhb2xyWwrSHx7RBZTpypKdu0MKAbjVsXFdXUA23QrMJ1bnp3YXLwg+i5wdK3486ml6xPQ8h7jaxA12gOd6rNQPwAA5cAiyM1QOSIhhDUk8RXVxqrD8Rbf/2vZEa5n5uHupKN1fR91gqquCtfdajTFH2OLOt/ydHQQohrpHuHPGc8uxBoC0WSnwuGf1A5JCGEFSXxFtaAoCqsOJwAwpU8EACevGHv2dmnkJ+UN1ko8bvxaWkJq6uVrOrYiTElzoCS+ombQajXc16khi/T9jQO7vpZFjUJUI5ItiGrhePwNYpIycHLQMrVvJN0ibnYi6C5lDtazpreuzPgKYeGe9vVYauhDtuIIVw7DhZ1qhySEKCdJfEW1YCpz6NM4AA9nByb1CDc/1iNKEl+rmUsdSum0YFr0duMyZKda/xwGA1w1dXSQxFfUHKE+rrRpHM4v+u7GAWltJkS1IYmvqPKMZQ7GxHdYqxAA+jYJZHS7etzfoT5RgR5qhlf95OdAsnGHu1ITUlcf8DT+vM0JrDVSYiE/y7gTm2+Y9ecLUYXd37HQIrdjv8CNKypHJIQoD0l8RZV39moG5wrKHPo1M/ac1Wo1fHhfa/59Tys0JS3OEsW7dgYUPbh4g2dw6ceayx0qUOdrmlX2b1x2Rwchqpl+zYK44t6UfYZINIY82LdA7ZCEEOUgia+o8mKSjO2CmgR54uFcjbayraoK192W9UfD7dT5Xi3HVsVCVFOOOi33dqjHgvyBxoE980Cfr25QQogySeIrqryE1CwAQrxdVI6khihPfa/J7fTylYVtooZ7oGN9/jB0JknxMtbCn/xd7ZCEEGWQxFdUefGp2YBxQYmwgfK0MjMxHZN4O4mvzPiKmqmhnzudIkP4Qd/XOCCL3ISo8iTxFVWeKfENlhlf2yi8eUVZTElr2kXITiv/cxTu6BDYzLr4hKhGHurcgMX5/dCjhfObK/ZHohCi0kjiK6q8eCl1sJ38XEg+a7xfnsTXrQ54GBcUknS6/M+TdhHyMkDrCL7hZR8vRDXVv1kQuR6hrNO3Mw7s/lrdgIQQpZLEV1R5CaYZXy9JfG9b8jkw5IOTJ3iFlu+citT5mjs6RIFOFiSKmsvJQcs97W+2NuPgD5BzQ92ghBAlkn+RRJWmKIrU+FbU8V/h58nGXrq3CmhSdkcH87FNIWZT2S3N8nPhmwEQf8DyeYSo4R7oWJ8v/27OOUMIjXLj4dAS6Pio2mEJIYohM76iSruemUdOvgGAQC9nlaOpZk6tKT7pBWh2Z/mvU96WZlcOWya9Gi00GVr+5xGimgrzd6d7ZCDf6vsbB3Z9DYqiblBCiGLJjK+oEvbGJpOWnU/fJoEW46b6Xn8PJ5wdZBMEq5g+bu03A9qOuzmucwBX3/Jfx5z4llHqYEqMG3SF+74FB2dw8Sr/8whRjT3YqQEvn+nFC44/4nr1OMRuhbAeaoclhLiFzPgK1eXpDUyYu5uJ83bz96mrFo/Fp0hHhwozJb6eoeARcPNmTdILNxPflDjIzSj5OFNiHNTC+DyS9IpaZEB0EE4evizP724ckEVuQlRJkvgK1Z1JTOdGjnHHo5d+PkRadp75sfg0Y+Ib4i31vVYzJb7Onrd3HXc/cPM33i+t3CFR+vaK2su0yO1b0yK347/CjQR1gxJCFCGJr1Dd0cs3+8PGp2Yza9XNRVSya9ttMCW+tph5NfXiLS3xNc34St9eUUs90LE+x5WG7DY0NnZP2Ttf7ZCEELeQxFeo7lhB4tu2gQ8A3++6wJbTSYCUOtwWW834QtktzXIzjKUQIFsUi1orzN+dHpH+fJs/0DiwZx7o80o/SQhRqSTxFao7ejkVgIc6NWB814YA/HfjGaDQdsVS6mA9c+Jrgxnfsjo7JJ0GFHDzA3f/238+Iaqph7s04A9DJ5LwgfQEOPGb2iEJIQqRxFeoSlEUjsUbZ3ybh3ozrlsYAHtir5OdpychTWZ8K0RRIKeghMQmM76mxLeEXr6mmeAAKXMQtVv/ZkHU8XJncX4f48AuWeQmRFUiia9Q1cXrWdzIzsdRpyEy0ING/u6EeLuQm29g9/lk2a64onLTgYI+orZMfK/HQm5m0cevysI2IQAcdFoe7NSAxfn90KOF2C1w5ZjaYQkhCkjiK1RlKnNoHOSJk4MWjUZD90jjR+W/H4onO8+4eUWQbFdsHVOZg9YBHGzws3P3B9c6gALXThd93FQCIfW9QvBAxwZc1frzp769cUBamwlRZUjiK1RlWtjWPPRmHWqPgsT3t0PxAPi5O+HiKJtXWKXwwrbybk1cGo2m9M4O5o4OkvgKEeztwoBmQSzUFyxyO7QEstNKP0kIUSkk8RWVSlEUZq06zrfbzwM3W5lFh9xMfLtF+gGQXtDbV+p7K8CWHR1MTGUMibfU+eZlQXJMwTGS+AoB8HCXhmw3RHNWqWssPTr4g9ohCSGQxFdUsoMXU/ly0zle++UoW04n3VzYVtfbfEygpwuNgzzM30t9bwWYF7bZcPe0kjo7mDo6uPqCe4Dtnk+IaqxbhB9hfu4syO9vHNj9lXHRqRBCVZL4ikplqukFmP7jAXO7sqbBljOTpjpfkBnfCrHnjO+tvXwL1/faoqxCiBpAq9XwYKcGLNP3JFPjCkmnIOZvtcMSotaTxFdUqsK7tCXeyAEgzM8NTxdHi+N6FEp8q/V2xXlZELcTDPrKfV67JL4FNb7XY+Docjj2i/F2clXB41LmIERh97SvR67Og6V5PYwDu75SNyAhhCS+onKZFrM91LmBeSw6tOjH8Z0b+aHTGmcPq3Wpw4Z3YO5AOPJz5T6vPRJfj0BjOYNigJ8mwI/jjLejy4yPS+IrhAU/D2cGtwjmW/0A48DJVZByQd2ghKjlJPEVlUZvUDiRYEx8J/UIZ0LBZhU9o4rWhXo4O9CvaSAOWg2t6/tUYpQ2ZioDKGnHM3uxR+Kr0cCAt6Bhd2jQzfLW9E5oeY/tnkuIGmJM5wacVuqxQ2lu/KNx7zy1QxKiVnNQOwBRe8QkpZOdZ8DNSUeYnzuvD49mbNeGhPu5F3v8Jw+0ITUrr3qXOmQkGb9mJlXu89pjcRtAu7HGmxCiXDqF1yEy0IN5SQPo4nQU9i6A3i+Cg7PaoQlRK8mMr6g0pvrepsGe6LQaNBoNEQEeaLXFL4hyc3Ko3kkv3Ex8Myo58c22U+IrhLCKRqNhTOcGrDO0J1Hjb/wj+OgKtcMSotaSxFdUmpubVXiXcWQNkqlS4muPUgchRIWMbl8PZycnFuTeYRzY9T91AxKiFpPEV1Sao8Xs0laj5WZCXqbxfqWXOkjiK0RV4eXiyKi2dVmi70s+DnBpD1zer3ZYQtRKkviKSqEoinmziuK6ONRIhZNdmfEVolYb1zWMJLz5Xd/ZOLDra3UDEqKWksRXVIqEtGySM3LRaTU0DqolyVjhZDc7BfR5lffckvgKUaU0CfakU3gdFuQXtDY7shQyk9UNSohaSBJfUSlM9b2RAR64OOpUjqaSZF675ftK/EfOnPjWktl1IaqB8V3D2KdEcYJwyM+G/d+qHZIQtY4kvqJS1Lr6Xiha3lCZdb7mdmYy4ytEVTGweRCBni7MzetvHNj9TeXv6ihELSeJr6gURy+nArWovheKJrqVVeerKFLqIEQV5KjT8kCnBqzUdyNd4wEpsXBmndphCVGrSOIrKsXBC8bEt0XdWtTKLOOq5feVNeOblwVKwSySJL5CVCkPdqpPntaF7/N6GQd2faVuQELUMpL4CruLT80iIS0bnVZDq3q1KfG9pca3smZ8TbO9aMCp+F3xhBDqCPF2pX+zQBbpC8odzqyDa2fVDUqIWkQSX2F3+2JTAGgW4ombUy3aJds0w6sr2Jq00hLfQru2aYrfFU8IoZ6xXcKIVYLZrLQBFNgzV+2QhKg1JPEVdrcv7joAbev7qhxJJTMluv6NjV8rq9RBFrYJUaV1i/Cjkb87c/MKWpvt/9a44Y0Qwu4k8RV2t78g8W3X0EfdQCqbKdENaGL8WtmlDi61aCGhENWIVqvhoc4N+NvQmnhtEGSnGvv6CiHsThJfYVc5+XqOXDLOQNa+Gd+CGt+Apsavt/b1tRfp6CBElXdv+/o4OzoyL+cO48Cur4wdWYQQdiWJr7Cro5fTyNUbqOPuREM/N7XDqTx52ZBbkICqNeMria8QVZa3myMj29blR30fcjVOkHAILu5WOywhajxJfIVd7Y9LAaBtfR80tWmhlanMQesAdRpZjtmbJL5CVAvjujYkBU9W5nc1DkhrMyHsThJfYVf7zPW9ta3MoSDJdfMDj0Dj/czkytmlSRa3CVEtNAvxolN4HRbkFyxyO7YC0q+Weo4Q4vZI4ivsan9sQUeHBj7qBlLZTLO77gHgWqdgUIGs6/Z/bvOMryxuE6KqG9e1IYeVRhwhCvS5sG+B2iEJUaNJ4ivsJiE1m8up2Wg10Lqej9rhVC7TwjY3P9A5gGvBjPetu7nZg5Q6CFFtDGoeTKCnM3Nz+xkH9swDfb66QQlRg1WJxPfzzz8nLCwMFxcXOnfuzK5du8p13g8//IBGo2HkyJEW44qiMGPGDEJCQnB1daV///6cPn3aDpGL0uw6nwxA4yBP3J1r0cYVUGjG19/41a3ga2UscJPEV4hqw1Gn5cFODfjd0IU0rTekXYRTq9UOS4gaS/XEd8mSJUyfPp3XX3+dffv20bp1awYNGkRiYmKp550/f57nnnuOnj17Fnnsvffe49NPP2XOnDns3LkTd3d3Bg0aRHZ2tr1eRq2Xk69n9ZF4svNu1rCuPhIPQO8mAWqFpR5zjW9BwmtKgCtjgZskvkJUKw92akC+1pnvcnsZB3bLIjch7EX1xPejjz5i8uTJTJw4kejoaObMmYObmxtz55a8haNer2fMmDG8+eabNGrUyOIxRVH45JNPePXVVxkxYgStWrVi4cKFXL58mRUrVtj51dRe32yJ4fFF+3hj5VEAMnPz2XDC+LH+sJYhaoamjiIzvn7Gr5Ux45sti9uEqE6CvV0Y0CyI7/T9MaCBcxvh6im1wxKiRlI18c3NzWXv3r3079/fPKbVaunfvz/bt28v8byZM2cSGBjIpEmTijwWExNDQkKCxTW9vb3p3LlzidfMyckhLS3N4iass+2MsaZ12b5LJN7IZuPJq2Tl6ann60rLut4qR6eCwl0doNCMbyVsYiEzvkJUO2O7NuSiEsDfSjvjwO6v1Q1IiBpK1cQ3KSkJvV5PUFCQxXhQUBAJCQnFnrNlyxa++eYbvvqq+I+CTOdZc81Zs2bh7e1tvtWvX9/al1Kr6Q0KBy6kAJCrN7BoRxy/HzaWOQxrGVK7+veaZNwy4+seYDluT+Z2ZtLVQYjqoluEH4383ZmbV9Da7OD3N/+IFULYjOqlDta4ceMGY8eO5auvvsLf399m13355ZdJTU013y5cuGCza9cGZxLTSc+5uQp50Y5YNpww1mgPrY1lDnCz1MHtlsVtUuMrhCiGRqNhTJeGbDG04KI21PgH7KElaoclRI2jauLr7++PTqfjypUrFuNXrlwhODi4yPFnz57l/PnzDB8+HAcHBxwcHFi4cCErV67EwcGBs2fPms8r7zUBnJ2d8fLysriJ8jNtUtExzJe6Pq4kZ+SSmWssc2hVrxaWOcDNdmammV73SurqoCiS+ApRTd3Trh4ujo58k1PQ2mzX18b/p4UQNqNq4uvk5ET79u1Zv369ecxgMLB+/Xq6du1a5PimTZty+PBhDhw4YL7ddddd9O3blwMHDlC/fn3Cw8MJDg62uGZaWho7d+4s9pri9u03J751GN+toXl8aG0tc8jPhZxU4/3KXtyWnwOGPON9KXUQolrxdnNkZNtQftb3IkfjAlePw/ktaoclRI2ieqnD9OnT+eqrr1iwYAHHjx9nypQpZGRkMHHiRADGjRvHyy+/DICLiwstWrSwuPn4+ODp6UmLFi1wcnJCo9Hw9NNP8/bbb7Ny5UoOHz7MuHHjCA0NLdLvV9jGvrgUANo18OX+jg1wd9IBcGer2lrmUDDbq9GBi4/xfmW1MytcE+jkYd/nEkLY3NguYaThzs/53Y0D0tpMCJtSfVeB+++/n6tXrzJjxgwSEhJo06YNq1evNi9Oi4uLQ6u1Lj9/4YUXyMjI4LHHHiMlJYUePXqwevVqXFxc7PESarXUrDzOJKYD0KaBD96ujiyc1JnEtGxa1bbd2kzM9b11wPS761aoq4PBcHPcVrZ8DBv/DwwFtdZOnrZ/DiGE3UWHetEprA4LYgfwkG49HP8NUi+Bd121QxOiRlA98QWYNm0a06ZNK/axjRs3lnru/Pnzi4xpNBpmzpzJzJkzbRCdKI2pm0NDPzf8PZwBaN/QV8WIqoBbN6+AmzO+igGyU4xJsS3t/w7yC23Q0rCbba8vhKg047o1ZNr5ZPbSnPbKUdg7H+54Re2whKgRZEpI3BZTfW/b+j7qBlKVmEod3AslvjpHcClY6GfrOt/8HEg+Z7z/j00w/Tg8JKvBhaiuBjUPJtDTmW9yCxa57Z1n/P9cCHHbJPEVt8Vc31vbZ3kLyzDuWGde0GZir5Zm186AogdnbwhuBV6hUBsXFQpRQzjqtDzcpSF/GjpwTeNnfE85tlLtsISoESTxFRVmMCiFZnwl8TW7dfMKE3u1NLt6wvg1oIkkvELUEGM6N0Dn4MT83L7GgV3/UzcgIWoISXxFhSWkZXMjOx8HrYamIdIz1sw0o2vq4WtimvE1zQjbytWTxq+BTW17XSGEavw8nLm7XT1+0N9BPg5wcRdcPqB2WEJUe5L4igq7npkLgI+bE446+VUyMy9uu6XUwb3ge1MNsK0kHjd+DZDEV4iaZFKPMK7iw2/6TsaBXdLaTIjbJdmKqLCUTONGCb5ujipHUsUUt7gNCs342rrUoWDGN6CJba8rhFBVZKAnfZoEsDB/oHHg8E+QmaxuUEJUc5L4igozzfj6ujmpHEkVU1w7M7DPJhb5uZB81nhfZnyFqHEm9QhnnxLFUSUc9Dmwb6HaIQlRrUniKyrsesGMr4/M+FrKLGFxmz1mfJPPGjetcPIEL2lwL0RN0yPSn8hAT+bnDzAO7P4GDHp1gxKiGpPEV1RYSobM+Bahz4csY6eLojO+dqjxlY4OQtRoGo2GcV0bslLfjTQ8ITUOTq1WOywhqi1JfEWFmWd83WXG1yzLVH+nKbo7m6nLgy1nfM31vVLmIERNNaptXRycXFmc38c4IK3NhKgwSXxFhaWYujq4yoyvmalVmasvaHWWjxXewEJRbPN8hWd8hRA1kqeLI3e3q8cifX8MaOHcxpt/9AohrCKJr6iwlCzp6lBERgk9fOFmza8hH7JTbPN8iabEV2Z8hajJxnVtyEUlgHX6tsaB3V+rG5AQ1ZQkvqLCCvfxFQVKWtgG4OBsXIQGkGGDOl99nnG7YpDNK4So4aKCPOnayI8F+oLWZgcWQ3aaukEJUQ05qB2AqL7s3sc3KwUu7ATFYDnu7AUNuoK2jL/bLh+AG/ElP+7oCg27g86G8ZsS2ls3rzBx94PcGwUJcqTlY2XFe6v0K2DIA0d38KpXkWiFENXI+G4NefxcC2KoS3juJTj4A3R+TO2whKhWJPEVFWbu4+tupxnfnyfBmXXFPzbqS2j9QMnnxh+E//Uu+zn6vQ49p1csvuKUNuMLxjrf6+eLLnC7vB/+16dizxnQuOw/AoQQ1V7/ZkGEersyN30AbznONy5y6zRZOroIYQVJfEWF6A0KqVl27OOrKBC303g/uBXoCpLrGwmQdhHidpSe+F7YZfzqWgfqNCr6eHqisS2QaXGYrZS0eYVJSZtYmOJ18wPf8PI/n9YBuv/TuhiFENWSg07LmC4N+e+anrzstAS3a6fh3AaIuEPt0ISoNiTxFRWSlpVnbkxgl64OaZeNJQFaB3h0PTgUPMehH2HZ5LJXNJsS2vbjof8bRR/f/x388oTttw8uz4wv3Oz+YGKOdwL0m2HbmIQQNcaDnRrwn/WnWZLXi4kOa2Dn/yTxFcIK8vmoqBBTmYOHswNODnb4Nbp63Pi1TsTNpBdutu26erz0lmBldTuwx/bBUI4aX3/L40ykO4MQohzquDtxV+tQvtUX7OR2arWxfEoIUS6S+IoKSbFnmQMU2pjhlv60flGAxrg72q2zphbnl9Hf1q2EBPR2lTXjW1zCrSg3E33pxyuEKMOEbmGcU0LZbGgFKNLaTAgrSOIrKsS8eYXdEt+CxDWwmeW4kxv4hlkec6uMpILEUgP+JSSS7nbYTAJuJuPF9fGFQgl3ocQ3I6lgm2NNQWIvhBAla1HXmw4NfZmXX9DabN+3kJupblBCVBOS+IoKuZ5hamVmp44OJc34ws1ygJLqfE3jPg2MiXJxTIlvfjbkZlQ8zsIMesgs2LLYmsVtpgTeN6zkeIUQopBJPcLZaGjDRQKNG+Ic/kntkISoFiTxFRVi180rFKX0mldznW8JM77msoFS6mWd3MHB1Xi/tJIJa2RdBwpmj93qFH+Mqfa3cInFVanvFUJYZ0B0ECE+7szPK6j13fU/2356JUQNJYmvqBC7bl5xIwFyUkGjA7/Ioo+byh/KmvEtazcz8+yrjep8TeULLj4lb4rhXqirg+kfqbLqkYUQ4hYOOi0TuoXxo7432TjBlSMQu03tsISo8iTxFRVi1xlfUyJYp5Fxm99bmRLExOOln1/WDKp59tVGnR3KWtgGN0sgDHmQU7DdqLmsQ2Z8hRDld3+n+uidvFmW3904sOtLdQMSohqQxFdUiF1nfMuaAfVvbPyamVR80ppYzhlUW7c0K2vzCjDW8Dq6WR5vSuDLmqEWQohCvFwcubdDfRboBxkHjv8GqRfVDUqIKk4SX1Eh5u2K7TnjW9IMqJO7ceEaFC13yEyGjETj/ZI6OpgU12HhdpRnxrfw82ZeK9SBgpsJvRBClNO4rg05qTRgh6EZKHrYM0/tkISo0iTxFRVimvG1Szszc41us5KPCTDV+d6ywM10rncDcPYo/XlsPuN7zfK6ZT1vRtItHSjcbROHEKLWaBTgQc8of+bnF8z67p0PedmqxiREVSaJr6iQFHvV+CrKzY/+SytVKKmzgzUbQZS0i1pFZZaj1KHw82Ymla8DhRBClGJsl4asNbQnAT/j+8rR5WqHJESVJYmvqJDr9qrxTU809qTUaEvfzMHcy7eEGd/yJL5utp7xNW1eUc5Sh8IzvtLRQQhRQXc0DSTI252Fef2MA7u+lNZmQpTAQe0ARPWTnacnK08P3OaM7/XzsPU/kJd1c8zUWsw3HBxdSj7XtBDs0n5Y/vjN8ZjNBY+XUiZhUri1WEVlp8HG/4OsZIjbYRwrc8a3oJvEoR9vdnYIKEe8QghRDAedljFdGvLNmjt42nE5Tpf3w8U9UL+j2qEJUeVI4iusZqrv1Wk1eLncxq/Q1v/AnrnFPxbSuvRz/ZuAgwvk3oCD31t/PhSaeb2NUoeDP8COzy3HTFsql8S85XKhdmzliVcIIUpwX4f6fLLuFCv1XblHt8k46yuJrxBFSOIrrGbu4evqiEajqfiFrhwzfm39kOUMrc4RokeWfq6zB4xdARd3F32sTjgEtyz7+U0zr7dT6pB41Pg1oh806gPe9aBeh9LPaTMGtI6QnWr8vk4jCG5R8RiEELVegKczd7YKZf6BgcbE9+gKGPgOeAapHZoQVYokvsJqNzevuI36XkW5WZ/bdWrFEr+GXY23ijLN+OZlQm6msceutUw1uq0fhFb3lu8cR1doP9765xJCiFJM6hHOnfsvsdfQmPacgr3zoM9LaoclRJUii9uE1VLNC9tuo77XYhFbMdsSVwZnT9AVvIaKzPqWtwOFEEJUghZ1venSqA7z8wcaB/bMhfxcdYMSooqRxFdY7bq5h+9tJL6m+tayFrHZk0Zze5tYZFw1Ju9owL+UDhRCCFFJHu3RiD8MnUjEF9KvwPGVaockRJUiia+wmk1KHcxtvFTuX+teaBc1a5lme33DjOULQgihsjuaBlLf35tvTa3Nds5RNyAhqhhJfIXVUszbFd9O4mvalljlEgH325jxLc8Oc0IIUYm0Wg2P9Ajne30/cnEwLgC+tFftsISoMiTxFVazSalDYkHiq3bS6HYbvXyrSvIuhBCF3NOuHnmu/vyq72Ic2Pk/dQMSogqRxFdYLTnDOONbx72Cia+iWLe1sD2538bubVWlXEMIIQpxddLxYKcGLMgfZBw4usy4oFgIIYmvsN7lFONOayHeFVyUlpEEWdcBTenbElcGt4JevhXZxKKqJO9CCHGLcV0bclQTyT5DJOhzYc88tUMSokqQxFdY7dJ1Y+Jbz7eCC7pMJQK+DSvWO9eWKjrjm5FUsCBOY9xFTgghqpBQH1cGtwhmvmnWV1qbCQFI4iuslJqVx42cfMD4xloh5trYKrAorKLtzEyvwaeB+sm7EFaaNWsWHTt2xNPTk8DAQEaOHMnJkyeLHLd9+3buuOMO3N3d8fLyolevXmRlZakQsaiIR7qH8YehM4mKD6QnSGszIZDEV1jJNNtbx90JN6cKbvxXlRaFVXTG1/wapL5XVD9///03U6dOZceOHaxdu5a8vDwGDhxIRkaG+Zjt27czePBgBg4cyK5du9i9ezfTpk1Dq5V/NqqLdg18aVbPj0X5/Y0DO79UNyAhqgDZslhY5VJBfW/dis72QtVaFOYeYPxqbY1vYhVK3oWw0urVqy2+nz9/PoGBgezdu5devXoB8Mwzz/DUU0/x0ks3t7xt0kR+36sTjUbDpB7hvPVDP550XIHjxV3G1mZ126sdmhCqkT/dhVUu2yLxrUrb/JoWt+XegLzs8p93tYq0YxPCBlJTUwGoU6cOAImJiezcuZPAwEC6detGUFAQvXv3ZsuWLSVeIycnh7S0NIubUN/QliE4egdJazMhCkjiK6ximvG1ur5355cwqwG8E3qzrMC/sY2jqwAXb9AWbMTxXrgxxvJ8HGieta4CybsQt8FgMPD000/TvXt3WrRoAcC5c+cAeOONN5g8eTKrV6+mXbt29OvXj9OnTxd7nVmzZuHt7W2+1a9fv9JegyiZo07LxO5h5kVuypGf4cYVlaMSQj2S+AqrmGp861rb0eHQEshJhbyCGsKGPcDZw8bRVYBGAw27Gu/nZRpjPLSk9HP0+ZBR0BPTJ8yu4Qlhb1OnTuXIkSP88MMP5jGDwQDAP/7xDyZOnEjbtm35+OOPadKkCXPnzi32Oi+//DKpqanm24ULFyolflG2Bzo14JxTE/YZItEY8mCvtDYTtZfU+AqrXKxoqYNpZ7T7FkJIa/CuQrNBY1dA6gWIPwQ/ji27w0PujZv3nT3tGpoQ9jRt2jR+++03Nm3aRL169czjISEhAERHR1sc36xZM+Li4oq9lrOzM87OzvYLVlSYl4sj93esz7xtg2nn9Bns/gZ6TAeH29h9U4hqSmZ8hVUq3MPXtHgsqAX4hoFWZ9vAbodWZ4wpqLnx+8wyFrrlFCS+Di7yD4eolhRFYdq0aSxfvpy//vqL8PBwi8fDwsIIDQ0t0uLs1KlTNGzYsDJDFTYysXsYf9KZBMXX+InV0eVqhySEKiTxFeWWnacnKT0HsHLGNy/rZomDaTFZVWRe6JZe+kI3U+Irs72impo6dSqLFi1i8eLFeHp6kpCQQEJCgrlHr0aj4fnnn+fTTz9l6dKlnDlzhtdee40TJ04wadIklaMXFVHP141+zevybf4A48DOL4zbxwtRy0ipgyi3+FRjMujmpMPHzbH8J5pKB7SOxsVkVZVpoZshz7gAz7te8cdlF6xWl8RXVFNffPEFAH369LEYnzdvHhMmTADg6aefJjs7m2eeeYbk5GRat27N2rVriYiIqORoha1M6BbO44fv4CmH5Thf3g8Xd0P9TmqHJUSlksRXlJupzCHUxxWNRlP+E01dHNz8jIvJqiqNxhhjeoIxWS8p8ZUZX1HNKeWc6XvppZcs+viK6q1jmC/BIfX45Wo37nP4G3Z8IYmvqHWk1EGU26WUTKAiC9sKamZNm0VUZaYYS9vJLcc04+tl/3iEEMJGNBoNE7qHMV9f0Nrs+EpIu6xyVEJULkl8RblVuJWZKYl0r8L1vSamGEvbyU1mfIUQ1dRdrUNJcGvMTkNTNIZ8Y4cHIWoRSXxFuVW8lZmp1MHfxhHZgSnGUmd8JfEVQlRPLo46HuxUn3n5g40De+dZt2ulENWcJL6i3Creyqygh697NUh8TTGaYi6OOfGVUgchRPUzrmsYGzUduKj4G9s3HlmqdkhCVBpJfEW5XU6t4IxvZjWc8S1tEwuZ8RVCVGNBXi4MbVW/UGuzOdLaTNQakviKctEbFOJTjB+HWV3ja17cVo1qfEvbxEISXyFENfdoz0b8oO9LluIECYchdpvaIQlRKSTxFeWSeCObfIOCg1ZDoKeLdSfXuBlf6eMrhKjeokO9aBHZkGX6nsaBnV+oG5AQlUQSX1EupvreYG8XdFore/GaksjqVONbrsVtUuMrhKi+Hu3RiHmm1mYnfofr59UNSIhKUCUS388//5ywsDBcXFzo3Lkzu3btKvHYZcuW0aFDB3x8fHB3d6dNmzZ8++23FsdMmDABjUZjcRs8eLC9X0aNdqmiHR3gZtlAderjW2o7M5nxFUJUf70bB0BAUzbpW6JRDLDrK7VDEsLuVE98lyxZwvTp03n99dfZt28frVu3ZtCgQSQmJhZ7fJ06dXjllVfYvn07hw4dYuLEiUycOJE1a9ZYHDd48GDi4+PNt++//74yXk6NdbGiPXzzc24mim7VoMbXFGNOKuTnFn+M1PgKIWoArVbDoz3Cmas3Tgwp+xbcfH8TooZSPfH96KOPmDx5MhMnTiQ6Opo5c+bg5ubG3Llziz2+T58+jBo1imbNmhEREcE///lPWrVqxZYtWyyOc3Z2Jjg42Hzz9fWtjJdTY5lmfOtZ3dGhYOZUowMXH9sGZQ8uPsZYoeQFbpL4CiFqiJFt63LUtSNnDSFocm7AAZkkEjWbqolvbm4ue/fupX///uYxrVZL//792b59e5nnK4rC+vXrOXnyJL169bJ4bOPGjQQGBtKkSROmTJnCtWslf3Sdk5NDWlqaxU1YqvCubebNK/xAq/rfWWXTam/O+pZU5yuJrxCihnBx1DGuW6Ob2xjv/AIMBpWjEsJ+VM1EkpKS0Ov1BAUFWYwHBQWRkJBQ4nmpqal4eHjg5OTEsGHDmD17NgMGDDA/PnjwYBYuXMj69ev597//zd9//82QIUPQ6/XFXm/WrFl4e3ubb/Xr17fNC6xBLptrfN2sO7E6bV5hUtomFgY95KYb78viNiFEDfBwl4b8ru1DquKGJvkcnP5T7ZCEsBsHtQOoCE9PTw4cOEB6ejrr169n+vTpNGrUiD59+gDwwAMPmI9t2bIlrVq1IiIigo0bN9KvX78i13v55ZeZPn26+fu0tDRJfgtRFMVc6hDqY20rs4KZ9upQ32tiirW4BW6mpBdkxlcIUSP4ujsxrH0U3++5g8cdfoMd/4UmsiBc1Eyqzvj6+/uj0+m4cuWKxfiVK1cIDg4u8TytVktkZCRt2rTh2Wef5Z577mHWrFklHt+oUSP8/f05c+ZMsY87Ozvj5eVlcRM3pWTmkZlrnC0PtbbGtzq1MjMpraWZqcxB5wSOVv4RIIQQVdSkHuF8qx9IvqKFmL/hylG1QxLCLlRNfJ2cnGjfvj3r1683jxkMBtavX0/Xrl3LfR2DwUBOTk6Jj1+8eJFr164REhJyW/HWVqbZXn8PZ1wcddadXJ02rzApbRMLqe8VQtRAYf7uNG0SzWpDR+PADtnQQtRMqq82mj59Ol999RULFizg+PHjTJkyhYyMDCZOnAjAuHHjePnll83Hz5o1i7Vr13Lu3DmOHz/Ohx9+yLfffsvDDz8MQHp6Os8//zw7duzg/PnzrF+/nhEjRhAZGcmgQYNUeY3VXYVbmUGhGd9q0MPXxBRraTO+kvgKIWqYR3qEMzd/CADKoR8hvZh1DkJUc6rX+N5///1cvXqVGTNmkJCQQJs2bVi9erV5wVtcXBzaQt0AMjIyeOKJJ7h48SKurq40bdqURYsWcf/99wOg0+k4dOgQCxYsICUlhdDQUAYOHMhbb72Fs7OzKq+xuqtwKzMotHlFNarxNcVa7IyvbF4hhKiZukX4MTOgHQdSGtGGc7BnLvR5Ue2whLAp1RNfgGnTpjFt2rRiH9u4caPF92+//TZvv/12iddydXUtspmFuD0VbmUGhdqZVcNSh+L6+GabEl+pAxdC1CwajYYJPcKZu2IInzp9jrLnGzQ9ngYHmTQSNYfqpQ6i6ruUkglAqHcFFnNlVuPFbVLjK4SoZUa1rct25+4kKL5o0q/A0eVqhySETUniK8pkKnWo62tlD1+o5jO+kvgKIWoXF0cd93WJYGF+QW/87Z+DoqgblBA2JImvKJO51MHaGl99HmSnGO9XxxnfrOvG11CYJL5CiBpufNcwljKAbMUREg5BXNk7qQpRXUjiK0qVmZvP9Uxj8md1ja+5RlYDrr62DcyeXH0BjfF+ZrLlY5L4CiFquEAvF3q3acIyfU/jwPbP1Q1ICBuSxFeUyrRVsaezA96ujtadbC5zqANaK/v/qkmrM8YMRcsdpKuDEKIWmNyrEXP1xt3blBO/Q3KMyhEJYRuS+IpS3VYP38xq2MPXxBTzrQvczDO+3pUbjxBCVKLGQZ7Ua9yWv/Wt0KDAzi/VDkkIm5DEV5TKvLCtIj18byQYv1bnxNf0Gkyk1EEIUUtM7tmIr/VDAVD2LYSsFHUDEsIGJPEVpTItbAutSOJ79aTxq3+UDSOqJKaYk05ajkviK4SoJbpF+HE9uDsnDfXQ5GXAvoVqhyTEbbM68Q0LC2PmzJnExcXZIx5RxdxsZXYbiW9AUxtGVElMMV+VxFcIUTtpNBoe7xPJN3rjNsaGnXNAn69yVELcHqsT36effpply5bRqFEjBgwYwA8//EBOTo49YhNVQIVbmQFcPW78Wi0T3ybGr4nHLccl8RVC1CJDWoSw33sASYoX2rRLcGyF2iEJcVsqlPgeOHCAXbt20axZM5588klCQkKYNm0a+/bts0eMQiUGg8KZq+kANKhj5eYVeVlw/bzxfrVMfJsZv16Pgbzsm+M5smWxEKL20Gk1TOjdlEX6/gAYtv9XNrQQ1VqFa3zbtWvHp59+yuXLl3n99df5+uuv6dixI23atGHu3Lko8j9GtXcsPo2UzDzcnXREh1qZ6F07A4oBXHzAI9Au8dmVR6AxdsVgfC0ABoPM+Aohap3R7eqxynkYOYoj2st74cIutUMSosIqnPjm5eXx448/ctddd/Hss8/SoUMHvv76a0aPHs2//vUvxowZY8s4hQq2nDG28urSyA9HnZW/Kqba2MBmoNHYOLJKoNEUqvM9YfyalwEU/EEnia8QopZwcdQxokcbVui7A6DskA0tRPXlYO0J+/btY968eXz//fdotVrGjRvHxx9/TNOmNz/OHjVqFB07drRpoKLybS1IfLtHVmC7YVNtrKlWtjoKbAoXdtxMfE2zvRodOFag5lkIIaqpMZ0bMO6vodzPRjj+K1yPBd+GaoclhNWsnvHt2LEjp0+f5osvvuDSpUt88MEHFkkvQHh4OA888IDNghSVLztPz64Y43a9PaIqkPiaksXqWN9rcuuMb+Eyh+o4iy2EEBXk4+ZEy3bd2KxvgUYxwK7/qR2SEBVi9YzvuXPnaNiw9L/y3N3dmTdvXoWDEurbF3ednHwDAZ7ORAV6WH+B6tzKzMQ0W216LebEVxa2CSFqn4ndw3l791B66o5g2DMfbe8XwUXeD0X1YvWMb2JiIjt37iwyvnPnTvbs2WOToIT6TGUOPSL90Vg7u5mfA8nnjPerdeJbEPu1s8bXZOroIG/0QohaKDLQA01kP04b6qLNS4f936odkhBWszrxnTp1KhcuXCgyfunSJaZOnWqToIT6tpy5BlSwvvfaGVD04OwNnsE2jqwSeYYYX4OiNya/0tFBCFHLPdIz4uaGFtu/kA0tRLVjdeJ77Ngx2rVrV2S8bdu2HDt2zCZBCXWlZuZx+GIKAN0j/ay/gLm+t0n1roXVaAqVO5yQxFcIUev1iPTnqN/ggg0tLsDxX9QOSQirWJ34Ojs7c+XKlSLj8fHxODhYXTIsqqDt55IwKBAR4E6I921sVRxYjcscTArX+UriK4So5TQaDY/0bXZzQ4utn8mGFqJasTrxHThwIC+//DKpqanmsZSUFP71r38xYMAAmwYn1LFkt7GUpU+TCm48kViNtyq+lbmzw3HINu3aJomvEKL2Gt4qlHUew40bWsTvg7jtaockRLlZPUX7wQcf0KtXLxo2bEjbtm0BOHDgAEFBQXz7rRS6V3dnEtPZcPIqGg2M7WJFj8bY7fDzo5B7A3KM2xxX6x6+JqZZ6+O/wcnVxvuS+AohajEHnZb7e7fj59978JDDBgxbZ6Nt2E3tsIQoF6tnfOvWrcuhQ4d47733iI6Opn379vznP//h8OHD1K9f3x4xiko0d2sMAP2bBRHm717+Ew//BGkXITvVuBjMxRtCi9aCVzuh7Qq2LtaDPufmmBBC1GL3dqjPz84jAdCc+sO4AFiIaqBCRbnu7u489thjto5FqOx6Ri7L9l0EYFKPcOtONi1oG/g2NB5s7OZQE2ZG3erAM0fgRoLxeycP8ApRNyYhhFCZi6OOO3r0YP1fbemn24+y/XM0d36kdlhClKnCq9GOHTtGXFwcubm5FuN33XXXbQcl1LF4VxzZeQaah3rRObyOdSebEt+wnuAfZfvg1OTsWTOSeCGEsKGHuzTk6Q130o/9GPZ/h+6OV42TBUJUYRXauW3UqFEcPnwYjUaDUrCa07TJgV6vt22EolLk6w0s3H4eMM72WrVpRUYSZF4DNODf2C7xCSGMLly4gEajoV69egDs2rWLxYsXEx0dLZ/EiUrl7epIZKchHNn1LS04D3u+gV7Pqx2WEKWyusb3n//8J+Hh4SQmJuLm5sbRo0fZtGkTHTp0YOPGjXYIUVSGnTHJXEnLwdfNkTtbhVp3smm217chOLnZPjghhNlDDz3Ehg0bAEhISGDAgAHs2rWLV155hZkzZ6ocnahtJvZoxDzDUADytn9p3OVSiCrM6sR3+/btzJw5E39/f7RaLVqtlh49ejBr1iyeeuope8QoKsHvh+MBGNQ8GCcHK38talL7MiGquCNHjtCpUycAfvzxR1q0aMG2bdv47rvvmD9/vrrBiVon1McVTcvRxCt1cMy6alzoLEQVZnXiq9fr8fQ01jv6+/tz+fJlABo2bMjJkydtG52oFPl6A2uOGBdvDW1ZgYVbpg0rJPEVwu7y8vJwdnYGYN26deZ1FU2bNiU+Pl7N0EQt9WjvxszPHwRA7pbZsqGFqNKsTnxbtGjBwYMHAejcuTPvvfceW7duZebMmTRq1MjmAQr72xWTzLWMXHzcHOkacTtbFEviK4S9NW/enDlz5rB582bWrl3L4MGDAbh8+TJ+fhX4/1eI29Q02Iu48PtIV1xwunYCzv6ldkhClMjqxPfVV1/FYDAAMHPmTGJiYujZsyerVq3i008/tXmAwv7MZQ7RwTjqrP6VKJT41oANK4So4v7973/z5Zdf0qdPHx588EFat24NwMqVK80lEEJUtjG9W/Gjvg8AeVtmqxuMEKWwuqvDoEGDzPcjIyM5ceIEycnJ+Pr6WtcJQFQJeoPCmqMFZQ6tKlDmkHENMq4a70tHByHsrk+fPiQlJZGWloavr695/LHHHsPNTRaXCnV0j/TjK9/RjE9bg+P5DXDlKAQ1VzssIYqwanovLy8PBwcHjhw5YjFep04dSXqrqZ0x10hKN5Y5dKtImUNSQX2vTwNw9rBtcEKIIrKyssjJyTEnvbGxsXzyySecPHmSwMBAlaMTtZVGo+HO3l1ZbegIgGHbZypHJETxrEp8HR0dadCggfTqrUH+PHoFgIHRQRUrc5CODkJUqhEjRrBw4UIAUlJS6Ny5Mx9++CEjR47kiy++UDk6UZvd1SaUn5xGAaAc/unmjpdCVCFWZzqvvPIK//rXv0hOTrZHPKKSHbyYAkD3SP+KXcDc0UHqe4WoDPv27aNnz54ALF26lKCgIGJjY1m4cKGssxCqcnbQ0b7bAHYbGqMz5KHs/FLtkIQowuoa388++4wzZ84QGhpKw4YNcXd3t3h83759NgtO2JfeoHAi/gYAzUO9K3YR88K2ZjaKSghRmszMTHNLyT///JO7774brVZLly5diI2NVTk6UduN6dKQGRvvoiMfkL/zaxx7Tpct30WVYnXiO3LkSDuEIdQQk5RBVp4eV0cd4f7uZZ9w7SykXrQcSzxm/CqlDkJUisjISFasWMGoUaNYs2YNzzzzDACJiYl4eXmpHJ2o7eq4OxHYcRTn9iyiUV4C7F8EXaaoHZYQZlYnvq+//ro94hAqOHo5FYCmIZ7otGUsTrx6Cj7vWPLjAdLRQYjKMGPGDB566CGeeeYZ7rjjDrp27QoYZ3/btm2rcnRCwOTeEfx39zDe4htyNs/GueNk0FmdbghhF/KbWIsdi08DoHloOWaJkk4Zvzq6gW+Y5WONB8tHWUJUknvuuYcePXoQHx9v7uEL0K9fP0aNGqViZEIYhXi7QusHSTr8E/4Zl+DYCmh5j9phCQFUIPHVarWlti6Tjg/Vx7HLxsQ3OqQc9b05xmNp0BXGLrNjVEKIsgQHBxMcHMzFi8bSo3r16snmFaJKmdQnmm8PDOQZh6Vk/f0xri1Gg7Q9FVWA1Ynv8uXLLb7Py8tj//79LFiwgDfffNNmgQn7UhTFnPiWa8Y3x7gITmZ2hVCXwWDg7bff5sMPPyQ9PR0AT09Pnn32WV555RW02gq0JRTCxsL83bna9GGyT/+Ca9IROL8FwnuqHZYQ1ie+I0aMKDJ2zz330Lx5c5YsWcKkSZNsEpiwrytpOVzLyEWn1dAkuBzJrGnGVxJfIVT1yiuv8M033/B///d/dO/eHYAtW7bwxhtvkJ2dzTvvvKNyhEIYje3Xnp9O9GaswzqyNn6MqyS+ogqwWY1vly5deOyxx2x1OWFnx+KNC9siAtxxcdSVfYJ5xldWjQuhpgULFvD1119z1113mcdatWpF3bp1eeKJJyTxFVVGsxAv5tZ/GMPl9bjGrjdueBQorS+FumzymVhWVhaffvopdevWtcXlRCW4Wd9bzkRWSh2EqBKSk5Np2rRo+8CmTZvKxkKiyrm7fy/WGDoAkL3pPypHI0QFEl9fX1/q1Kljvvn6+uLp6cncuXN5//337RGjsIOj5vrecm5cIYmvEFVC69at+eyzz4qMf/bZZ7Rq1UqFiIQoWZdGdfirzgMAOB79CdLiVY5I1HZWlzp8/PHHFl0dtFotAQEBdO7cGV9fX5sGJ+zH1MosujwL2+Bm4usipQ5CqOm9995j2LBhrFu3ztzDd/v27Vy4cIFVq1apHJ0QljQaDX37D2P3T1/SUXuK3G3/xWnwW2qHJWoxqxPfCRMm2CEMUZnSsvOIvZYJSKmDENVN7969OXXqFJ9//jknThi3DL/77rt57LHHePvtt+nZUxYQiaplUPNgZvw2mo45s1D2zIW+L8i/JUI1Vie+8+bNw8PDg3vvvddi/KeffiIzM5Px48fbLDhhHyfijUlsqLcLvu5O5TtJujoIUWWEhoYWWcR28OBBvvnmG/73v/+pFJUQxdNpNUT3vZ+zq+YTkR+Pfs98dN2fVDssUUtZXeM7a9Ys/P39i4wHBgby7rvv2iQoYV+mrYqjy1vfC9LVQQghRIWNbt+AxQ7Gdqg5Wz4DfZ7KEYnayurENy4ujvDw8CLjDRs2JC4uziZBCfsyd3Qob30vQLbM+AohhKgYF0cdAd3HcVXxxi0rAeXIz2qHJGopqxPfwMBADh06VGT84MGD+Pn52SQoYV9HrdmxDUBRpMZXCCHEbXmwa2O+U4YAkPHXR8Z/W4SoZFbX+D744IM89dRTeHp60qtXLwD+/vtv/vnPf/LAAw/YPEBhW7n5Bk4nGpPYci9sy88BQ8HHUpL4CqGKu+++u9THU1JSKicQISrI282R/HYTydi/HI/Uk3B2PUT2VzssUctYnfi+9dZbnD9/nn79+uHgYDzdYDAwbtw4qfGtBk4n3iBPr+Dl4kA9X9fynWSa7QVw8rBPYEKIUnl7l16T7+3tzbhx4yopGiEq5qE+rflx7x1M1P1B+l8f4iGJr6hkVie+Tk5OLFmyhLfffpsDBw7g6upKy5YtadiwoT3iEzZ2tFB9b+F+zKUydXRw8gBtObY3FkLY3Lx589QOQYjbFurjSlyTieSfXoPH5W1w+QCEtlE7LFGLWJ34mkRFRREVFWXLWEQlOGbtjm0g9b1CCCFs5p47uvDrya6M0m0lc+PHuD20QO2QRC1i9eK20aNH8+9//7vI+HvvvVekt6+oeswdHcpb3wvSykwIIYTNNA/1ZlfIGABcTq2E6+fVDUjUKlYnvps2bWLo0KFFxocMGcKmTZtsEpSwD4NBMW9V3LxuRRJfmfEVQghx+wb1G8AmfUu0GMjZ/Kna4YhaxOrENz09HSenort9OTo6kpaWZpOghH1cuJ5Jek4+Tg5aIgKsWKQmia8QQggb6t04gN+87gdAe2ARZCSpHJGoLaxOfFu2bMmSJUuKjP/www9ER0fbJChhH6YyhyZBnjjqrPhPL9sVCyGEsCGNRkO3fqM4ZAj///buPM7muv//+OOcM/uYzTYzNIwt+1JIlAgZS4pUiKxRoiuXy5XLt5IWkeRS6uJ3uSztWkkbyRayRWMpCSnCWDO7Wc75/P4YczKZYdbzOefM8367fW7M53zO57zeM/r09PL+vD/4OjLI2jzP7JKknCjyzW1PPvkkd911F4cOHaJTp04ArF69mnfeeYcPP/yw1AuU0lPkB1fk0hxfEREpZbc3r8YzK+6mWeaL2Lf+F99b/g5+wWaXJV6uyB3fXr16sWzZMg4ePMjDDz/MP/7xD44dO8aaNWuoW7duWdQopSR3fm+RHlUM6viKiEip87FZadhpIL86IgnISiT7u8VmlyTlQJGDL0DPnj3ZtGkTqamp/PLLL9x7771MmDCB5s2bF6uI1157jdjYWAICAmjTpg3btm0r8NiPP/6YVq1aER4eTnBwMC1atODNN9/Mc4xhGEyePJno6GgCAwPp0qULBw4cKFZt3uTnkzmd2/qRRQywmuMrIiJl4K5WNVjieycAGd/MAXuWyRWJtytW8IWc1R2GDBlCtWrVeOmll+jUqRNbtmwp8nnee+89xo8fz1NPPcXOnTtp3rw5cXFxnDp1Kt/jK1asyOOPP87mzZvZvXs3w4YNY9iwYaxcudJ5zIwZM3jllVeYN28eW7duJTg4mLi4OC5cuFDc4Xq8jGw7x86nA1C7KDe2gYKviIiUCX8fG5Hth3PaCCX4wgnsuzVlUspWkYJvQkIC06dPp169etxzzz2EhoaSkZHBsmXLmD59Oq1bty5yAbNmzWLkyJEMGzaMRo0aMW/ePIKCgli4cGG+x3fs2JE+ffrQsGFD6tSpw6OPPkqzZs3YuHEjkNPtnT17Nk888QR33nknzZo144033uD48eMsW7Ys33NmZGSQlJSUZ/M2R86mYRgQ4u9D5QqXr8pxRQq+IiJSRvq1q8cSa08AUtbOAsMwuSLxZoUOvr169aJ+/frs3r2b2bNnc/z4cebMmVOiD8/MzGTHjh106fLns7qtVitdunRh8+bNV32/YRisXr2a/fv3c8sttwBw+PBhEhIS8pwzLCyMNm3aFHjOadOmERYW5txiYmJKNC539MuZVABqVQku/KOKcyn4iohIGQny88G/zUhSjADCkn7G8fNXZpckXqzQwffLL79kxIgRPP300/Ts2RObzVbiDz9z5gx2u53IyMg8+yMjI0lISCjwfYmJiVSoUAE/Pz969uzJnDlzuO222wCc7yvKOSdNmkRiYqJzO3r0aEmG5ZZ+vRh8YysV445Z581tWtVBRERKX79bmvEhOQ2rxK9fNLka8WaFDr4bN24kOTmZli1b0qZNG1599VXOnDFnwemQkBDi4+PZvn07U6dOZfz48axbt67Y5/P39yc0NDTP5m0O53Z8Kxcn+F7s+AZ43/dFRETMFxbkS2rLB8k0bESc3o5xtOCb3EVKotDB98Ybb2T+/PmcOHGCBx98kCVLllCtWjUcDgerVq0iOTm5yB9euXJlbDYbJ0+ezLP/5MmTREVFFVy01UrdunVp0aIF//jHP7j77ruZNm0agPN9RT2nt8ud6lC7SgmCr6Y6iIhIGbn31jZ8arQH4NxXM0yuRrxVkVd1CA4OZvjw4WzcuJE9e/bwj3/8g+nTp1O1alXuuOOOIp3Lz8+Pli1bsnr1auc+h8PB6tWradu2baHP43A4yMjIAKBWrVpERUXlOWdSUhJbt24t0jm9TcmmOij4iohI2aoS4s/xxqNwGBYqHV0Fp34yuyTxQsVezgygfv36zJgxg99//5133323WOcYP3488+fP5/XXX2ffvn2MHj2a1NRUhg0bBsDgwYOZNGmS8/hp06axatUqfvnlF/bt28dLL73Em2++yaBBg4CcxyCOGzeO5557juXLl7Nnzx4GDx5MtWrV6N27d0mG67FSMrI5lZzzF4PYok51yM6E7IvLwCn4iohIGep92618ZeSsEPXHKs31ldJX5EcW58dms9G7d+9iBct+/fpx+vRpJk+eTEJCAi1atGDFihXOm9OOHDmC1fpnPk9NTeXhhx/m999/JzAwkAYNGvDWW2/Rr18/5zGPPfYYqampjBo1ivPnz3PzzTezYsUKAgICSjxWT5Tb7a1cwY+wQN+ivTnjkiksfgq+IiJSdmIqBvF+reF0+20boQeWwvkpEO59Ky2JeSyGoQXz/iopKYmwsDASExO94ka35buO87d3v6d1bAQfPNSuaG8+dxheaQG+QfD4iTKpT6Q88rbrzF95+/ik7Ow7kcTZ/3TjZtsPJDUfQWifWWaXJG6qONeZEk11EM+g+b0iIuIpGkaHsjl6MAABu9+C1LMmVyTeRMG3HDh8ycMrikzBV0REXOyWuLvZ5aiNn5FB6oZXzS5HvIiCbzngXMqsJGv4KviKiIiL3FC7El9FDADAun1+3vtNREpAwdfLGYbB4dMpQDFWdAAFXxERcTmLxULLuEEcckQTaE8mffP/zC5JvISCr5f7Iy2LpAvZgB5XLCIinuPWhtF8EnwPAPZvX4XsDJMrEm+g4OvlDp/J6fZWDw8kwNdW9BM4O74KviIi4joWi4Vru47ghFGRCplnyNjxttkliRdQ8PVyv51NAyC2clDxTqCpDiIiYpLuzWvykX9vAC6smwUOu7kFicdT8PVy51IzAahSwb94J1DwFRERk9isFqJvfZA/jAqEpR8la+9Ss0sSD6fg6+XOp2UBEB7kV7wTKPiKiIiJbm9djw9tPQBI+Xom6LlbUgIKvl7ufHpOx7fIjyrO5by5TcFXRERcz9/Hhm+7h0gz/IlI2ofjwGqzSxIPpuDr5f7s+JY0+OrmNhERMUffm5vxkaUzAOdXvWByNeLJFHy9XGL6VYKvww7HdsJvm3O2vz4aUlMdRETEZCEBviRf9xCZho2Kp7dhHN1mdknioRR8vVxux7fAqQ7rpsP8W2FRt5ztPzfmXSvxQmLOrwq+IiJiors7teEToz0Af6xU11eKR8HXy/05x7eAm9t+25Tza0g0WH0g9RScPZizz54F54/m/D7smjKuVEREpGBVQwI41mgUDsNCxd+/hpM/mF2SeCAFXy931Tm+p3/K+XXAEqjeMu++c4fBkQW+wRAWU8aVioiIXNk93TqxwrgBgLPq+koxKPh6MbvDIPni44rD85vqkHIa0s4CFqh8LVSpn7P/1MXgmxuAq1wLVv1RERERc1UPD+Rg/VEARPzyaU6DRqQIlGa8WNLFG9uggDm+ucE2oib4BUGVBnn3O4NvgzKsUkREpPD6dO/BekdzrDg4s3KG2eWIh1Hw9WLnLwbfEH8ffGz5/Kj/GmydwXd//q+LiIiYLKZiEHtrPwBA2P4PIDnB5IrEkyj4erHzaRdvbCtwfu/FgJs7xSE34J47BNmZl7yu4CsiIu6jx+192e6ojy9ZnPt6ltnliAdR8PViuR3fApcy+2tHN7Qa+IWAIxvO/AxnDlx8vX4ZVyoiIlJ4tSoHs/WaoQAE734D0s6ZW5B4DAVfL5ZY2BUdcoOvxfJnyP15BdgzwCcQwmuWcaUiIiJF077bAH5w1MTfSCfpm9fMLkc8hIKvF8ud6hCe3xq+qWch9XTO7ytf++f+qhdD8I/Lcn7Vig4iIuKGmteIYFWlQQD4bv9/fz5pVOQKlGi8mHOqQ34d3zMX5++G1QD/Cn/uz+3+JuzJ+7WIiIibadH1fg45ogm0J5O++X9mlyMeQMHXiyVeDL75ruGbO82h6l+C7V+DroKviIi4qQ4Novgk+B4AHJvmQNYFkysSd6fg68WuOMc39yEVf71x7bKvFXxFRMQ9WSwW6nUdwTGjEsFZZ7mw/XWzSxI3p+Drxc47O775zPEtaI3e0GtyHlGcSys6iIiIG+vRvCYfBvQFIHP9v8GedZV3SHmm4OvFcm9uC813qkMBa/RarX+GXZ8AiIgtuwJFRERKyGa1UKPzg5w2wgjNOEHG9++aXZK4MR+zC/AK54/C5gKWUqnRBhr3Kfo5087B1nlwIanYZQ3843du98mi+Q9fwdHAP18w7JBy8Uk3+XV0qzSA4zuhcj2w2or9+SLinqZNm8bHH3/MTz/9RGBgIO3ateOFF16gfv3LrweGYdCjRw9WrFjB0qVL6d27t+sLFrmKXi1r899VvXk463UurH4R/+sH6v9fki8F39KQehq2zs3/tW3/hVodIKhi0c658w1Y/0KJyuoLOT/hfQUcEFEL/EMu3x/VFHYBUc1K9Pki4p7Wr1/PmDFjaN26NdnZ2fzf//0fXbt25ccffyQ4ODjPsbNnz8ZisZhUqUjh+NisRHYazfkVHxKefoTMPR/j1/wes8sSN6TgWxoqRMLN4y/fv2MxpJ/LmU9bs13Rzpn+R86v1VvmBOciMoC56w9hGAZD2sZSwf8vP2qLBRr0zP/N1w8GixUa9iry54qI+1uxYkWerxcvXkzVqlXZsWMHt9xyi3N/fHw8L730Et999x3R0dGuLlOkSHq1rs8bq3vxQPYSUle9gF/TvlqHXi6j4FsawqpDl6cu35+wBw6uKl7wtefMz6XWLfmf+ypSLmQx4+uvABjRtRv4FuGffPwrwI0PFfkzRcQzJSYmAlCx4p//MpWWlsZ9993Ha6+9RlRU1FXPkZGRQUZGhvPrpKTiT9MSKQ4/HyvB7R8mec0nRKQcIPunL/BpdLvZZYmb0V+FylLu/NncG8mKIvvi/0Bs/sX66PMXlzLz97ESUJTQKyLlisPhYNy4cdx00000adLEuf/vf/877dq148477yzUeaZNm0ZYWJhzi4mJKauSRQrUp10TPrLGAZD41XQwDJMrEnej4FuWcldMOFXQJNsryA2+PvksRVYIzodX5LeGr4jIRWPGjGHv3r0sWbLEuW/58uWsWbOG2bNnF/o8kyZNIjEx0bkdPXq0DKoVubIAXxu0G0u64Uel83uwH1xrdkniZhR8y1Ju8C1Ox9deso5vbvANy28pMxERYOzYsXz22WesXbuWa665xrl/zZo1HDp0iPDwcHx8fPDxyZkV17dvXzp27Jjvufz9/QkNDc2ziZjh7luu42NLZwDOr3ze5GrE3Sj4lqXcqQ4pCX/erFZYzo5vyaY65PvwChEp1wzDYOzYsSxdupQ1a9ZQq1atPK//61//Yvfu3cTHxzs3gH//+98sWrTIhIpFCq+Cvw9prcaQadiodGY7xq+bzC5J3IiCb1kKCIXQ6jm/P/1z0d6be3ObrXjB9Xx6zvvDNNVBRP5izJgxvPXWW7zzzjuEhISQkJBAQkIC6enpAERFRdGkSZM8G0CNGjUuC8ki7uieTm1YRkcAzq6YZm4x4lYUfMua8wa3Is7zLbWOr4KviOQ1d+5cEhMT6dixI9HR0c7tvffeM7s0kVIRHuTHuevGkG1YqZywAeP3HWaXJG5Cy5mVtSoN4dCaos/zLWHHVze3iUhBjGLc6V6c94iY6e4uN/PZzpvpbfmGsyuep/IDH5ldkrgBdXzLmrPj+1PR3lfijm9OcA4P0hxfEREpfypX8Od4s4dxGBYq//41xondZpckbkDBt6wVd2WHEq7qkDvVQas6iIhIedW36618adwIwNkV002uRtyBgm9Zy+34Jh2DC0V4klH2xakOJVzHV8FXRETKq8jQAA43zHkSacXfvij6jebidRR8y1pgOIRcfMZ9Ubq+pbSOr+b4iohIeda7W1dWOVphxdAKD6Lg6xLFmefr7PhqHV8REZHiuiYiiJ/qjgIg/NAyOHfY3ILEVAq+ruCc51uE4Gsv4c1tuev4aqqDiIiUc7163M56RzNsODi3UnN9yzMFX1cIr5nza/KJwr8nu/jLmTkcBheyHAAE+duK/H4RERFvEls5mF21RgIQuv9DOH/U5IrELAq+ruAbmPNr7hJlhVGCjm+m3eH8fYCvgq+IiEiPnn341tEIH7I599UMs8sRkyj4uoJPQM6vWemFO94wLnmARdGD74Usu/P3/j76EYuIiNStGsKOmjld35B970JSEf4VVryGUpEr+F4MvoXt+OaGXijWcmYZ2TkdX5vVgq9NP2IRERGA7rffw3ZHfXyNLM589aLZ5YgJlIpcIbfjm13Iju+lAbkEHV91e0VERP5UNzKE72o+AEDoD29CyimTKxJXUzJyBZ8SdHyLcXNbbsdX83tFRETy6tprAN876uJnZHL6q5lmlyMupuDrCkWd45sbkK2+YC36j0gdXxERkfzVqRrC9otzfUP3vA6pZ0yuSFxJycgVijzHt2Rr+KrjKyIiUrBOtw9kt6MW/sYFzqyaZXY54kIKvq5Q3Dm+xZjmAOr4ioiIXEndyBA2XzMCgAq7FkLaOZMrEldRMnKF3M5tYTu+2SXs+F58eIW/Or4iIiL56tBrMD86ahJgpHNuzctmlyMuouDrCj65D7C4ULjj7cV/ahvAhWx1fEVERK6kQXQY30QPAyBw53xIP29uQeISSkaukNu5dWSDPfvqx5dSx1dzfEVERAp2c6+h/OSIIdCRyh9r55hdjriAgq8r5D6yGArX9c29ua0Ya/iCOr4iIiKF0eSaCNZGDgHA/7t5cCHR5IqkrCkZucKlAbYwwTf74lSHYjy1DdTxFRERKay2tw/ngKM6QY4Uzq9/zexypIwp+LqC1fpn+FXHV0RExG20qFmJVZXvB8Bv21zISDa5IilLSkau4nyIhSs7vvrxioiIXE3r2x/gkCOaIHsSiev/Y3Y5UobcIhm99tprxMbGEhAQQJs2bdi2bVuBx86fP5/27dsTERFBREQEXbp0uez4oUOHYrFY8mzdunUr62FcmfMhFq7s+Gqqg4iIyNW0rl2FFRUHAuCz9TXISDG5Iikrpgff9957j/Hjx/PUU0+xc+dOmjdvTlxcHKdOncr3+HXr1jFgwADWrl3L5s2biYmJoWvXrhw7dizPcd26dePEiRPO7d1333XFcArmU4SpDqW2qoPpP14RERGPcH3PURx2RBJsTyRp4zyzy5EyYnoymjVrFiNHjmTYsGE0atSIefPmERQUxMKFC/M9/u233+bhhx+mRYsWNGjQgP/97384HA5Wr16d5zh/f3+ioqKcW0REhCuGU7CirOWbu45vCR9ZrI6viIhI4bStF8kXETldX+vmOZCZanJFUhZMDb6ZmZns2LGDLl26OPdZrVa6dOnC5s2bC3WOtLQ0srKyqFixYp7969ato2rVqtSvX5/Ro0dz9uzZAs+RkZFBUlJSnq3U5YbYQs3xLdlUh4yLjyxWx1dERKTwrr99FL85qlIh+zxJG+ebXY6UAVOT0ZkzZ7Db7URGRubZHxkZSUJCQqHOMXHiRKpVq5YnPHfr1o033niD1atX88ILL7B+/Xq6d++O3W7P9xzTpk0jLCzMucXExBR/UAXxKcoc3xLe3KaOr4iISJHdWDeKL8LvA8Dy7cuQmWZyRVLaPLolOH36dJYsWcLSpUsJCAhw7u/fvz933HEHTZs2pXfv3nz22Wds376ddevW5XueSZMmkZiY6NyOHj1a+sUW5ea2EnZ8L6jjKyIiUmQWi4UWtz/EUUcVQrLPkbTpf2aXJKXM1GRUuXJlbDYbJ0+ezLP/5MmTREVFXfG9M2fOZPr06Xz11Vc0a9bsisfWrl2bypUrc/DgwXxf9/f3JzQ0NM9W6tTxFRERcXs31ovi8/ABwMWub2GmKIrHMDX4+vn50bJlyzw3puXeqNa2bdsC3zdjxgyeffZZVqxYQatWra76Ob///jtnz54lOjq6VOoulqIEX3V8RURETGGxWGjaYzTHjEqEZJ0h+dsFZpckpcj0ZDR+/Hjmz5/P66+/zr59+xg9ejSpqakMGzYMgMGDBzNp0iTn8S+88AJPPvkkCxcuJDY2loSEBBISEkhJyVlzLyUlhX/+859s2bKFX3/9ldWrV3PnnXdSt25d4uLiTBkjULQHWOSu46uOr4iIiMu1qx/NZyH9ATA2/vvPhpR4PNODb79+/Zg5cyaTJ0+mRYsWxMfHs2LFCucNb0eOHOHEiRPO4+fOnUtmZiZ333030dHRzm3mzJkA2Gw2du/ezR133MG1117LiBEjaNmyJRs2bMDfv3gd1FJRpDm+F6c6lLDj66+Or4iISJFZLBYa9nyYE0ZFQrNOk7JlkdklSSnxMbsAgLFjxzJ27Nh8X/vrDWm//vrrFc8VGBjIypUrS6myUlSkOb4lfICFOr4iIiIl0r5Bdf4b0o8HU+Zi/2YW3Dis2P9fFvehlqCrFGuOb/GmOmiOr4iISMlYLBbqd3+YBCOCsMyTpGxZbHZJUgqUjFylKHN8S/rIYnV8RURESqxDoxg+qdAPAMc3MzXX1wso+LpKUeb45i5npo6viIiIaSwWC/W6jcmZ65t5ilR1fT2ekpGrFGeqQzE6voZhqOMrIiJSSm5tEsOyCvcCYFfX1+Mp+LpKbogtys1txVjVITf0gjq+IiIiJWWxWKgbN4bjzq6vVnjwZEpGruITmPNrYf6mmF38J7ddGnzV8RURESm5Lk1jWBqkub7eQMHXVXI7vlnpVz+2JB3fi/N7rRbwtVmK/H4RERHJy2KxcG33nHV9QzJPq+vrwRR8XcXXtR1ffx8bFouCr4iISGno0jSGpcHq+no6BV9Xcc7xLduOr1Z0EBERKX05Xd8x6vp6OKUjVynWHN/i39ym+b0iIiKlq3OTa1h6cV1f+3p1fT2Rgq+rFOUBFiV4ZLE6viIiImXDYrFQv9vFFR6y1PX1REpHrlLYB1gYxiWPLFbHV0RExJ10anINy5xzfV9S19fDKPi6SmEfYOHIBoyL7yn6zW3q+IqIiJQdi8VC3W4Pc9yoSEjmKdK3Lja7JCkCpSNXKWzwvfRvjur4ioiIuJ0uTWL46OK6vtma6+tRFHxdJTf42jPBYS/4OHvmJe8p/hxff3V8RUREyoTVaqFe3OhLur6a6+splI5c5dIQe6W/Gea+ZrGBtehdW3V8RUREyl7XZjX4MPBe4OIKD4W5eV1Mp+DrKrkdX7jydIcSrOgAmuMrIiLiClarhbpxozlmVKJC5mnStywwuyQpBKUjV7H5gNUn5/dXCr65a/jain5jG6jjKyIi4irdmtd0zvW1f/MSZBXiIVViKgVfV3I+xEIdXxEREU9ntVqo3300vxuVqZB1lrRv55tdklyF0pEr5YbZK80DcnZ8ixd81fEVERFxna5NY/g4uD8AxsZZkJlmckVyJQq+ruRbiI5v7mvFWMMX1PEVERFxJYvFQuMeoznqqEJw1h+kbvp/ZpckV6B05Eq5Hd/CTHVQx1dERMQjdGpcnaUhA3K+2PQyZKaaW5AUSMHXlQozxzd3qoM6viIiIh7BYrHQsNsofnNUJTj7D9LV9XVbSkeuVJg5vqXW8dWPVkRExFW6NLmGDyvcB4Cx6WXISDG5IsmP0pErFWqOb8k6vhnOJ7dpqoOIiIirWCwWGsU9wGFHJEHZ57nw7TyzS5J8KPi6kgvn+Gqqg4iIiGvFNb2G94Nyu76vQEayyRXJXykduVLu09uu2PEtnXV8dXObiIiIa1mtFhp2HcYhRzSB2YlkfDvX7JLkLxR8XckZfDMKPsZeOk9uU8dXRETE9Xq2qMG7gTkrPBib5sCFRJMrkkspHblSbvC90iMN1fEVERHxWDarhUZdh3LAUZ2A7CQy1fV1Kwq+ruRbhI5vMYOvOr4iIiLmuqNFDG/ndn2/nQPp580tSJyUjlzJOdWhEB3fYt7cpo6viIiIuXxsVhp1GcxPjhj8s1PI2vSq2SXJRQq+rlSoOb65Ux00x1dERMRT9bk+hrcCLnZ9N/8H0s6ZXJGAgq9rFWqOb+7Nber4ioiIeCpfm5Xrut7Pj46a+NlTufDNy2aXJCj4ulah5vgW/+Y2wzD+fHKbOr4iIiKm6n19DO9VGAiAddv/g9QzJlckSkeuVKg5vsVfzizT7sAwcn6vjq+IiIi5bFYLN/UYzB5HLH6OdFLXvmR2SeWegq8rFWmOb9E7vrndXtAcXxEREXdwW+MoPokYCoDvjgWQfNLcgso5pSNXKso6vsXo+ObO77VYwM+mH62IiIjZLBYLnXoN4ntHXfyMDFLWzDS7pHJN6ciVcru4ZbSOb0bWxfm9PlYsFkuR3y8iIiKlr13dKnxeeRgA/vGLIemEuQWVYwq+ruQbmPNr9oWCjynBOr4Z2VrRQURExB116t6P7Y5r8TUySVszw+xyyi0FX1dydnwLEXyLsY7vhSyt4SsiIuKO2tatzBeVcrq+frvehMTfTa6ofFJCciWfQnR87er4ioiIeBuLxULnHvey2d4IHyOLtNXq+ppBwdeVcju+WVfq+ObO8S16xzdDHV8RERG3dVPdSn/O9d3zNvzxm8kVlT9KSK5UmDm+Jej4XlDHV0RExG1ZLBZ69LyLb+xNsRnZpK6aZnZJ5Y6CrysVao5vyVd1UMdXRETEPbWrW5mvo0YAEPDj+3D2kMkVlS9KSK506Rzf3Ees/ZW9BOv4quMrIiLi9nr36s0aewts2En+aqrZ5ZQrCr6udGkXt6C1fLNL8OQ2dXxFRETc3vU1Ith4zSgAgvcvhdP7Ta6o/FBCcqXcOb5Q8HSH3AdYlODJber4ioiIuLe+vW5npb0VVhwkr3jW7HLKDQVfV7L6gOXit7wsOr7ZF5/cpo6viIiIW2tcLYytNR/CYVgIOfQpJOwxu6RyQQnJlSwW8AnI+X12+uWvO+xg5HRti7Wqg/ORxer4ioiIuLu+PbryuaMNACkr1fV1BQVfV3MG33w6vpfuK1bHNyc0a46viIiI+2tcLYxtNR/EbliocHglHNthdklez8fsAsqd3OD77RyoEJn3tUvn/RYj+KrjKyIi4ln6de/Msnk309e2gbSVzxA0/BOzS/JqCr6uFlQRko/D928WfIxvcM584CJKv3hzW5Cfgq+IiIgnaFI9jLdrjuTOo5sIOrIOftsMNduaXZbXUvB1tdv/DXs/BgpYxxeg9q0584GLKC0zG1DwFRER8SQDu3fk/bkduM9nLWkrnyZo1AqzS/JaCr6uFnNDzlYGUjNyOr7B/vqxioiIeIom1cN4q/ZI+v62gaDjm+GX9VC7g9lleSXdBeVF1PEVERHxTEN7tGeJoxMAaSufLvgJr1IiCr5eJC0zd46vOr4iIiKepEFUKD9f+yDphh9BJ3fAgVVml+SVFHy9SG7HN1gdXxEREY8zvNuNvGm/DVDXt6wo+HqR3Dm+gQq+IiIiHqdOlQr83uhBUg1/gs7uhZ8+M7skr6Pg60VylzPTzW0iIiKe6YG41ix2dAcgbeWz4HCYXJF3UfD1IqkZurlNRETEk9WoFMTZZqNIMoIIOr8f44ePzS7Jq7hF8H3ttdeIjY0lICCANm3asG3btgKPnT9/Pu3btyciIoKIiAi6dOly2fGGYTB58mSio6MJDAykS5cuHDhwoKyHYSq7wyAjO+dvhbq5TURExHON7Ho9Cxy3A5D+1XNgzza5Iu9hevB97733GD9+PE899RQ7d+6kefPmxMXFcerUqXyPX7duHQMGDGDt2rVs3ryZmJgYunbtyrFjx5zHzJgxg1deeYV58+axdetWgoODiYuL48KFC/me0xvk3tgG6viKiIh4suiwQC60HMk5owJByYcxdr1rdklew/TgO2vWLEaOHMmwYcNo1KgR8+bNIygoiIULF+Z7/Ntvv83DDz9MixYtaNCgAf/73/9wOBysXr0ayOn2zp49myeeeII777yTZs2a8cYbb3D8+HGWLVvmwpG5Vu5SZjarBX8f03+sIiIiUgIPdG7O/4zeAFz4ehpkZ5pbkJcwNSFlZmayY8cOunTp4txntVrp0qULmzdvLtQ50tLSyMrKomLFigAcPnyYhISEPOcMCwujTZs2BZ4zIyODpKSkPJunuXR+r6UYjzsWERER91ElxB+fNiM5ZYQTmHYMx47XzS7JK5gafM+cOYPdbicyMjLP/sjISBISEgp1jokTJ1KtWjVn0M19X1HOOW3aNMLCwpxbTExMUYdiuj8fXqFpDiIiIt5gxK2NmW+5C4DMtS9AVrrJFXk+j/438enTp7NkyRKWLl1KQEBAsc8zadIkEhMTndvRo0dLsUrXyA2+wbqxTURExCuEBflSsf1IfjcqE3DhNPat880uyeOZGnwrV66MzWbj5MmTefafPHmSqKioK7535syZTJ8+na+++opmzZo59+e+ryjn9Pf3JzQ0NM/maVIv3twW5K+Or4iIiLcYfPO1LLTdA0DW+lmQkWxyRZ7N1ODr5+dHy5YtnTemAc4b1dq2bVvg+2bMmMGzzz7LihUraNWqVZ7XatWqRVRUVJ5zJiUlsXXr1iue09OlXXxqW5CvOr4iIiLeItjfh5iOIzjkiCYg6w+yNr1mdkkezfSpDuPHj2f+/Pm8/vrr7Nu3j9GjR5OamsqwYcMAGDx4MJMmTXIe/8ILL/Dkk0+ycOFCYmNjSUhIICEhgZSUFAAsFgvjxo3jueeeY/ny5ezZs4fBgwdTrVo1evfubcYQXSJNHV8RERGvNKBtbV73GwCAsWkOpJ0zuSLPZXp7sF+/fpw+fZrJkyeTkJBAixYtWLFihfPmtCNHjmC1/pnP586dS2ZmJnfffXee8zz11FNMmTIFgMcee4zU1FRGjRrF+fPnufnmm1mxYkWJ5gG7O83xFRER8U4BvjYadx3Cvs8+pCFHyNzwMn5xT5tdlkeyGIZhmF2Eu0lKSiIsLIzExESPme/7n3UHmbFiP/e0vIYX72ludjkichWeeJ0pCm8fn4irZdsdPPXii0y98DxZ1gB8x++BClXNLstUxbnOmD7VQUqHc46vljMTERHxOj42K226DSLeUQdfxwUy1s40uySPpODrJZzr+PprqoOIiIg3ur1ZNd4LGQKAbeciSDxmckWeR8HXS+Te3Basjq+IiIhXslotdOh2L1scDfExMrmw5gWzS/I4Cr5eIvVixzdQN7eJiIh4rbgmUXwUNhQA391vwbnD5hbkYRR8vUS6Or4iIiJez2Kx0K1HH9bZm2Mz7FxY9ZzZJXkUBV8vkZqhOb4iIiLlQacGVVleaTgA/vs+glP7TK7Icyj4egnnAyx81fEVERHxZhaLhd49evKF/QYsGFz46hmzS/IYCr5eItW5qoOCr4iIiLdrX68yqyJHYDcsBBz8Ao7tMLskj6Dg6yXS9eQ2ERGRcsNisdC/x20sdbQHIH3FFHML8hAKvl4iNffmNnV8RUREyoU2tSvx7TUjyDRsBB79Bg5/Y3ZJbk/B10vkPrlNy5mJiIiUH0N6dORdeyfgYtfXMMwtyM0p+HqBLLuDTLsD0HJmIiIi5UnzmHB21xpJuuFH4MkdcOArs0tyawq+XiD3ccUAQer4ioiIlCvDu9/I6/Y4AC6snAIOh7kFuTEFXy+Qu5SZj9WCn49+pCIiIuVJ42phHKw3nCQjkICzP8KPS80uyW0pJXkB58MrNM1BRAph2rRptG7dmpCQEKpWrUrv3r3Zv3+/8/Vz587xyCOPUL9+fQIDA6lRowZ/+9vfSExMNLFqEbmSkXGt+Z+9JwAZq54De7bJFbknBV8v4FzKTE9tE5FCWL9+PWPGjGHLli2sWrWKrKwsunbtSmpqKgDHjx/n+PHjzJw5k71797J48WJWrFjBiBEjTK5cRApSPyqE4w2Hc9YIwT/xF9j1jtkluSUlJS+Qu5SZOr4iUhgrVqzI8/XixYupWrUqO3bs4JZbbqFJkyZ89NFHztfr1KnD1KlTGTRoENnZ2fj46H8dIu5odNfmzNt3J4/7vEXG6mn4N70XfAPMLsutqOPrBZyPK9aNbSJSDLlTGCpWrHjFY0JDQwsMvRkZGSQlJeXZRMS16lSpQFqzoZwwKuKfehzju4Vml+R2FHy9QO6qDur4ikhRORwOxo0bx0033USTJk3yPebMmTM8++yzjBo1qsDzTJs2jbCwMOcWExNTViWLyBWM6dqE/zjuAiBr3YuQkWxyRe5FwdcL5D68QnN8RaSoxowZw969e1myZEm+ryclJdGzZ08aNWrElClTCjzPpEmTSExMdG5Hjx4to4pF5EqqhQcS0HoIhx2R+GWcw7F5rtkluRUFXy+QO8c3UB1fESmCsWPH8tlnn7F27Vquueaay15PTk6mW7duhISEsHTpUnx9fQs8l7+/P6GhoXk2ETHHQ53q8x/6AWDf+DKknTO5Iveh4OsFcqc66KltIlIYhmEwduxYli5dypo1a6hVq9ZlxyQlJdG1a1f8/PxYvnw5AQG6QUbEU1Sq4E+1mweyzxGDb3YKjo2zzS7JbSj4egHd3CYiRTFmzBjeeust3nnnHUJCQkhISCAhIYH09HTgz9CbmprKggULSEpKch5jt9uvcnYRcQcP3FKHubb7AHBs+X+QnGByRe5BwdcL6AEWIlIUc+fOJTExkY4dOxIdHe3c3nvvPQB27tzJ1q1b2bNnD3Xr1s1zjObuiniGkABfmnS8lx2Oevg4LmBfN8PsktyCgq8XyO346uY2ESkMwzDy3YYOHQpAx44dCzwmNjbW1NpFpPAGt6vF//wG5Xyx83X441dT63EHCr5eQMuZiYiIyF8F+Nq4qUsfvrE3xWZkk716qtklmU7B1wv8eXObOr4iIiLyp36tY3gjeAgAtr0fwMkfTa7IXAq+XiA1Q8uZiYiIyOV8bVZuj+vB5/YbsGCQteoZs0sylYKvF0jPyn2AhYKviIiI5HVH82osDR+K3bDge/BLOLrd7JJMo+DrBXI7vlrOTERERP7KarXQv3sXPrR3ACBz5WQwDJOrMoeCrxfQzW0iIiJyJZ0bVmV15FAyDB/8fv8WDq0xuyRTKPh6AXV8RURE5EosFgvDe97CW/bbAMhYOQUcDnOLMoGCrxfQHF8RERG5mhtrVyI+djgpRgD+p3fDvk/MLsnlFHw9XGa2gyx7zjwddXxFRETkSkb3uJEF9h4AZHz1DNizTa7ItRR8PVzuU9tAc3xFRETkyhpVC+VEowc4Z1TAP/EXiH/b7JJcSsHXw+Xe2OZns+Jr049TRERErmxMt+uY6+gDQMbqaZCVbnJFrqOk5OHOp2UBUCFA0xxERETk6mIqBpF93TCOGZXwTzuBsW2+2SW5jIKvhzv6RxoA10QEmlyJiIiIeIqHujTmVcc9AGSvfwkuJJpckWso+Hq4o+dygm9MxSCTKxERERFPERkaQPANAznoqIZv5nmMTa+YXZJLKPh6uNzgW0PBV0RERIrgoVvr84rRHwDHt69ByimTKyp7Cr4e7oiCr4iIiBRD5Qr+VG93L/GOOtjs6TjWzzC7pDKn4OvhFHxFRESkuB7qUJc51oE5X3y3CM4dNregMqbg68EcDoOjf+QsQaLgKyIiIkUVFuRLq469+cbeFKuRjX3N82aXVKYUfD3YqeQMMrMd2KwWosMCzC5HREREPNDQdrEs8L8fAOveDyBhj8kVlR0FXw+WO82henggPnp4hYiIiBRDoJ+NuNu685n9RiwYZK962uySyozSkgfT/F4REREpDfe2uob3QoaQbVjxObQKfvvW7JLKhIKvBzuiNXxFRESkFPjYrNzX/Vbes98KQObKyWAYJldV+hR8PZjW8BUREZHS0q1JFF9XHUq64Yff8e3w8wqzSyp1Cr4eTFMdREREpLRYLBYevP0mFtm7AZC58ilw2E2uqnQp+HowdXxFRESkNN1YuxI/xA7lvBGM37n9sPt9s0sqVQq+Hio9086p5AxAwVdERERKz9ierZmbfQcAmV8/B9kZJldUehR8PdTvf+R0e0MDfAgL8jW5GhEREfEWDaNDOdlwMAlGBH4pv8P2BWaXVGoUfD2Uc35vJXV7RUREpHSN7dqUl7P7ApC9/kW4kGRyRaVDwddD6cY2ERERKSt1q4aQ2XQAhxzR+Fw4B5tfNbukUqHg66Gca/hGKPiKiIhI6RvbpSGz7P0AsG+aAymnTK6o5BR8PZBhGPxwLOefHPTwChERESkLtSoHE9yiD/GO2tiy0zDWzzC7pBJT8PVAy3cdZ9uv5/C1WbipbmWzyxEREREvNe62+swy7gPA2LEYzh02t6ASUvD1MKeTM3hq+Q8APNKpHrUqB5tckYiIiHirauGB1L+xJ9/Ym2J1ZGGsmWp2SSWi4OsGsu0ODp5KuepxhmHwxLI9nE/LolF0KKM71nFBdSIiIlKePdyxLnOsgwCw7P0ATuwyuaLiU/A1mWEYjH3ne7rMWs9nu48XeNyFLDv/t3QvK384iY/Vwsx7muNr049PREREylZEsB8dOnTmE3s7AByrnja5ouIzPTm99tprxMbGEhAQQJs2bdi2bVuBx/7www/07duX2NhYLBYLs2fPvuyYKVOmYLFY8mwNGjQowxGUzCfxx1nxQwIAr609hGEYlx1z+Ewqff7zLe9uO4LFAo/3bEijaqGuLlVERETKqeE312KR/0CyDBvWX1bDL+vNLqlYTA2+7733HuPHj+epp55i586dNG/enLi4OE6dyn+5jLS0NGrXrs306dOJiooq8LyNGzfmxIkTzm3jxo1lNYQSOZV8wTlfF2DfiSQ2Hzqb55jPdh+n15yN7DuRRKVgP14fdgPDbqrl6lJFRESkHAvy86Fvl/a8be8MgP2ryZBPs87dmRp8Z82axciRIxk2bBiNGjVi3rx5BAUFsXDhwnyPb926NS+++CL9+/fH39+/wPP6+PgQFRXl3CpXdr+VDwzD4Imle0lMz6JxtVAG3BADwIKNOXdLZmTbmfzJXsa+8z0pGdncEFuRz//WnluurWJm2SIiIlJO9W8dw9LQ+0gxArAlxMMPS80uqchMC76ZmZns2LGDLl26/FmM1UqXLl3YvHlzic594MABqlWrRu3atRk4cCBHjhy54vEZGRkkJSXl2cra1sPn+OrHP+frjmxfG4DVP51i3f5T9J37LW9s/g2AhzvW4Z2RbYgKCyjzukRERETy42uzMiKuDfOzewJg//oZsGeZXFXRmBZ8z5w5g91uJzIyMs/+yMhIEhISin3eNm3asHjxYlasWMHcuXM5fPgw7du3Jzk5ucD3TJs2jbCwMOcWExNT7M/Pj8NhsOank6RlZjv3fbor50a2u66vTsPoUGpXqUDnBlUBGLpoO3uPJRER5Muioa15rFsDfHQjm4iIiJjs9qbRbKraj9NGKLbzh2Hn62aXVCRel6a6d+/OPffcQ7NmzYiLi+OLL77g/PnzvP/++wW+Z9KkSSQmJjq3o0ePlmpNH+w4yvDF3/HPD3cDYHcYrLx4Q1vPZtWcx41o/+fc3ZY1I/j8b+259WIYFhERETGb1WphXI+WvJJ9FwDZa6ZDxtWXZHUXPmZ9cOXKlbHZbJw8eTLP/pMnT17xxrWiCg8P59prr+XgwYMFHuPv73/FOcMlteHAGQC+3HOCo+fSOPpHGmdSMgkP8qVdnUrO49rWrsQTPRtiGDD0plgtVyYiIiJu5+Z6lXm9bn8OH/6SWuknYfNr0HGi2WUVimnJys/Pj5YtW7J69WrnPofDwerVq2nbtm2pfU5KSgqHDh0iOjq61M5ZVN8fOQ+Aw4BFm37lyz053d6ujSLzhFuLxcID7Wsz8pbaCr0iIiLitib2bMosRz8A7BtfhpTTJldUOKamq/HjxzN//nxef/119u3bx+jRo0lNTWXYsGEADB48mEmTJjmPz8zMJD4+nvj4eDIzMzl27Bjx8fF5urkTJkxg/fr1/Prrr3z77bf06dMHm83GgAEDXD4+gFNJFzh2Pt359fvfHeXLvScA6N7UvDAuIiIiUlx1q1agUqt72OWojS07Fcc3M8wuqVBMm+oA0K9fP06fPs3kyZNJSEigRYsWrFixwnnD25EjR7Ba/8zmx48f57rrrnN+PXPmTGbOnEmHDh1Yt24dAL///jsDBgzg7NmzVKlShZtvvpktW7ZQpYo5y4DtvNjtbRAVQrbD4OCpFFIyIDTAh5vquN8yayIiIiKF8bfbGvDP+EEs4BnYvhBufBgquvezBkwNvgBjx45l7Nix+b6WG2ZzxcbG5vtks0stWbKktEorFd8f+QOA62pE0OyaMCZ9vAeAro2j8PPRdAYRERHxTBWD/bjuljtYv3YZHWy7cax5DuvdC8wu64qUvMrYzovB9/oa4fS5rjoVg/0AuL2ZpjmIiIiIZxt2Uy3m+d4PgHXvh3Bil8kVXZmCbxnKsjvY/XsiANfXjCDA18aioa2ZcXczOugJbCIiIuLhgv196HxrF5bZ2wHg+GqyyRVdmYJvGdp3IomMbAdhgb7UqhQMQPOYcO5tFYPFYjG5OhEREZGSG3RjTV4PuJ9Mw4b18Do4uPqq7zGLgm8Z2vlb7vzecKxWBV0RERHxPgG+Nu7uchNv2rsCYP/qKXA4TK4qfwq+Zej7o+cBuC4mwtxCRERERMrQva1i+DTsPpKMQGyn9sCeD8wuKV8KvmXIeWNbzXBzCxEREREpQ742K2N7tmFe9h0AZH/9NGRdMLmqy5m+nJm32nsskaPn0vGxWmgeE252OW7LbreTlZVldhkipc7X1xebzWZ2GSIiLtO5YVXeiBnAiROriE4+BtvnQ7tHzC4rDwXfMrJw42EAejaLJjTA1+Rq3I9hGCQkJHD+/HmzSxEpM+Hh4URFRelmVhEpFywWC/+8/Xpmzb2bF33/S/b6F/G5bhAEus+UTwXfMnAy6QKf7j4OwIib3fsJJmbJDb1Vq1YlKChIwUC8imEYpKWlcerUKQCio7Vut4iUD02vCcPetD/7f/yC+hm/Y2yYhaXrs2aX5aTgWwbe2PwrWXaD1rERNLsm3Oxy3I7dbneG3kqVKpldjkiZCAwMBODUqVNUrVpV0x5EpNwYH9eQZ/bex3+tM3BsmYfthlEQHmN2WYBubit16Zl23t56BFC3tyC5c3qDgoJMrkSkbOX+Gdc8dhEpT66JCCK2bR822xthc2TiWDvV7JKcFHxL2dLvj3E+LYuYioHc1ijK7HLcmqY3iLfTn3ERKa8evrUur9gGAWDZtQQS9ppcUQ4F31K26eAZAPq3roFND60QERGRcig8yI9bO3XjM/uNWDCwu8mjjBV8S9mRc2kA1I8MMbkS8RSxsbHMnj270MevW7cOi8WiFTFERMStDW4by+uB95Nl2LD9shp+WW92SQq+pS03+MZU1PxVb2OxWK64TZkypVjn3b59O6NGjSr08e3atePEiROEhYUV6/OKo0GDBvj7+5OQkOCyzxQREc8W4GujX1xH3rZ3BiB75ZOmP8pYwbcUJaZlkZiecxNLTMVAk6uR0nbixAnnNnv2bEJDQ/PsmzBhgvNYwzDIzs4u1HmrVKlSpBv9/Pz8XLo27MaNG0lPT+fuu+/m9ddfd8lnXoluFBMR8Rx9rqvOlxXvJ8UIwOfkLvjhY1PrUfAtRUf/yOn2Vq7gT5CfVoorCsMwSMvMdvlmGEaha4yKinJuYWFhWCwW59c//fQTISEhfPnll7Rs2RJ/f382btzIoUOHuPPOO4mMjKRChQq0bt2ar7/+Os95/zrVwWKx8L///Y8+ffoQFBREvXr1WL58ufP1v051WLx4MeHh4axcuZKGDRtSoUIFunXrxokTJ5zvyc7O5m9/+xvh4eFUqlSJiRMnMmTIEHr37n3VcS9YsID77ruP+++/n4ULF172+u+//86AAQOoWLEiwcHBtGrViq1btzpf//TTT2ndujUBAQFUrlyZPn365BnrsmXL8pwvPDycxYsXA/Drr79isVh477336NChAwEBAbz99tucPXuWAQMGUL16dYKCgmjatCnvvvtunvM4HA5mzJhB3bp18ff3p0aNGkydmnNncadOnRg7dmye40+fPo2fnx+rV6++6vdEREQKx2a18FCPG/l/2bcDkL3qacjOMK0epbNSlDvNoYa6vUWWnmWn0eSVLv/cH5+JK9W/pPzrX/9i5syZ1K5dm4iICI4ePUqPHj2YOnUq/v7+vPHGG/Tq1Yv9+/dTo0aNAs/z9NNPM2PGDF588UXmzJnDwIED+e2336hYsWK+x6elpTFz5kzefPNNrFYrgwYNYsKECbz99tsAvPDCC7z99tssWrSIhg0b8vLLL7Ns2TJuvfXWK44nOTmZDz74gK1bt9KgQQMSExPZsGED7du3ByAlJYUOHTpQvXp1li9fTlRUFDt37sRx8Z+yPv/8c/r06cPjjz/OG2+8QWZmJl988UWxvq8vvfQS1113HQEBAVy4cIGWLVsyceJEQkND+fzzz7n//vupU6cON9xwAwCTJk1i/vz5/Pvf/+bmm2/mxIkT/PTTTwA88MADjB07lpdeegl/f38A3nrrLapXr06nTp2KXJ+IiBSsY/0qLLpmECcTviYy6QhsXwBtHzalFgXfUvRn8NX83vLqmWee4bbbbnN+XbFiRZo3b+78+tlnn2Xp0qUsX778so7jpYYOHcqAAQMAeP7553nllVfYtm0b3bp1y/f4rKws5s2bR506dQAYO3YszzzzjPP1OXPmMGnSJGe39dVXXy1UAF2yZAn16tWjcePGAPTv358FCxY4g+8777zD6dOn2b59uzOU161b1/n+qVOn0r9/f55++mnnvku/H4U1btw47rrrrjz7Lp1a8sgjj7By5Uref/99brjhBpKTk3n55Zd59dVXGTJkCAB16tTh5ptvBuCuu+5i7NixfPLJJ9x7771ATud86NChWoJMRKSUWSwWxvVswaz/dw8v+M7Hvu4FbC3ug8Bwl9ei4FuKFHyLL9DXxo/PxJnyuaWpVatWeb5OSUlhypQpfP7555w4cYLs7GzS09M5cuTIFc/TrFkz5++Dg4MJDQ11Pv42P0FBQc7QCzmPyM09PjExkZMnTzo7oQA2m42WLVs6O7MFWbhwIYMGDXJ+PWjQIDp06MCcOXMICQkhPj6e6667rsBOdHx8PCNHjrziZxTGX7+vdrud559/nvfff59jx46RmZlJRkaGc670vn37yMjIoHPnzvmeLyAgwDl1495772Xnzp3s3bs3z5QSEREpPdfXiGBevbv5+ZcvuDbjGGz8N9z29NXfWMoUfEvRUa3oUGwWi8Ur5kUHBwfn+XrChAmsWrWKmTNnUrduXQIDA7n77rvJzMy84nl8fX3zfG2xWK4YUvM7vijzl/Pz448/smXLFrZt28bEiROd++12O0uWLGHkyJHOx/IW5Gqv51dnfjev/fX7+uKLL/Lyyy8ze/ZsmjZtSnBwMOPGjXN+X6/2uZAz3aFFixb8/vvvLFq0iE6dOlGzZs2rvk9ERIrn73GNmD5nAAv9ZuLYMhdr6wdc/ihj3dxWitTxlb/atGkTQ4cOpU+fPjRt2pSoqCh+/fVXl9YQFhZGZGQk27dvd+6z2+3s3Lnziu9bsGABt9xyC7t27SI+Pt65jR8/ngULFgA5nen4+HjOnTuX7zmaNWt2xZvFqlSpkucmvAMHDpCWlnbVMW3atIk777yTQYMG0bx5c2rXrs3PP//sfL1evXoEBgZe8bObNm1Kq1atmD9/Pu+88w7Dhw+/6ueKiEjxNYwOJbhJT7Y4GmK1Z8Da511eg4JvKcm2Ozj2RzoANSop+EqOevXq8fHHHxMfH8+uXbu47777rjq9oCw88sgjTJs2jU8++YT9+/fz6KOP8scffxQ4nzUrK4s333yTAQMG0KRJkzzbAw88wNatW/nhhx8YMGAAUVFR9O7dm02bNvHLL7/w0UcfsXnzZgCeeuop3n33XZ566in27dvHnj17eOGFF5yf06lTJ1599VW+//57vvvuOx566KHLutf5qVevHqtWreLbb79l3759PPjgg5w8edL5ekBAABMnTuSxxx7jjTfe4NChQ2zZssUZ2HM98MADTJ8+HcMw8qw2ISIiZePvt13LC/b7ADB2vQsJe1z6+Qq+peRE4gWyHQZ+NiuRIQFmlyNuYtasWURERNCuXTt69epFXFwc119/vcvrmDhxIgMGDGDw4MG0bduWChUqEBcXR0BA/n9Wly9fztmzZ/MNgw0bNqRhw4YsWLAAPz8/vvrqK6pWrUqPHj1o2rQp06dPx2bLmTvdsWNHPvjgA5YvX06LFi3o1KkT27Ztc57rpZdeIiYmhvbt23PfffcxYcKEQq1p/MQTT3D99dcTFxdHx44dneH7Uk8++ST/+Mc/mDx5Mg0bNqRfv36XzZMeMGAAPj4+DBgwoMDvhYiIlJ7aVSrQqNWtfHrxUcbGqqdc+vkWo6QTAb1QUlISYWFhJCYmEhoaWqj3fHvwDPf9byu1qwSz5h8dy7ZAD3fhwgUOHz5MrVq1FDZM4nA4aNiwIffeey/PPvus2eWY5tdff6VOnTps3769TP5CcqU/68W5zngSbx+fiBTf6eQM7n/xXZZbxuNnscP9y6DOlZfXzE9xrjPq+JYSze8Vd/bbb78xf/58fv75Z/bs2cPo0aM5fPgw9913n9mlmSIrK4uEhASeeOIJbrzxRlO68CIi5VWVEH9u73gTb9lzlv90fOW6Rxkr+JYSBV9xZ1arlcWLF9O6dWtuuukm9uzZw9dff03Dhg3NLs0UmzZtIjo6mu3btzNv3jyzyxERKXdG3FybJYEDSDKCsJ7cA7vfc8nnev76UW5CwVfcWUxMDJs2bTK7DLfRsWPHEi/3JiIixRfoZ2NkXEv+s/QO/uW7BPvqZ7E17g2+Zfv0W3V8S0nuGr7XRCj4ioiIiFxN3+uvYWvVezhmVMKWfAy2zC3zz1TwLSXq+IqIiIgUntVqYWKv65iZlfPoePuGWZB6pmw/s0zPXk4kXcjij7Scp03FVCzbFr2IiIiIt7ixdiUuNOjLXkcstsxkjH2flennaY5vKcid5lAx2I+QgKsvvi8iIiIiOf7VsxET/j0CsrJ4uEIPir6wWeEp+JYCw4D29SpTwV/fThEREZGiqFkpmOva3Ub8kfNEhpbt+v5KaqWgSfUw3hzRxuwyRERERDzShK718bVZsFgsZfo5muMr4mIdO3Zk3Lhxzq9jY2OZPXv2Fd9jsVhYtmxZiT+7tM4jIiJSmvx8rGUeekHBV6TQevXqRbdu3fJ9bcOGDVgsFnbv3l3k827fvp1Ro0aVtLw8pkyZQosWLS7bf+LECbp3716qn1WQ9PR0KlasSOXKlcnIyHDJZ4qIiFyJgq9IIY0YMYJVq1bx+++/X/baokWLaNWqFc2aNSvyeatUqUJQkGuWwYuKisLf398ln/XRRx/RuHFjGjRoYHqX2TAMsrOzTa1BRETMp+Ar7sEwIDPV9VsRnt51++23U6VKFRYvXpxnf0pKCh988AEjRozg7NmzDBgwgOrVqxMUFETTpk159913r3jev051OHDgALfccgsBAQE0atSIVatWXfaeiRMncu211xIUFETt2rV58sknycrKWVJv8eLFPP300+zatQuLJWe+VG7Nf53qsGfPHjp16kRgYCCVKlVi1KhRpKSkOF8fOnQovXv3ZubMmURHR1OpUiXGjBnj/KwrWbBgAYMGDWLQoEEsWLDgstd/+OEHbr/9dkJDQwkJCaF9+/YcOnTI+frChQtp3Lgx/v7+REdHM3bsWAB+/fVXLBYL8fHxzmPPnz+PxWJh3bp1AKxbtw6LxcKXX35Jy5Yt8ff3Z+PGjRw6dIg777yTyMhIKlSoQOvWrfn666/z1JWRkcHEiROJiYnB39+funXrsmDBAgzDoG7dusycOTPP8fHx8VgsFg4ePHjV74mIiJhLN7eJe8hKg+eruf5z/+84+AUX6lAfHx8GDx7M4sWLefzxx51zkT744APsdjsDBgwgJSWFli1bMnHiREJDQ/n888+5//77qVOnDjfccMNVP8PhcHDXXXcRGRnJ1q1bSUxMzDMfOFdISAiLFy+mWrVq7Nmzh5EjRxISEsJjjz1Gv3792Lt3LytWrHCGurCwsMvOkZqaSlxcHG3btmX79u2cOnWKBx54gLFjx+YJ92vXriU6Opq1a9dy8OBB+vXrR4sWLRg5cmSB4zh06BCbN2/m448/xjAM/v73v/Pbb79Rs2ZNAI4dO8Ytt9xCx44dWbNmDaGhoWzatMnZlZ07dy7jx49n+vTpdO/encTExGI9cvlf//oXM2fOpHbt2kRERHD06FF69OjB1KlT8ff354033qBXr17s37+fGjVqADB48GA2b97MK6+8QvPmzTl8+DBnzpzBYrEwfPhwFi1axIQJE5yfsWjRIm655Rbq1q1b5PpERMS1FHxFimD48OG8+OKLrF+/no4dOwI5wadv376EhYURFhaWJxQ98sgjrFy5kvfff79Qwffrr7/mp59+YuXKlVSrlvMXgeeff/6yeblPPPGE8/exsbFMmDCBJUuW8NhjjxEYGEiFChXw8fEhKiqqwM965513uHDhAm+88QbBwTnh/9VXX6VXr1688MILREZGAhAREcGrr76KzWajQYMG9OzZk9WrV18x+C5cuJDu3bsTEREBQFxcHIsWLWLKlCkAvPbaa4SFhbFkyRJ8fXPWvr722mud73/uuef4xz/+waOPPurc17p166t+//7qmWee4bbbbnN+XbFiRZo3b+78+tlnn2Xp0qUsX76csWPH8vPPP/P++++zatUqunTpAkDt2rWdxw8dOpTJkyezbds2brjhBrKysnjnnXcu6wKLiIh7UvAV9+AblNN9NeNzi6BBgwa0a9eOhQsX0rFjRw4ePMiGDRt45plnALDb7Tz//PO8//77HDt2jMzMTDIyMgo9h3ffvn3ExMQ4Qy9A27ZtLzvuvffe45VXXuHQoUOkpKSQnZ1NaGhokcayb98+mjdv7gy9ADfddBMOh4P9+/c7g2/jxo2x2WzOY6Kjo9mzZ0+B57Xb7bz++uu8/PLLzn2DBg1iwoQJTJ48GavVSnx8PO3bt3eG3kudOnWK48eP07lz5yKNJz+tWrXK83VKSgpTpkzh888/58SJE2RnZ5Oens6RI0eAnGkLNpuNDh065Hu+atWq0bNnTxYuXMgNN9zAp59+SkZGBvfcc0+JaxURkbKnOb7iHiyWnCkHrt6KsXTKiBEj+Oijj0hOTmbRokXUqVPHGZRefPFFXn75ZSZOnMjatWuJj48nLi6OzMzMUvtWbd68mYEDB9KjRw8+++wzvv/+ex5//PFS/YxL/TWcWiwWHA5HgcevXLmSY8eO0a9fP3x8fPDx8aF///789ttvrF69GoDAwIIf7X2l1wCs1pzLlnHJ/OyC5hxfGuoBJkyYwNKlS3n++efZsGED8fHxNG3a1Pm9u9pnAzzwwAMsWbKE9PR0Fi1aRL9+/Vx2c6KIiJSMgq9IEd17771YrVbeeecd3njjDYYPH+6c77tp0ybuvPNOBg0aRPPmzalduzY///xzoc/dsGFDjh49yokTJ5z7tmzZkueYb7/9lpo1a/L444/TqlUr6tWrx2+//ZbnGD8/P+x2+1U/a9euXaSmpjr3bdq0CavVSv369Qtd818tWLCA/v37Ex8fn2fr37+/8ya3Zs2asWHDhnwDa0hICLGxsc6Q/FdVqlQByPM9uvRGtyvZtGkTQ4cOpU+fPjRt2pSoqCh+/fVX5+tNmzbF4XCwfv36As/Ro0cPgoODmTt3LitWrGD48OGF+mwRETGfgq9IEVWoUIF+/foxadIkTpw4wdChQ52v1atXj1WrVvHtt9+yb98+HnzwQU6ePFnoc3fp0oVrr72WIUOGsGvXLjZs2MDjjz+e55h69epx5MgRlixZwqFDh3jllVdYunRpnmNiY2M5fPgw8fHxnDlzJt91dAcOHEhAQABDhgxh7969rF27lkceeYT777/fOc2hqE6fPs2nn37KkCFDaNKkSZ5t8ODBLFu2jHPnzjF27FiSkpLo378/3333HQcOHODNN99k//79QM46xC+99BKvvPIKBw4cYOfOncyZMwfI6creeOONTJ8+nX379rF+/fo8c56vpF69enz88cfEx8eza9cu7rvvvjzd69jYWIYMGcLw4cNZtmwZhw8fZt26dbz//vvOY2w2G0OHDmXSpEnUq1cv36koIiLinhR8RYphxIgR/PHHH8TFxeWZj/vEE09w/fXXExcXR8eOHYmKiqJ3796FPq/VamXp0qWkp6dzww038MADDzB16tQ8x9xxxx38/e9/Z+zYsbRo0YJvv/2WJ598Ms8xffv2pVu3btx6661UqVIl3yXVgoKCWLlyJefOnaN169bcfffddO7cmVdffbVo34xL5N4ol9/83M6dOxMYGMhbb71FpUqVWLNmDSkpKXTo0IGWLVsyf/5857SKIUOGMHv2bP7zn//QuHFjbr/9dg4cOOA818KFC8nOzqZly5aMGzeO5557rlD1zZo1i4iICNq1a0evXr2Ii4vj+uuvz3PM3Llzufvuu3n44Ydp0KABI0eOzNMVh5yff2ZmJsOGDSvqt0hERExkMYwiLGRaTiQlJREWFkZiYmKRbxiSq7tw4QKHDx+mVq1aBAQEmF2OSJFt2LCBzp07c/To0St2x6/0Z93brzPePj4RMV9xrjNa1UFEpJAyMjI4ffo0U6ZM4Z577in2lBARETGHpjqIiBTSu+++S82aNTl//jwzZswwuxwRESkiBV8RkUIaOnQodrudHTt2UL16dbPLERGRIlLwFREREZFyQcFXTKP7KsXb6c+4iIh7UfAVl8tdsiotLc3kSkTKVu6f8fwezSwiIq6nVR3E5Ww2G+Hh4Zw6dQrIWU/WUoxHB4u4K8MwSEtL49SpU4SHh2Oz2cwuSUREUPAVk0RFRQE4w6+INwoPD3f+WRcREfMp+IopLBYL0dHRVK1alaysLLPLESl1vr6+6vSKiLgZBV8xlc1mUzgQERERl9DNbSIiIiJSLij4ioiIiEi5oOArIiIiIuWC5vjmI3fR+aSkJJMrERFvlXt98daHXOg6KiJlrTjXUQXffCQnJwMQExNjciUi4u2Sk5MJCwszu4xSp+uoiLhKUa6jFsNb2w0l4HA4OH78OCEhIYV+sEJSUhIxMTEcPXqU0NDQMq6w7HnTeLxpLKDxuLvCjscwDJKTk6lWrRpWq/fNOtN1VONxZ940Fii/4ynOdVQd33xYrVauueaaYr03NDTUK/7Q5fKm8XjTWEDjcXeFGY83dnpz6Tr6J43HfXnTWKB8jqeo11HvazOIiIiIiORDwVdEREREygUF31Li7+/PU089hb+/v9mllApvGo83jQU0HnfnbeNxJW/73mk87subxgIaT1Ho5jYRERERKRfU8RURERGRckHBV0RERETKBQVfERERESkXFHxFREREpFxQ8C0Fr732GrGxsQQEBNCmTRu2bdtmdkmFMm3aNFq3bk1ISAhVq1ald+/e7N+/P88xFy5cYMyYMVSqVIkKFSrQt29fTp48aVLFhTd9+nQsFgvjxo1z7vO0sRw7doxBgwZRqVIlAgMDadq0Kd99953zdcMwmDx5MtHR0QQGBtKlSxcOHDhgYsUFs9vtPPnkk9SqVYvAwEDq1KnDs88+m+f56u48nm+++YZevXpRrVo1LBYLy5Yty/N6YWo/d+4cAwcOJDQ0lPDwcEaMGEFKSooLR+H+PPFaquuoe49F11H3GY/bXEcNKZElS5YYfn5+xsKFC40ffvjBGDlypBEeHm6cPHnS7NKuKi4uzli0aJGxd+9eIz4+3ujRo4dRo0YNIyUlxXnMQw89ZMTExBirV682vvvuO+PGG2802rVrZ2LVV7dt2zYjNjbWaNasmfHoo48693vSWM6dO2fUrFnTGDp0qLF161bjl19+MVauXGkcPHjQecz06dONsLAwY9myZcauXbuMO+64w6hVq5aRnp5uYuX5mzp1qlGpUiXjs88+Mw4fPmx88MEHRoUKFYyXX37ZeYw7j+eLL74wHn/8cePjjz82AGPp0qV5Xi9M7d26dTOaN29ubNmyxdiwYYNRt25dY8CAAS4eifvy1GuprqPuOxZdR91rPO5yHVXwLaEbbrjBGDNmjPNru91uVKtWzZg2bZqJVRXPqVOnDMBYv369YRiGcf78ecPX19f44IMPnMfs27fPAIzNmzebVeYVJScnG/Xq1TNWrVpldOjQwXnB9rSxTJw40bj55psLfN3hcBhRUVHGiy++6Nx3/vx5w9/f33j33XddUWKR9OzZ0xg+fHiefXfddZcxcOBAwzA8azx/vWAXpvYff/zRAIzt27c7j/nyyy8Ni8ViHDt2zGW1uzNvuZbqOuo+dB113/GYeR3VVIcSyMzMZMeOHXTp0sW5z2q10qVLFzZv3mxiZcWTmJgIQMWKFQHYsWMHWVlZecbXoEEDatSo4bbjGzNmDD179sxTM3jeWJYvX06rVq245557qFq1Ktdddx3z5893vn748GESEhLyjCcsLIw2bdq45XjatWvH6tWr+fnnnwHYtWsXGzdupHv37oDnjedShal98+bNhIeH06pVK+cxXbp0wWq1snXrVpfX7G686Vqq66j70HXUvcdzKVdeR31Kr+zy58yZM9jtdiIjI/Psj4yM5KeffjKpquJxOByMGzeOm266iSZNmgCQkJCAn58f4eHheY6NjIwkISHBhCqvbMmSJezcuZPt27df9pqnjeWXX35h7ty5jB8/nv/7v/9j+/bt/O1vf8PPz48hQ4Y4a87vz547judf//oXSUlJNGjQAJvNht1uZ+rUqQwcOBDA48ZzqcLUnpCQQNWqVfO87uPjQ8WKFd1+fK7gLddSXUfdi66jOL92x/FcypXXUQVfAXL+hr937142btxodinFcvToUR599FFWrVpFQECA2eWUmMPhoFWrVjz//PMAXHfddezdu5d58+YxZMgQk6sruvfff5+3336bd955h8aNGxMfH8+4ceOoVq2aR45HJD+6jroXXUclP5rqUAKVK1fGZrNddkfryZMniYqKMqmqohs7diyfffYZa9eu5ZprrnHuj4qKIjMzk/Pnz+c53h3Ht2PHDk6dOsX111+Pj48PPj4+rF+/nldeeQUfHx8iIyM9ZiwA0dHRNGrUKM++hg0bcuTIEQBnzZ7yZ++f//wn//rXv+jfvz9Nmzbl/vvv5+9//zvTpk0DPG88lypM7VFRUZw6dSrP69nZ2Zw7d87tx+cK3nAt1XXUvcYCuo7mctfxXMqV11EF3xLw8/OjZcuWrF692rnP4XCwevVq2rZta2JlhWMYBmPHjmXp0qWsWbOGWrVq5Xm9ZcuW+Pr65hnf/v37OXLkiNuNr3PnzuzZs4f4+Hjn1qpVKwYOHOj8vaeMBeCmm266bEmkn3/+mZo1awJQq1YtoqKi8ownKSmJrVu3uuV40tLSsFrzXm5sNhsOhwPwvPFcqjC1t23blvPnz7Njxw7nMWvWrMHhcNCmTRuX1+xuPPlaquuoe44FdB0F9x7PpVx6HS3pnXnl3ZIlSwx/f39j8eLFxo8//miMGjXKCA8PNxISEswu7apGjx5thIWFGevWrTNOnDjh3NLS0pzHPPTQQ0aNGjWMNWvWGN99953Rtm1bo23btiZWXXiX3o1sGJ41lm3bthk+Pj7G1KlTjQMHDhhvv/22ERQUZLz11lvOY6ZPn26Eh4cbn3zyibF7927jzjvvdJtla/5qyJAhRvXq1Z3L8Hz88cdG5cqVjccee8x5jDuPJzk52fj++++N77//3gCMWbNmGd9//73x22+/GYZRuNq7detmXHfddcbWrVuNjRs3GvXq1dNyZpfw1GuprqPuOxZdR91rPO5yHVXwLQVz5swxatSoYfj5+Rk33HCDsWXLFrNLKhQg323RokXOY9LT042HH37YiIiIMIKCgow+ffoYJ06cMK/oIvjrBdvTxvLpp58aTZo0Mfz9/Y0GDRoY//3vf/O87nA4jCeffNKIjIw0/P39jc6dOxv79+83qdorS0pKMh599FGjRo0aRkBAgFG7dm3j8ccfNzIyMpzHuPN41q5dm+9/K0OGDDEMo3C1nz171hgwYIBRoUIFIzQ01Bg2bJiRnJxswmjclydeS3Udde+x6DrqPuNxl+uoxTAueeSHiIiIiIiX0hxfERERESkXFHxFREREpFxQ8BURERGRckHBV0RERETKBQVfERERESkXFHxFREREpFxQ8BURERGRckHBV0RERETKBQVfEReyWCwsW7bM7DJERDyarqVSXAq+Um4MHToUi8Vy2datWzezSxMR8Ri6loon8zG7ABFX6tatG4sWLcqzz9/f36RqREQ8k66l4qnU8ZVyxd/fn6ioqDxbREQEkPNPZ3PnzqV79+4EBgZSu3ZtPvzwwzzv37NnD506dSIwMJBKlSoxatQoUlJS8hyzcOFCGjdujL+/P9HR0YwdOzbP62fOnKFPnz4EBQVRr149li9f7nztjz/+YODAgVSpUoXAwEDq1at32f9cRETMpmupeCoFX5FLPPnkk/Tt25ddu3YxcOBA+vfvz759+wBITU0lLi6OiIgItm/fzgcffMDXX3+d52I8d+5cxowZw6hRo9izZw/Lly+nbt26eT7j6aef5t5772X37t306NGDgQMHcu7cOefn//jjj3z55Zfs27ePuXPnUrlyZdd9A0RESoGupeK2DJFyYsiQIYbNZjOCg4PzbFOnTjUMwzAA46GHHsrznjZt2hijR482DMMw/vvf/xoRERFGSkqK8/XPP//csFqtRkJCgmEYhlGtWjXj8ccfL7AGwHjiiSecX6ekpBiA8eWXXxqGYRi9evUyhg0bVjoDFhEpA7qWiifTHF8pV2699Vbmzp2bZ1/FihWdv2/btm2e19q2bUt8fDwA+/bto3nz5gQHBztfv+mmm3A4HOzfvx+LxcLx48fp3LnzFWto1qyZ8/fBwcGEhoZy6tQpAEaPHk3fvn3ZuXMnXbt2pXfv3rRr165YYxURKSu6loqnUvCVciU4OPiyfy4rLYGBgYU6ztfXN8/XFosFh8MBQPfu3fntt9/44osvWLVqFZ07d2bMmDHMnDmz1OsVESkuXUvFU2mOr8gltmzZctnXDRs2BKBhw4bs2rWL1NRU5+ubNm3CarVSv359QkJCiI2NZfXq1SWqoUqVKgwZMoS33nqL2bNn89///rdE5xMRcTVdS8VdqeMr5UpGRgYJCQl59vn4+Dhvevjggw9o1aoVN998M2+//Tbbtm1jwYIFAAwcOJCnnnqKIUOGMGXKFE6fPs0jjzzC/fffT2RkJABTpkzhoYceomrVqnTv3p3k5GQ2bdrEI488Uqj6Jk+eTMuWLWncuDEZGRl89tlnzv9ZiIi4C11LxVMp+Eq5smLFCqKjo/Psq1+/Pj/99BOQc5fwkiVLePjhh4mOjubdd9+lUaNGAAQFBbFy5UoeffRRWrduTVBQEH379mXWrFnOcw0ZMoQLFy7w73//mwkTJlC5cmXuvvvuQtfn5+fHpEmT+PXXXwkMDKR9+/YsWbKkFEYuIlJ6dC0VT2UxDMMwuwgRd2CxWFi6dCm9e/c2uxQREY+la6m4M83xFREREZFyQcFXRERERMoFTXUQERERkXJBHV8RERERKRcUfEVERESkXFDwFREREZFyQcFXRERERMoFBV8RERERKRcUfEVERESkXFDwFREREZFyQcFXRERERMqF/w86v/8xU2Ol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396" y="933765"/>
            <a:ext cx="2500820" cy="2497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62" y="1775665"/>
            <a:ext cx="3923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ko-KR" altLang="en-US" dirty="0"/>
              <a:t>계획 보류 후 </a:t>
            </a:r>
            <a:r>
              <a:rPr lang="en-US" altLang="ko-KR" dirty="0"/>
              <a:t>[U-Net: Convolutional Networks for </a:t>
            </a:r>
            <a:r>
              <a:rPr lang="en-US" altLang="ko-KR" dirty="0" err="1"/>
              <a:t>BiomedicalImage</a:t>
            </a:r>
            <a:r>
              <a:rPr lang="en-US" altLang="ko-KR" dirty="0"/>
              <a:t> Segmentation</a:t>
            </a:r>
            <a:r>
              <a:rPr lang="en-US" altLang="ko-KR" dirty="0" smtClean="0"/>
              <a:t>]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논문에서 </a:t>
            </a:r>
            <a:r>
              <a:rPr lang="ko-KR" altLang="en-US" dirty="0"/>
              <a:t>학습이미지가 적고 </a:t>
            </a:r>
            <a:r>
              <a:rPr lang="ko-KR" altLang="en-US" dirty="0" smtClean="0"/>
              <a:t>다양한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7927" y="256490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전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0281" y="256490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후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2" y="3537817"/>
            <a:ext cx="8808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형태로 변형되는 </a:t>
            </a:r>
            <a:r>
              <a:rPr lang="ko-KR" altLang="en-US" dirty="0" err="1"/>
              <a:t>생물의학적</a:t>
            </a:r>
            <a:r>
              <a:rPr lang="ko-KR" altLang="en-US" dirty="0"/>
              <a:t> 이미지를 학습할 때 데이터 증강과정에서 탄성 변형</a:t>
            </a:r>
            <a:r>
              <a:rPr lang="en-US" altLang="ko-KR" dirty="0"/>
              <a:t>(elastic deformation)</a:t>
            </a:r>
            <a:r>
              <a:rPr lang="ko-KR" altLang="en-US" dirty="0"/>
              <a:t>이 효과적이라는 점을  참고하여 적용한 결과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목표로 </a:t>
            </a:r>
            <a:r>
              <a:rPr lang="ko-KR" altLang="en-US" dirty="0"/>
              <a:t>한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r>
              <a:rPr lang="ko-KR" altLang="en-US" dirty="0"/>
              <a:t>에는 못 미치지만 </a:t>
            </a:r>
            <a:r>
              <a:rPr lang="en-US" altLang="ko-KR" dirty="0" err="1" smtClean="0"/>
              <a:t>val_</a:t>
            </a:r>
            <a:r>
              <a:rPr lang="en-US" altLang="ko-KR" dirty="0" err="1" smtClean="0"/>
              <a:t>accuracy</a:t>
            </a:r>
            <a:r>
              <a:rPr lang="en-US" altLang="ko-KR" dirty="0" smtClean="0"/>
              <a:t> </a:t>
            </a:r>
            <a:r>
              <a:rPr lang="ko-KR" altLang="en-US" smtClean="0"/>
              <a:t>상승과 </a:t>
            </a:r>
            <a:r>
              <a:rPr lang="ko-KR" altLang="en-US" dirty="0" smtClean="0"/>
              <a:t>이전의 </a:t>
            </a:r>
            <a:r>
              <a:rPr lang="ko-KR" altLang="en-US" dirty="0"/>
              <a:t>요동치던 학습 곡선 대비 안정적으로 학습을 진행되는 것을 확인했으며 계속 개선을 진행 중</a:t>
            </a:r>
          </a:p>
        </p:txBody>
      </p:sp>
    </p:spTree>
    <p:extLst>
      <p:ext uri="{BB962C8B-B14F-4D97-AF65-F5344CB8AC3E}">
        <p14:creationId xmlns:p14="http://schemas.microsoft.com/office/powerpoint/2010/main" val="9754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714480" y="2339500"/>
            <a:ext cx="6356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315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Squares and Aroww PowerPoint Templates Design-pptx</dc:title>
  <dc:creator>ALLPPT.COM</dc:creator>
  <cp:lastModifiedBy>김 민겸</cp:lastModifiedBy>
  <cp:revision>53</cp:revision>
  <dcterms:created xsi:type="dcterms:W3CDTF">2012-06-16T11:05:46Z</dcterms:created>
  <dcterms:modified xsi:type="dcterms:W3CDTF">2024-09-07T15:36:16Z</dcterms:modified>
</cp:coreProperties>
</file>