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0" r:id="rId4"/>
    <p:sldId id="271" r:id="rId5"/>
    <p:sldId id="272" r:id="rId6"/>
    <p:sldId id="261" r:id="rId7"/>
    <p:sldId id="265" r:id="rId8"/>
    <p:sldId id="267" r:id="rId9"/>
    <p:sldId id="268" r:id="rId10"/>
    <p:sldId id="269" r:id="rId11"/>
    <p:sldId id="262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7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BD346-2BF8-46CC-9BF2-593991DD0EF6}" type="datetimeFigureOut">
              <a:rPr lang="ko-KR" altLang="en-US" smtClean="0"/>
              <a:t>24-05-14(Tue)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788B9-D68A-45D5-A6F9-0BF7DEB8D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30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788B9-D68A-45D5-A6F9-0BF7DEB8D7F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652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788B9-D68A-45D5-A6F9-0BF7DEB8D7F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645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788B9-D68A-45D5-A6F9-0BF7DEB8D7F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608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788B9-D68A-45D5-A6F9-0BF7DEB8D7F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23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5BD44-904E-B286-D5B5-6D2F3190F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AAA4D7-B87A-CDA7-933B-57739DB75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75424-FC1D-E48B-4E6F-C763A50A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568B-73DF-4C48-B818-D425085DC890}" type="datetimeFigureOut">
              <a:rPr lang="ko-KR" altLang="en-US" smtClean="0"/>
              <a:t>24-05-14(Tue)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61B891-C9A4-6337-01DE-D840C0B12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23D659-C0AD-50FD-4C36-4A65BE81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A228-0C01-49CA-9BAF-717AF2FB3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54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5F5A5-56D9-4347-40E7-559F595C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0AB48B-79F3-D782-F5B9-68E456DCC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2486AD-7E76-4E24-3E6B-4ECB053A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568B-73DF-4C48-B818-D425085DC890}" type="datetimeFigureOut">
              <a:rPr lang="ko-KR" altLang="en-US" smtClean="0"/>
              <a:t>24-05-14(Tue)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7C9ADD-A1FB-5A17-DAD9-95EFFF65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5FD64-8C26-237D-6B9C-426EBC20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A228-0C01-49CA-9BAF-717AF2FB3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64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185D4E-36B6-B35C-B861-13124EB80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AB7C11-67EA-4621-6A37-08377DAE6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FF18C-EF86-513C-F138-D2697CF1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568B-73DF-4C48-B818-D425085DC890}" type="datetimeFigureOut">
              <a:rPr lang="ko-KR" altLang="en-US" smtClean="0"/>
              <a:t>24-05-14(Tue)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3B9A7-FB64-2B0C-381D-8AABFA78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FE6F8-CEA2-77D0-6C98-F88901A0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A228-0C01-49CA-9BAF-717AF2FB3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73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4E867-8E00-A28A-68D8-A3FF82ED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F71B2-6A94-34B0-E5BD-A16827F63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AA1F1C-87C4-7249-7889-64882F83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568B-73DF-4C48-B818-D425085DC890}" type="datetimeFigureOut">
              <a:rPr lang="ko-KR" altLang="en-US" smtClean="0"/>
              <a:t>24-05-14(Tue)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4DF744-B456-E271-91B7-F2CB54BC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8C3D80-365D-7D6C-C933-BAB41C9FE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A228-0C01-49CA-9BAF-717AF2FB3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15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EE396-8A1F-A0CB-1EC4-67A9F0B3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7AFA3B-E8F6-D87D-AF6D-D54452D18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1AB62-FE94-B004-9298-84D45E027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568B-73DF-4C48-B818-D425085DC890}" type="datetimeFigureOut">
              <a:rPr lang="ko-KR" altLang="en-US" smtClean="0"/>
              <a:t>24-05-14(Tue)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782E7-1D8B-9317-3866-34F08A4D7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30A4F-F1D0-9817-9F31-26EAC03C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A228-0C01-49CA-9BAF-717AF2FB3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7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4A38A-0830-9F80-D1AB-574E6C79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1B9EF-184F-8891-348A-3C3262182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953C0B-C1F5-302E-A8C2-2EE4FA41B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F546BE-AF16-3711-FA7E-A5308C8C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568B-73DF-4C48-B818-D425085DC890}" type="datetimeFigureOut">
              <a:rPr lang="ko-KR" altLang="en-US" smtClean="0"/>
              <a:t>24-05-14(Tue)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291CAE-7998-2046-DEE7-9D89FA6F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3B12F-433E-EC24-2F4B-A49A3C95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A228-0C01-49CA-9BAF-717AF2FB3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64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42C9A-3824-E243-C105-6305767D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BC4568-706B-DB63-13FF-DD2AB369F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31C286-B072-4D74-90E3-064ADC2EE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3934B6-CE01-FFAA-75ED-90C765358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FB58A3-B536-1F6E-871E-C6076DE29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20A15D-482E-2BD8-29AF-0FED9AC8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568B-73DF-4C48-B818-D425085DC890}" type="datetimeFigureOut">
              <a:rPr lang="ko-KR" altLang="en-US" smtClean="0"/>
              <a:t>24-05-14(Tue)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509EC3-9F9F-C455-902E-6379A253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89CAF0-08E0-5E8D-93DA-04C014FC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A228-0C01-49CA-9BAF-717AF2FB3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52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5178E-A4C5-AF26-879D-59E9BFEB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035194-3FF8-748C-3C5D-D4846DAD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568B-73DF-4C48-B818-D425085DC890}" type="datetimeFigureOut">
              <a:rPr lang="ko-KR" altLang="en-US" smtClean="0"/>
              <a:t>24-05-14(Tue)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CD7B88-5D74-C07D-9FC3-6C746915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CEE04C-1EF7-8EDC-4144-D9E7331D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A228-0C01-49CA-9BAF-717AF2FB3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82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15DB17-4E25-9D00-39F3-6E865E3DD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568B-73DF-4C48-B818-D425085DC890}" type="datetimeFigureOut">
              <a:rPr lang="ko-KR" altLang="en-US" smtClean="0"/>
              <a:t>24-05-14(Tue)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8C4266-CCF5-28D9-EE15-09B69236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925EB6-9B65-9A1A-217C-1E703FB5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A228-0C01-49CA-9BAF-717AF2FB3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93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CD9F8-4AF2-B531-153E-01E9EF5C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3318BD-75BD-1C0D-2AD5-FBAAD34ED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900BBB-4CE5-3F36-B436-D68ACA431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ECE7A0-C7CD-7BD5-EF1D-10A350D2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568B-73DF-4C48-B818-D425085DC890}" type="datetimeFigureOut">
              <a:rPr lang="ko-KR" altLang="en-US" smtClean="0"/>
              <a:t>24-05-14(Tue)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157E7A-DCA8-4623-B2F8-F409D78A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795267-1952-6CCC-928C-F3E4969E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A228-0C01-49CA-9BAF-717AF2FB3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16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21D8A-6A02-C5AF-2060-DA14B7DE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FCC0D7-5397-680B-D6AF-5A000F9BA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1766D6-412C-A1CE-444C-0560EF872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C5A39F-7BFA-A057-4A51-39E576C8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568B-73DF-4C48-B818-D425085DC890}" type="datetimeFigureOut">
              <a:rPr lang="ko-KR" altLang="en-US" smtClean="0"/>
              <a:t>24-05-14(Tue)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C883D7-8E21-45F0-1AC4-9AEE141B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B7FE4F-3BA9-1032-05E9-45D27F474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A228-0C01-49CA-9BAF-717AF2FB3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4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38D2C6-BDDD-4FB8-9E3F-D74FCA14B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677576-A0A3-10E9-E687-0C8C23B50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4816A-C63A-0401-2DF0-0D1989FFE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B0568B-73DF-4C48-B818-D425085DC890}" type="datetimeFigureOut">
              <a:rPr lang="ko-KR" altLang="en-US" smtClean="0"/>
              <a:t>24-05-14(Tue)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EE3C2-53B7-F6CB-B3FD-220AF060C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46F17-6DCB-53EE-2FEF-3E5902C62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A6A228-0C01-49CA-9BAF-717AF2FB3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82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056F4B-3A1E-DE45-885E-FD5A752939C1}"/>
              </a:ext>
            </a:extLst>
          </p:cNvPr>
          <p:cNvSpPr txBox="1"/>
          <p:nvPr/>
        </p:nvSpPr>
        <p:spPr>
          <a:xfrm>
            <a:off x="513347" y="531950"/>
            <a:ext cx="108564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pc="-150" dirty="0"/>
              <a:t>Stable</a:t>
            </a:r>
            <a:r>
              <a:rPr lang="ko-KR" altLang="en-US" sz="6000" spc="-150" dirty="0"/>
              <a:t> </a:t>
            </a:r>
            <a:r>
              <a:rPr lang="en-US" altLang="ko-KR" sz="6000" spc="-150" dirty="0"/>
              <a:t>Diffusion</a:t>
            </a:r>
            <a:r>
              <a:rPr lang="ko-KR" altLang="en-US" sz="6000" spc="-150" dirty="0"/>
              <a:t> 모델에 </a:t>
            </a:r>
            <a:r>
              <a:rPr lang="en-US" altLang="ko-KR" sz="6000" spc="-150" dirty="0"/>
              <a:t>LoRA</a:t>
            </a:r>
            <a:r>
              <a:rPr lang="ko-KR" altLang="en-US" sz="6000" spc="-150" dirty="0"/>
              <a:t>를 </a:t>
            </a:r>
            <a:endParaRPr lang="en-US" altLang="ko-KR" sz="6000" spc="-150" dirty="0"/>
          </a:p>
          <a:p>
            <a:r>
              <a:rPr lang="ko-KR" altLang="en-US" sz="6000" spc="-150" dirty="0"/>
              <a:t>적용한 유니티 에셋 생성 도구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33C7C-C66D-4A80-B8F9-99224F86DE84}"/>
              </a:ext>
            </a:extLst>
          </p:cNvPr>
          <p:cNvSpPr txBox="1"/>
          <p:nvPr/>
        </p:nvSpPr>
        <p:spPr>
          <a:xfrm>
            <a:off x="513347" y="4083282"/>
            <a:ext cx="15808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20191756 </a:t>
            </a:r>
            <a:r>
              <a:rPr lang="ko-KR" altLang="en-US" sz="1400" dirty="0"/>
              <a:t>최성우</a:t>
            </a:r>
            <a:endParaRPr lang="en-US" altLang="ko-KR" sz="1400" dirty="0"/>
          </a:p>
          <a:p>
            <a:r>
              <a:rPr lang="en-US" altLang="ko-KR" sz="1400" dirty="0"/>
              <a:t>20191758 </a:t>
            </a:r>
            <a:r>
              <a:rPr lang="ko-KR" altLang="en-US" sz="1400" dirty="0"/>
              <a:t>홍범수</a:t>
            </a:r>
            <a:endParaRPr lang="en-US" altLang="ko-KR" sz="1400" dirty="0"/>
          </a:p>
          <a:p>
            <a:r>
              <a:rPr lang="en-US" altLang="ko-KR" sz="1400" dirty="0"/>
              <a:t>20217143 </a:t>
            </a:r>
            <a:r>
              <a:rPr lang="ko-KR" altLang="en-US" sz="1400" dirty="0"/>
              <a:t>윤준식</a:t>
            </a:r>
            <a:endParaRPr lang="en-US" altLang="ko-KR" sz="14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50BE8E5-821D-0B5B-F3AD-969B03000F27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F01677C-5926-C54F-21C3-B796A9E3B976}"/>
              </a:ext>
            </a:extLst>
          </p:cNvPr>
          <p:cNvSpPr txBox="1"/>
          <p:nvPr/>
        </p:nvSpPr>
        <p:spPr>
          <a:xfrm>
            <a:off x="513347" y="2606263"/>
            <a:ext cx="28262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/>
              <a:t>Caffeine Fighter</a:t>
            </a:r>
          </a:p>
          <a:p>
            <a:r>
              <a:rPr lang="ko-KR" altLang="en-US" sz="3200" spc="-150" dirty="0"/>
              <a:t>중간발표</a:t>
            </a:r>
          </a:p>
        </p:txBody>
      </p:sp>
    </p:spTree>
    <p:extLst>
      <p:ext uri="{BB962C8B-B14F-4D97-AF65-F5344CB8AC3E}">
        <p14:creationId xmlns:p14="http://schemas.microsoft.com/office/powerpoint/2010/main" val="1191988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BECE9F4-5504-3F96-86BF-1DFA39CD1A3E}"/>
              </a:ext>
            </a:extLst>
          </p:cNvPr>
          <p:cNvSpPr/>
          <p:nvPr/>
        </p:nvSpPr>
        <p:spPr>
          <a:xfrm>
            <a:off x="144378" y="1737410"/>
            <a:ext cx="11897735" cy="48478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67AA556-BBEF-1AAB-0720-043F63027059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6C65CA-5347-BD04-6413-6A1891D5E349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2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05CF9-D13F-5BA8-9A07-BF25446DFBCF}"/>
              </a:ext>
            </a:extLst>
          </p:cNvPr>
          <p:cNvSpPr txBox="1"/>
          <p:nvPr/>
        </p:nvSpPr>
        <p:spPr>
          <a:xfrm>
            <a:off x="1163051" y="272716"/>
            <a:ext cx="5480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/>
              <a:t>Background remover</a:t>
            </a:r>
            <a:endParaRPr lang="ko-KR" altLang="en-US" sz="2800" b="1" spc="-3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3BA20AF-558B-D89B-BA3F-8DEE4D10B37D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6E54ECA-362F-965D-BC7E-020E7030CDB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0" y="1965600"/>
            <a:ext cx="5040000" cy="432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3C07B0E-5C12-E9D9-286C-FD4CEC92A645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638400" y="1965600"/>
            <a:ext cx="504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72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0A4BE9A-0FCE-BB0D-0F49-18C76454C711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2220B7-6C17-FCF0-7E4B-F8D1BD7736AE}"/>
                </a:ext>
              </a:extLst>
            </p:cNvPr>
            <p:cNvSpPr txBox="1"/>
            <p:nvPr/>
          </p:nvSpPr>
          <p:spPr>
            <a:xfrm>
              <a:off x="6817895" y="310803"/>
              <a:ext cx="1664238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latin typeface="+mj-ea"/>
                  <a:ea typeface="+mj-ea"/>
                </a:rPr>
                <a:t>3</a:t>
              </a:r>
              <a:endParaRPr lang="ko-KR" altLang="en-US" sz="19900" b="1" dirty="0">
                <a:latin typeface="+mj-ea"/>
                <a:ea typeface="+mj-ea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9D582A-FB2B-5297-87C0-2326F5DE396F}"/>
                </a:ext>
              </a:extLst>
            </p:cNvPr>
            <p:cNvSpPr txBox="1"/>
            <p:nvPr/>
          </p:nvSpPr>
          <p:spPr>
            <a:xfrm>
              <a:off x="6817895" y="3350782"/>
              <a:ext cx="53741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spc="-300" dirty="0">
                  <a:latin typeface="+mn-ea"/>
                </a:rPr>
                <a:t>향후계획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026AE85-D587-8CEB-D1BB-52271F66D04B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169668-1216-C141-5DDA-FF258D42B100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F0B6B16-0213-0BC1-1E59-5F84E0E2063C}"/>
              </a:ext>
            </a:extLst>
          </p:cNvPr>
          <p:cNvCxnSpPr>
            <a:cxnSpLocks/>
          </p:cNvCxnSpPr>
          <p:nvPr/>
        </p:nvCxnSpPr>
        <p:spPr>
          <a:xfrm>
            <a:off x="6817895" y="5259795"/>
            <a:ext cx="53741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69B466B-C44A-0279-9EDD-16645CA2479A}"/>
              </a:ext>
            </a:extLst>
          </p:cNvPr>
          <p:cNvCxnSpPr>
            <a:cxnSpLocks/>
          </p:cNvCxnSpPr>
          <p:nvPr/>
        </p:nvCxnSpPr>
        <p:spPr>
          <a:xfrm>
            <a:off x="6834188" y="5508448"/>
            <a:ext cx="535781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53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67AA556-BBEF-1AAB-0720-043F63027059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6C65CA-5347-BD04-6413-6A1891D5E349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3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05CF9-D13F-5BA8-9A07-BF25446DFBCF}"/>
              </a:ext>
            </a:extLst>
          </p:cNvPr>
          <p:cNvSpPr txBox="1"/>
          <p:nvPr/>
        </p:nvSpPr>
        <p:spPr>
          <a:xfrm>
            <a:off x="1163052" y="272716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/>
              <a:t>향후계획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3BA20AF-558B-D89B-BA3F-8DEE4D10B37D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18D0DE4-8FD6-D800-A801-892ABD1B0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21020"/>
              </p:ext>
            </p:extLst>
          </p:nvPr>
        </p:nvGraphicFramePr>
        <p:xfrm>
          <a:off x="653386" y="1145974"/>
          <a:ext cx="10885228" cy="539912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504613">
                  <a:extLst>
                    <a:ext uri="{9D8B030D-6E8A-4147-A177-3AD203B41FA5}">
                      <a16:colId xmlns:a16="http://schemas.microsoft.com/office/drawing/2014/main" val="1589285963"/>
                    </a:ext>
                  </a:extLst>
                </a:gridCol>
                <a:gridCol w="3504613">
                  <a:extLst>
                    <a:ext uri="{9D8B030D-6E8A-4147-A177-3AD203B41FA5}">
                      <a16:colId xmlns:a16="http://schemas.microsoft.com/office/drawing/2014/main" val="168904215"/>
                    </a:ext>
                  </a:extLst>
                </a:gridCol>
                <a:gridCol w="1938001">
                  <a:extLst>
                    <a:ext uri="{9D8B030D-6E8A-4147-A177-3AD203B41FA5}">
                      <a16:colId xmlns:a16="http://schemas.microsoft.com/office/drawing/2014/main" val="1557881060"/>
                    </a:ext>
                  </a:extLst>
                </a:gridCol>
                <a:gridCol w="1938001">
                  <a:extLst>
                    <a:ext uri="{9D8B030D-6E8A-4147-A177-3AD203B41FA5}">
                      <a16:colId xmlns:a16="http://schemas.microsoft.com/office/drawing/2014/main" val="1354689368"/>
                    </a:ext>
                  </a:extLst>
                </a:gridCol>
              </a:tblGrid>
              <a:tr h="446839">
                <a:tc rowSpan="2">
                  <a:txBody>
                    <a:bodyPr/>
                    <a:lstStyle/>
                    <a:p>
                      <a:pPr algn="ctr"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2400" dirty="0">
                          <a:effectLst/>
                        </a:rPr>
                        <a:t>추진내용</a:t>
                      </a:r>
                      <a:endParaRPr lang="ko-KR" altLang="en-US" sz="2400" dirty="0">
                        <a:effectLst/>
                        <a:latin typeface="+mj-lt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effectLst/>
                        </a:rPr>
                        <a:t>추진내용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HY중고딕" panose="02030600000101010101" pitchFamily="18" charset="-127"/>
                        <a:cs typeface="HY중고딕" panose="02030600000101010101" pitchFamily="18" charset="-127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dirty="0"/>
                        <a:t>추진일정</a:t>
                      </a:r>
                      <a:endParaRPr lang="ko-KR" altLang="en-US" dirty="0">
                        <a:latin typeface="+mj-lt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728846"/>
                  </a:ext>
                </a:extLst>
              </a:tr>
              <a:tr h="4468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  <a:endParaRPr lang="ko-KR" altLang="en-US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  <a:endParaRPr lang="ko-KR" altLang="en-US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5806196"/>
                  </a:ext>
                </a:extLst>
              </a:tr>
              <a:tr h="969859">
                <a:tc rowSpan="3">
                  <a:txBody>
                    <a:bodyPr/>
                    <a:lstStyle/>
                    <a:p>
                      <a:pPr algn="ctr"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sz="2400" dirty="0">
                          <a:effectLst/>
                        </a:rPr>
                        <a:t>개발</a:t>
                      </a:r>
                      <a:endParaRPr lang="ko-KR" sz="2400" b="1" dirty="0">
                        <a:solidFill>
                          <a:srgbClr val="000000"/>
                        </a:solidFill>
                        <a:effectLst/>
                        <a:latin typeface="+mj-lt"/>
                        <a:ea typeface="HY중고딕" panose="02030600000101010101" pitchFamily="18" charset="-127"/>
                        <a:cs typeface="HY중고딕" panose="02030600000101010101" pitchFamily="18" charset="-127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0" marR="0" lvl="0" indent="-5080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  <a:defRPr/>
                      </a:pPr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effectLst/>
                        </a:rPr>
                        <a:t>Background </a:t>
                      </a:r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effectLst/>
                        </a:rPr>
                        <a:t>제거 구현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8957568"/>
                  </a:ext>
                </a:extLst>
              </a:tr>
              <a:tr h="9698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marR="0" lvl="0" indent="-5080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  <a:defRPr/>
                      </a:pPr>
                      <a:r>
                        <a:rPr lang="en-US" altLang="ko-KR" sz="2000" kern="1200" dirty="0" err="1">
                          <a:solidFill>
                            <a:schemeClr val="dk1"/>
                          </a:solidFill>
                          <a:effectLst/>
                        </a:rPr>
                        <a:t>LoRA</a:t>
                      </a:r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effectLst/>
                        </a:rPr>
                        <a:t>및 </a:t>
                      </a:r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effectLst/>
                        </a:rPr>
                        <a:t>Yolo</a:t>
                      </a:r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effectLst/>
                        </a:rPr>
                        <a:t>학습</a:t>
                      </a:r>
                      <a:endParaRPr lang="en-US" altLang="ko-KR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lt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899951"/>
                  </a:ext>
                </a:extLst>
              </a:tr>
              <a:tr h="944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marR="0" lvl="0" indent="-5080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  <a:defRPr/>
                      </a:pPr>
                      <a:r>
                        <a:rPr lang="ko-KR" altLang="en-US" sz="2000" dirty="0">
                          <a:effectLst/>
                        </a:rPr>
                        <a:t>생성물 유니티 이식 구현</a:t>
                      </a:r>
                      <a:endParaRPr lang="ko-KR" altLang="en-US" sz="2000" b="1" dirty="0">
                        <a:solidFill>
                          <a:srgbClr val="000000"/>
                        </a:solidFill>
                        <a:effectLst/>
                        <a:latin typeface="+mj-lt"/>
                        <a:ea typeface="HY중고딕" panose="02030600000101010101" pitchFamily="18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lt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962108"/>
                  </a:ext>
                </a:extLst>
              </a:tr>
              <a:tr h="546958">
                <a:tc>
                  <a:txBody>
                    <a:bodyPr/>
                    <a:lstStyle/>
                    <a:p>
                      <a:pPr algn="ctr"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sz="2400" dirty="0">
                          <a:effectLst/>
                        </a:rPr>
                        <a:t>테스트</a:t>
                      </a:r>
                      <a:endParaRPr lang="ko-KR" sz="2400" b="1" dirty="0">
                        <a:solidFill>
                          <a:srgbClr val="000000"/>
                        </a:solidFill>
                        <a:effectLst/>
                        <a:latin typeface="+mj-lt"/>
                        <a:ea typeface="HY중고딕" panose="02030600000101010101" pitchFamily="18" charset="-127"/>
                        <a:cs typeface="HY중고딕" panose="02030600000101010101" pitchFamily="18" charset="-127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sz="2000" dirty="0">
                          <a:effectLst/>
                        </a:rPr>
                        <a:t>생성 결과 테스트</a:t>
                      </a:r>
                      <a:endParaRPr lang="ko-KR" sz="2000" b="1" dirty="0">
                        <a:solidFill>
                          <a:srgbClr val="000000"/>
                        </a:solidFill>
                        <a:effectLst/>
                        <a:latin typeface="+mj-lt"/>
                        <a:ea typeface="HY중고딕" panose="02030600000101010101" pitchFamily="18" charset="-127"/>
                        <a:cs typeface="HY중고딕" panose="02030600000101010101" pitchFamily="18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lt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352026"/>
                  </a:ext>
                </a:extLst>
              </a:tr>
              <a:tr h="550486">
                <a:tc>
                  <a:txBody>
                    <a:bodyPr/>
                    <a:lstStyle/>
                    <a:p>
                      <a:pPr algn="ctr"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sz="2400" dirty="0">
                          <a:effectLst/>
                        </a:rPr>
                        <a:t>종료</a:t>
                      </a:r>
                      <a:endParaRPr lang="ko-KR" sz="2400" b="1" dirty="0">
                        <a:solidFill>
                          <a:srgbClr val="000000"/>
                        </a:solidFill>
                        <a:effectLst/>
                        <a:latin typeface="+mj-lt"/>
                        <a:ea typeface="HY중고딕" panose="02030600000101010101" pitchFamily="18" charset="-127"/>
                        <a:cs typeface="HY중고딕" panose="02030600000101010101" pitchFamily="18" charset="-127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0" indent="-1016000" algn="ctr"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sz="2000" dirty="0">
                          <a:effectLst/>
                        </a:rPr>
                        <a:t>웹 앱 서비스화</a:t>
                      </a:r>
                      <a:endParaRPr lang="ko-KR" sz="5400" b="1" dirty="0">
                        <a:solidFill>
                          <a:srgbClr val="000000"/>
                        </a:solidFill>
                        <a:effectLst/>
                        <a:latin typeface="+mj-lt"/>
                        <a:ea typeface="HY중고딕" panose="02030600000101010101" pitchFamily="18" charset="-127"/>
                        <a:cs typeface="HY중고딕" panose="02030600000101010101" pitchFamily="18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lt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833077"/>
                  </a:ext>
                </a:extLst>
              </a:tr>
              <a:tr h="523823">
                <a:tc gridSpan="4">
                  <a:txBody>
                    <a:bodyPr/>
                    <a:lstStyle/>
                    <a:p>
                      <a:pPr algn="ctr"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sz="1200" dirty="0">
                          <a:effectLst/>
                        </a:rPr>
                        <a:t>이후 안정화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ko-KR" sz="1200" dirty="0">
                          <a:effectLst/>
                        </a:rPr>
                        <a:t>정확도 향상 및 캡스톤</a:t>
                      </a:r>
                      <a:r>
                        <a:rPr lang="en-US" altLang="ko-KR" sz="1200" dirty="0">
                          <a:effectLst/>
                        </a:rPr>
                        <a:t> </a:t>
                      </a:r>
                      <a:r>
                        <a:rPr lang="ko-KR" altLang="en-US" sz="1200" dirty="0">
                          <a:effectLst/>
                        </a:rPr>
                        <a:t>디자인</a:t>
                      </a:r>
                      <a:r>
                        <a:rPr lang="en-US" sz="1200" dirty="0">
                          <a:effectLst/>
                        </a:rPr>
                        <a:t>2</a:t>
                      </a:r>
                      <a:r>
                        <a:rPr lang="ko-KR" sz="1200" dirty="0">
                          <a:effectLst/>
                        </a:rPr>
                        <a:t>에서 테스트와 보완 예정</a:t>
                      </a:r>
                      <a:endParaRPr lang="ko-KR" sz="3600" b="1" dirty="0">
                        <a:solidFill>
                          <a:srgbClr val="000000"/>
                        </a:solidFill>
                        <a:effectLst/>
                        <a:latin typeface="+mj-lt"/>
                        <a:ea typeface="HY중고딕" panose="02030600000101010101" pitchFamily="18" charset="-127"/>
                        <a:cs typeface="HY중고딕" panose="02030600000101010101" pitchFamily="18" charset="-127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42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11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D404373-E58E-0B7A-F1EE-79A9E8B598FC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2941601-CC58-8DDA-E7CD-2844A7A13CEE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0B23B8B-ECF0-AF82-64CB-4272005D1199}"/>
              </a:ext>
            </a:extLst>
          </p:cNvPr>
          <p:cNvSpPr txBox="1"/>
          <p:nvPr/>
        </p:nvSpPr>
        <p:spPr>
          <a:xfrm>
            <a:off x="1229707" y="72189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68869F-A2FF-3643-8117-B57F673C3906}"/>
              </a:ext>
            </a:extLst>
          </p:cNvPr>
          <p:cNvSpPr txBox="1"/>
          <p:nvPr/>
        </p:nvSpPr>
        <p:spPr>
          <a:xfrm>
            <a:off x="1856247" y="23621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FF0A4-93E3-F9C5-3367-393AF4D4EF76}"/>
              </a:ext>
            </a:extLst>
          </p:cNvPr>
          <p:cNvSpPr txBox="1"/>
          <p:nvPr/>
        </p:nvSpPr>
        <p:spPr>
          <a:xfrm>
            <a:off x="2585007" y="2300644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/>
              <a:t>프로젝트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2C4E5C-93F3-7D34-D04D-E126451F757A}"/>
              </a:ext>
            </a:extLst>
          </p:cNvPr>
          <p:cNvSpPr txBox="1"/>
          <p:nvPr/>
        </p:nvSpPr>
        <p:spPr>
          <a:xfrm>
            <a:off x="1856247" y="343841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C47816-AC71-D181-F38A-56957D64E89D}"/>
              </a:ext>
            </a:extLst>
          </p:cNvPr>
          <p:cNvSpPr txBox="1"/>
          <p:nvPr/>
        </p:nvSpPr>
        <p:spPr>
          <a:xfrm>
            <a:off x="2585007" y="3370277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/>
              <a:t>진행상황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4A14B2-762D-31F3-59A8-59EB428CD735}"/>
              </a:ext>
            </a:extLst>
          </p:cNvPr>
          <p:cNvSpPr txBox="1"/>
          <p:nvPr/>
        </p:nvSpPr>
        <p:spPr>
          <a:xfrm>
            <a:off x="1856247" y="45146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6AD840-F1D8-47FF-A5D7-FC0D40CC3CC1}"/>
              </a:ext>
            </a:extLst>
          </p:cNvPr>
          <p:cNvSpPr txBox="1"/>
          <p:nvPr/>
        </p:nvSpPr>
        <p:spPr>
          <a:xfrm>
            <a:off x="2585007" y="4453080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/>
              <a:t>향후계획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059B63-99A3-6AB8-BA91-DDA3C301AA57}"/>
              </a:ext>
            </a:extLst>
          </p:cNvPr>
          <p:cNvSpPr txBox="1"/>
          <p:nvPr/>
        </p:nvSpPr>
        <p:spPr>
          <a:xfrm>
            <a:off x="2585007" y="98619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table of contents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12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0A4BE9A-0FCE-BB0D-0F49-18C76454C711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2220B7-6C17-FCF0-7E4B-F8D1BD7736AE}"/>
                </a:ext>
              </a:extLst>
            </p:cNvPr>
            <p:cNvSpPr txBox="1"/>
            <p:nvPr/>
          </p:nvSpPr>
          <p:spPr>
            <a:xfrm>
              <a:off x="6817895" y="310803"/>
              <a:ext cx="1664238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latin typeface="+mj-ea"/>
                  <a:ea typeface="+mj-ea"/>
                </a:rPr>
                <a:t>1</a:t>
              </a:r>
              <a:endParaRPr lang="ko-KR" altLang="en-US" sz="19900" b="1" dirty="0">
                <a:latin typeface="+mj-ea"/>
                <a:ea typeface="+mj-ea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9D582A-FB2B-5297-87C0-2326F5DE396F}"/>
                </a:ext>
              </a:extLst>
            </p:cNvPr>
            <p:cNvSpPr txBox="1"/>
            <p:nvPr/>
          </p:nvSpPr>
          <p:spPr>
            <a:xfrm>
              <a:off x="6817895" y="3350782"/>
              <a:ext cx="25218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spc="-300" dirty="0">
                  <a:latin typeface="+mn-ea"/>
                </a:rPr>
                <a:t>프로젝트 소개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026AE85-D587-8CEB-D1BB-52271F66D04B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169668-1216-C141-5DDA-FF258D42B100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F0B6B16-0213-0BC1-1E59-5F84E0E2063C}"/>
              </a:ext>
            </a:extLst>
          </p:cNvPr>
          <p:cNvCxnSpPr>
            <a:cxnSpLocks/>
          </p:cNvCxnSpPr>
          <p:nvPr/>
        </p:nvCxnSpPr>
        <p:spPr>
          <a:xfrm>
            <a:off x="6817895" y="5259795"/>
            <a:ext cx="53741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69B466B-C44A-0279-9EDD-16645CA2479A}"/>
              </a:ext>
            </a:extLst>
          </p:cNvPr>
          <p:cNvCxnSpPr>
            <a:cxnSpLocks/>
          </p:cNvCxnSpPr>
          <p:nvPr/>
        </p:nvCxnSpPr>
        <p:spPr>
          <a:xfrm>
            <a:off x="6834188" y="5508448"/>
            <a:ext cx="535781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25E20AD-139F-0863-007F-8BE636FB0A80}"/>
              </a:ext>
            </a:extLst>
          </p:cNvPr>
          <p:cNvSpPr txBox="1"/>
          <p:nvPr/>
        </p:nvSpPr>
        <p:spPr>
          <a:xfrm>
            <a:off x="6948149" y="4463986"/>
            <a:ext cx="2526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pc="-300" dirty="0">
                <a:latin typeface="+mn-ea"/>
              </a:rPr>
              <a:t>프로젝트 목표</a:t>
            </a:r>
            <a:endParaRPr lang="en-US" altLang="ko-KR" b="1" spc="-3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pc="-300" dirty="0">
                <a:latin typeface="+mn-ea"/>
              </a:rPr>
              <a:t>프로젝트 수행  담당부분</a:t>
            </a:r>
          </a:p>
        </p:txBody>
      </p:sp>
    </p:spTree>
    <p:extLst>
      <p:ext uri="{BB962C8B-B14F-4D97-AF65-F5344CB8AC3E}">
        <p14:creationId xmlns:p14="http://schemas.microsoft.com/office/powerpoint/2010/main" val="351529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67AA556-BBEF-1AAB-0720-043F63027059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6C65CA-5347-BD04-6413-6A1891D5E349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05CF9-D13F-5BA8-9A07-BF25446DFBCF}"/>
              </a:ext>
            </a:extLst>
          </p:cNvPr>
          <p:cNvSpPr txBox="1"/>
          <p:nvPr/>
        </p:nvSpPr>
        <p:spPr>
          <a:xfrm>
            <a:off x="1163052" y="272716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/>
              <a:t>프로젝트 목표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3BA20AF-558B-D89B-BA3F-8DEE4D10B37D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4699FE08-B7D1-9EC6-8B9C-43628BE656E2}"/>
              </a:ext>
            </a:extLst>
          </p:cNvPr>
          <p:cNvSpPr txBox="1">
            <a:spLocks/>
          </p:cNvSpPr>
          <p:nvPr/>
        </p:nvSpPr>
        <p:spPr>
          <a:xfrm>
            <a:off x="512875" y="1112208"/>
            <a:ext cx="10543051" cy="49398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Stable Diffusion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이미지 생성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Yolo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사물 인식 및 이미지 </a:t>
            </a:r>
            <a:r>
              <a:rPr lang="ko-KR" altLang="en-US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크롭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크롭된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이미지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Background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en-US" altLang="ko-KR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Gradio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웹 앱 서비스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99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67AA556-BBEF-1AAB-0720-043F63027059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6C65CA-5347-BD04-6413-6A1891D5E349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05CF9-D13F-5BA8-9A07-BF25446DFBCF}"/>
              </a:ext>
            </a:extLst>
          </p:cNvPr>
          <p:cNvSpPr txBox="1"/>
          <p:nvPr/>
        </p:nvSpPr>
        <p:spPr>
          <a:xfrm>
            <a:off x="1163052" y="272716"/>
            <a:ext cx="3891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/>
              <a:t>프로젝트 수행 담당부분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3BA20AF-558B-D89B-BA3F-8DEE4D10B37D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EE25EADD-9048-1A6F-2A0F-995D48E33534}"/>
              </a:ext>
            </a:extLst>
          </p:cNvPr>
          <p:cNvSpPr/>
          <p:nvPr/>
        </p:nvSpPr>
        <p:spPr>
          <a:xfrm>
            <a:off x="480315" y="1164097"/>
            <a:ext cx="1365473" cy="1309664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최성우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7135D66-546C-405C-4D34-25C673C2D670}"/>
              </a:ext>
            </a:extLst>
          </p:cNvPr>
          <p:cNvSpPr/>
          <p:nvPr/>
        </p:nvSpPr>
        <p:spPr>
          <a:xfrm>
            <a:off x="480315" y="3080284"/>
            <a:ext cx="1365473" cy="1309664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홍범수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4C055B0-A75E-349B-B57E-C16CEBBBC112}"/>
              </a:ext>
            </a:extLst>
          </p:cNvPr>
          <p:cNvSpPr/>
          <p:nvPr/>
        </p:nvSpPr>
        <p:spPr>
          <a:xfrm>
            <a:off x="480315" y="4993093"/>
            <a:ext cx="1365473" cy="1309664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윤준식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8AA8A4A-168B-F58B-A6A1-B2A8ADE8F695}"/>
              </a:ext>
            </a:extLst>
          </p:cNvPr>
          <p:cNvSpPr/>
          <p:nvPr/>
        </p:nvSpPr>
        <p:spPr>
          <a:xfrm>
            <a:off x="2160396" y="1167476"/>
            <a:ext cx="9730200" cy="1306285"/>
          </a:xfrm>
          <a:prstGeom prst="roundRect">
            <a:avLst>
              <a:gd name="adj" fmla="val 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Stable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diffusion</a:t>
            </a:r>
            <a:r>
              <a:rPr lang="ko-KR" altLang="en-US" dirty="0">
                <a:solidFill>
                  <a:schemeClr val="tx1"/>
                </a:solidFill>
              </a:rPr>
              <a:t>을 이용하여 이미지 생성을 위한 코드 개발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이미지 생성 코드와 </a:t>
            </a:r>
            <a:r>
              <a:rPr lang="en-US" altLang="ko-KR" dirty="0">
                <a:solidFill>
                  <a:schemeClr val="tx1"/>
                </a:solidFill>
              </a:rPr>
              <a:t>UI </a:t>
            </a:r>
            <a:r>
              <a:rPr lang="ko-KR" altLang="en-US" dirty="0">
                <a:solidFill>
                  <a:schemeClr val="tx1"/>
                </a:solidFill>
              </a:rPr>
              <a:t>코드를 연결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UI </a:t>
            </a:r>
            <a:r>
              <a:rPr lang="ko-KR" altLang="en-US" dirty="0">
                <a:solidFill>
                  <a:schemeClr val="tx1"/>
                </a:solidFill>
              </a:rPr>
              <a:t>디자인과 사용자 경험 측면에서의 피드백을 주고받으며 개선 작업을 수행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BE61C4C-852C-B990-3A92-987AA64911BD}"/>
              </a:ext>
            </a:extLst>
          </p:cNvPr>
          <p:cNvSpPr/>
          <p:nvPr/>
        </p:nvSpPr>
        <p:spPr>
          <a:xfrm>
            <a:off x="2160395" y="3081974"/>
            <a:ext cx="9730201" cy="1306285"/>
          </a:xfrm>
          <a:prstGeom prst="roundRect">
            <a:avLst>
              <a:gd name="adj" fmla="val 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</a:rPr>
              <a:t>Gradio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인터페이스를 디자인하고 코드 작성을 통해 구현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사용자 편의성을 고려하여 인터페이스를 수정하고 보완하는 작업을 수행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2FEEF5F-99D9-7923-7E3A-05990AEF2FC3}"/>
              </a:ext>
            </a:extLst>
          </p:cNvPr>
          <p:cNvSpPr/>
          <p:nvPr/>
        </p:nvSpPr>
        <p:spPr>
          <a:xfrm>
            <a:off x="2160395" y="4996472"/>
            <a:ext cx="9730201" cy="1306285"/>
          </a:xfrm>
          <a:prstGeom prst="roundRect">
            <a:avLst>
              <a:gd name="adj" fmla="val 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</a:rPr>
              <a:t>LoRA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Yolo </a:t>
            </a:r>
            <a:r>
              <a:rPr lang="ko-KR" altLang="en-US" dirty="0">
                <a:solidFill>
                  <a:schemeClr val="tx1"/>
                </a:solidFill>
              </a:rPr>
              <a:t>학습을 위한 방법과 도구를 선정하고 필요한 데이터 수집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수집된 데이터를 정리하고 </a:t>
            </a:r>
            <a:r>
              <a:rPr lang="ko-KR" altLang="en-US" dirty="0" err="1">
                <a:solidFill>
                  <a:schemeClr val="tx1"/>
                </a:solidFill>
              </a:rPr>
              <a:t>전처리하여</a:t>
            </a:r>
            <a:r>
              <a:rPr lang="ko-KR" altLang="en-US" dirty="0">
                <a:solidFill>
                  <a:schemeClr val="tx1"/>
                </a:solidFill>
              </a:rPr>
              <a:t> 모델 학습에 적합한 형태로 가공하는 작업을 수행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396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0A4BE9A-0FCE-BB0D-0F49-18C76454C711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2220B7-6C17-FCF0-7E4B-F8D1BD7736AE}"/>
                </a:ext>
              </a:extLst>
            </p:cNvPr>
            <p:cNvSpPr txBox="1"/>
            <p:nvPr/>
          </p:nvSpPr>
          <p:spPr>
            <a:xfrm>
              <a:off x="6817895" y="310803"/>
              <a:ext cx="1664238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latin typeface="+mj-ea"/>
                  <a:ea typeface="+mj-ea"/>
                </a:rPr>
                <a:t>2</a:t>
              </a:r>
              <a:endParaRPr lang="ko-KR" altLang="en-US" sz="19900" b="1" dirty="0">
                <a:latin typeface="+mj-ea"/>
                <a:ea typeface="+mj-ea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9D582A-FB2B-5297-87C0-2326F5DE396F}"/>
                </a:ext>
              </a:extLst>
            </p:cNvPr>
            <p:cNvSpPr txBox="1"/>
            <p:nvPr/>
          </p:nvSpPr>
          <p:spPr>
            <a:xfrm>
              <a:off x="6817895" y="3350782"/>
              <a:ext cx="16722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spc="-300" dirty="0">
                  <a:latin typeface="+mn-ea"/>
                </a:rPr>
                <a:t>진행상황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026AE85-D587-8CEB-D1BB-52271F66D04B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169668-1216-C141-5DDA-FF258D42B100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F0B6B16-0213-0BC1-1E59-5F84E0E2063C}"/>
              </a:ext>
            </a:extLst>
          </p:cNvPr>
          <p:cNvCxnSpPr>
            <a:cxnSpLocks/>
          </p:cNvCxnSpPr>
          <p:nvPr/>
        </p:nvCxnSpPr>
        <p:spPr>
          <a:xfrm>
            <a:off x="6817895" y="5259795"/>
            <a:ext cx="53741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69B466B-C44A-0279-9EDD-16645CA2479A}"/>
              </a:ext>
            </a:extLst>
          </p:cNvPr>
          <p:cNvCxnSpPr>
            <a:cxnSpLocks/>
          </p:cNvCxnSpPr>
          <p:nvPr/>
        </p:nvCxnSpPr>
        <p:spPr>
          <a:xfrm>
            <a:off x="6834188" y="5508448"/>
            <a:ext cx="535781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5EE76E-53CD-A5D1-8D09-9A4B3978F8B0}"/>
              </a:ext>
            </a:extLst>
          </p:cNvPr>
          <p:cNvSpPr txBox="1"/>
          <p:nvPr/>
        </p:nvSpPr>
        <p:spPr>
          <a:xfrm>
            <a:off x="6948149" y="4463986"/>
            <a:ext cx="2526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>
                <a:latin typeface="+mn-ea"/>
              </a:rPr>
              <a:t>Text  to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>
                <a:latin typeface="+mn-ea"/>
              </a:rPr>
              <a:t>Image to image</a:t>
            </a:r>
            <a:endParaRPr lang="ko-KR" altLang="en-US" b="1" spc="-15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257610-9E8A-7CC8-304B-0DE31F21B87A}"/>
              </a:ext>
            </a:extLst>
          </p:cNvPr>
          <p:cNvSpPr txBox="1"/>
          <p:nvPr/>
        </p:nvSpPr>
        <p:spPr>
          <a:xfrm>
            <a:off x="9231740" y="4461064"/>
            <a:ext cx="2526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>
                <a:latin typeface="+mn-ea"/>
              </a:rPr>
              <a:t>Image viewer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>
                <a:latin typeface="+mn-ea"/>
              </a:rPr>
              <a:t>Background remover</a:t>
            </a:r>
            <a:endParaRPr lang="ko-KR" altLang="en-US" b="1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1683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DB83FB-B287-42AF-B3A3-10602A63F8CA}"/>
              </a:ext>
            </a:extLst>
          </p:cNvPr>
          <p:cNvSpPr/>
          <p:nvPr/>
        </p:nvSpPr>
        <p:spPr>
          <a:xfrm>
            <a:off x="144378" y="1737410"/>
            <a:ext cx="11897735" cy="48478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67AA556-BBEF-1AAB-0720-043F63027059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6C65CA-5347-BD04-6413-6A1891D5E349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2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05CF9-D13F-5BA8-9A07-BF25446DFBCF}"/>
              </a:ext>
            </a:extLst>
          </p:cNvPr>
          <p:cNvSpPr txBox="1"/>
          <p:nvPr/>
        </p:nvSpPr>
        <p:spPr>
          <a:xfrm>
            <a:off x="1163051" y="272716"/>
            <a:ext cx="5480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/>
              <a:t>Text</a:t>
            </a:r>
            <a:r>
              <a:rPr lang="ko-KR" altLang="en-US" sz="2800" b="1" spc="-300" dirty="0"/>
              <a:t> </a:t>
            </a:r>
            <a:r>
              <a:rPr lang="en-US" altLang="ko-KR" sz="2800" b="1" spc="-300" dirty="0"/>
              <a:t>to</a:t>
            </a:r>
            <a:r>
              <a:rPr lang="ko-KR" altLang="en-US" sz="2800" b="1" spc="-300" dirty="0"/>
              <a:t> </a:t>
            </a:r>
            <a:r>
              <a:rPr lang="en-US" altLang="ko-KR" sz="2800" b="1" spc="-300" dirty="0"/>
              <a:t>image</a:t>
            </a:r>
            <a:endParaRPr lang="ko-KR" altLang="en-US" sz="2800" b="1" spc="-3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3BA20AF-558B-D89B-BA3F-8DEE4D10B37D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11993ECC-6188-507C-5115-781D6DDF44C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12875" y="1966838"/>
            <a:ext cx="5040000" cy="43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DA71B48-F158-A78C-0F95-4464942CD68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639127" y="1966838"/>
            <a:ext cx="504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93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E7C4BB3-AEAF-FF5D-E6B7-21817357012A}"/>
              </a:ext>
            </a:extLst>
          </p:cNvPr>
          <p:cNvSpPr/>
          <p:nvPr/>
        </p:nvSpPr>
        <p:spPr>
          <a:xfrm>
            <a:off x="144378" y="1737410"/>
            <a:ext cx="11897735" cy="48478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67AA556-BBEF-1AAB-0720-043F63027059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6C65CA-5347-BD04-6413-6A1891D5E349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2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05CF9-D13F-5BA8-9A07-BF25446DFBCF}"/>
              </a:ext>
            </a:extLst>
          </p:cNvPr>
          <p:cNvSpPr txBox="1"/>
          <p:nvPr/>
        </p:nvSpPr>
        <p:spPr>
          <a:xfrm>
            <a:off x="1163051" y="272716"/>
            <a:ext cx="5480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/>
              <a:t>Image</a:t>
            </a:r>
            <a:r>
              <a:rPr lang="ko-KR" altLang="en-US" sz="2800" b="1" spc="-300" dirty="0"/>
              <a:t> </a:t>
            </a:r>
            <a:r>
              <a:rPr lang="en-US" altLang="ko-KR" sz="2800" b="1" spc="-300" dirty="0"/>
              <a:t>to</a:t>
            </a:r>
            <a:r>
              <a:rPr lang="ko-KR" altLang="en-US" sz="2800" b="1" spc="-300" dirty="0"/>
              <a:t> </a:t>
            </a:r>
            <a:r>
              <a:rPr lang="en-US" altLang="ko-KR" sz="2800" b="1" spc="-300" dirty="0"/>
              <a:t>image</a:t>
            </a:r>
            <a:endParaRPr lang="ko-KR" altLang="en-US" sz="2800" b="1" spc="-3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3BA20AF-558B-D89B-BA3F-8DEE4D10B37D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15A349E2-0F4F-A932-B95A-9B0F2669AC9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638400" y="1965600"/>
            <a:ext cx="5040000" cy="432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C8B70A2-9B80-9942-EB3A-E1553930752E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0" y="1965600"/>
            <a:ext cx="504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3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63D7276-B8D2-9D17-9385-9CC96BCBA2AE}"/>
              </a:ext>
            </a:extLst>
          </p:cNvPr>
          <p:cNvSpPr/>
          <p:nvPr/>
        </p:nvSpPr>
        <p:spPr>
          <a:xfrm>
            <a:off x="144378" y="1737410"/>
            <a:ext cx="11897735" cy="48478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67AA556-BBEF-1AAB-0720-043F63027059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6C65CA-5347-BD04-6413-6A1891D5E349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2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05CF9-D13F-5BA8-9A07-BF25446DFBCF}"/>
              </a:ext>
            </a:extLst>
          </p:cNvPr>
          <p:cNvSpPr txBox="1"/>
          <p:nvPr/>
        </p:nvSpPr>
        <p:spPr>
          <a:xfrm>
            <a:off x="1163051" y="272716"/>
            <a:ext cx="5480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/>
              <a:t>Image viewer</a:t>
            </a:r>
            <a:endParaRPr lang="ko-KR" altLang="en-US" sz="2800" b="1" spc="-3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3BA20AF-558B-D89B-BA3F-8DEE4D10B37D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B8E92681-59A2-8E45-1849-1B85CB54C06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637200" y="1965600"/>
            <a:ext cx="5040000" cy="432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08FEA05-E07B-6C18-75B3-336B3723C06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0" y="1965600"/>
            <a:ext cx="504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79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223</Words>
  <Application>Microsoft Office PowerPoint</Application>
  <PresentationFormat>와이드스크린</PresentationFormat>
  <Paragraphs>79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최성우</dc:creator>
  <cp:lastModifiedBy>최성우</cp:lastModifiedBy>
  <cp:revision>75</cp:revision>
  <dcterms:created xsi:type="dcterms:W3CDTF">2024-05-13T19:44:30Z</dcterms:created>
  <dcterms:modified xsi:type="dcterms:W3CDTF">2024-05-14T09:13:17Z</dcterms:modified>
</cp:coreProperties>
</file>