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8" r:id="rId3"/>
    <p:sldId id="267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47"/>
    <p:restoredTop sz="95938"/>
  </p:normalViewPr>
  <p:slideViewPr>
    <p:cSldViewPr snapToGrid="0">
      <p:cViewPr>
        <p:scale>
          <a:sx n="180" d="100"/>
          <a:sy n="180" d="100"/>
        </p:scale>
        <p:origin x="16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1:09:57.4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511 60 24575,'-32'0'0,"24"52"0,16 47 0,9 23 0,3-2 0,-3-27 0,3-10 0,3 1-644,-8-7 1,2 21 0,1 7-1,2-2 1,2-16 0,3-26 643,50 3 1198,-5-31-1198,-9-45 631,1-42-631,-28 10 0,-3-8 0,3-20 0,-3-8 0,1-13 0,-7-4-261,-8 3 1,-9-1 260,-12 3 0,-12 4 0,-14 11 0,-13 7 0,-12 9 0,-9 5 0,-10-1 0,-6 8 0,-7 11 0,-2 9 0,8 9 0,2 10 986,9 10 1,4 10-987,11 11 0,4 9 0,5 13 0,6 10 0,-3 19 0,8 7 0,8-3 0,7 0 0,8-8 0,7-4 0,17 23 579,17-57-579,16-12 0,20-27 0,15-26 0,-38 7 0,-4-6 0,-3-10 0,-6-5 0,-6-7 0,-9-3 0,-10 1 0,-8 1 0,-9 4 0,-8 3 0,-40-28 0,-6 31 0,4 19 0,10 27 0,19 23 0,8 13 0,13 7 0,8-2 0,3-9 0,1-13 0,2-10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1:10:03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1:10:19.0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1456 2417 24575,'-30'43'0,"4"1"0,4 16 0,11 7 0,12 17 0,5-31 0,4 4 0,7 13 0,7 3-402,7 9 0,8 1 402,11 2 0,7-3 0,3-11 0,6-8 0,3-12 0,3-7 0,1-8 0,-1-7 0,-6-9 0,-2-5 0,-5-3 0,-3-4 0,25-13 0,-27-14 0,-18-10 0,-13-3 804,-6-5-804,-10-9 0,-10-2 0,-14-5 0,-23-1 0,-39 2 0,20 24 0,-7 3 0,-21-2 0,-7 4-323,27 9 1,-1 1 0,0 2 322,-27-3 0,2 5 0,14 5 0,6 5 0,18 5 0,7 5 0,-22 21 0,23 17 0,21 13 0,29 10 0,15-27 0,9-1 483,8 0 1,7-4-484,12 0 0,5-4 0,7-2 0,5-6-492,12-4 0,6-6 376,-12-6 0,4-2 0,1-3 116,3-2 0,1-4 0,1-2 0,3-3 0,0-3 0,-2-2 0,-8-4 0,-2-2 0,-6-3 0,10-11 0,-10-4 0,-18 2 0,-14-5 0,-17-35 0,-52 3 0,-31 5 0,20 34 0,-6 5 0,-9 6 0,-4 8 491,-4 6 1,-2 8-318,-2 8 1,0 9-175,3 7 0,4 7 0,5 4 0,6 4 0,6 4 0,8 2 0,10-2 0,6 0 0,4 44 0,22-11 0,14-16 0,7-18 0,17-26 0,23-23 0,26-22 0,-36 4 0,1-4 0,5-5 0,-2-4 0,-2-2 0,-5-1 0,-10 2 0,-5 1 0,10-21 0,-32 17 0,-24 13 0,-22 5 0,-15 11 0,-7 13 0,-3 22 0,10 31 0,6 28 0,24-34 0,8 1 0,15 38 0,33-24 0,27-30 0,-17-28 0,6-6 0,17-5 0,1-6 0,1-7 0,-3-6 0,-2-5 0,-6-7 0,-16-1 0,-10-6 0,3-48 0,-36-2 0,-52 11 0,-6 42 0,-13 6 0,2 12 0,-7 5 0,-4 2-328,-14 1 0,-4 4 0,-2 3 82,16 3 0,-1 1 0,-1 2 0,1 4 199,1 2 0,0 2 1,1 3-1,4 2-127,-10 6 1,4 2-1,5 4 174,-13 12 0,10 4 0,24-3 0,11 4 0,2 34 0,33 0 0,41-3 491,1-40 1,8-6-1,18-2 1,7-5-428,20-3 0,5-5-159,-28-8 1,2-1-1,0-3 95,30-3 0,-3-6 0,-18-3 0,-8-5 0,-21-2 0,-6-4 0,10-23 0,-32-1 0,-26 2 0,-40-4 0,1 22 0,-9 1 0,-22-3 0,-8 2-328,12 6 0,-5 1 0,-3 2 305,-12 0 0,-4 1 0,0 2 23,1 2 0,1 1 0,1 2 0,5 1 0,1 3 0,5 1-30,-18 1 0,10 2 30,25 2 0,7 1 0,-21 3 0,44 7 0,22 5 0,12 7 983,10 2-53,27 4-930,8-8 0,12 0 0,26 7 0,10 2-328,-15-6 0,5 2 0,4 0 82,-11-5 0,3 1 0,2-1 0,1 0 0,7 0 0,2 0 0,1-2 0,2 0 49,-13-4 0,1-1 1,1 0-1,0-2 0,2 0 0,4-1 0,2-1 1,0-1-1,-1-1 0,-1-2 137,13 0 0,-1-1 0,-2-1 0,-3-3 60,-12-1 0,-2-1 0,-3-2 0,-4-2-41,4-1 0,-5-3 1,-8-2 40,0-6 0,-8-3 0,23-21 0,-42-1 983,-20-1-42,-14-4 42,-4-3 0,0-9 0,0-1-508,0 5-475,0 6 0,0 4 0,0 1 0,4 1 0,2 4 0,0 6 0,-2 6 0,-3 6 0,0 4 0,-1 3 0,-1 3 0,1 2 0,0-1 0,1 0 0,-2 1 0,-19 23 0,-22 32 0,-3 3 0,-6 5 0,-6 6 0,-4 1 0,-8 5 0,-2-1 0,7-9 0,2-3 0,14-14 0,3-4 0,-20 22 0,33-33 0,19-21 0,37-57 0,11-10 0,-6 15 0,3-1 0,2 4 0,2 2 0,0 2 0,2 0 0,2-1 0,0 0 0,-5 4 0,-2 2 0,21-28 0,-14 12 0,-11 10 0,-2 3 0,-3 4 0,-1 0 0,-1-6 0,0-4 0,-2-4 0,-3-3 0,0-2 0,1-9 0,1-8 0,-1-8 0,-7 5 0,-5 8 0,-6 6 0,0 0 0,0-7 0,0-3 0,-2 7 0,-2 10 0,-2 6 0,1 5 0,1-2 0,2 0 0,1 4 0,-1 6 0,1 8 0,-2 10 0,-7 8 0,-13 20 0,-19 28 0,5-2 0,-4 8 0,-15 16 0,-4 7-328,7-12 0,-2 3 0,-1 0 151,-2 3 1,0-1 0,1 1 176,2-3 0,1-1 0,2-1-192,5-6 1,3 0 0,3-2 191,-6 11 0,4-1 0,5-6 0,3-2 0,-14 30 0,14-17 0,8-13 983,5-7-499,4-8 136,6-11-620,7-14 0,43-34 0,0-4 0,0-2 0,4-4 0,-4 0 0,1-2 0,5-7 0,2-4 0,17-15 0,1-2 0,0 0 0,0-1 0,-3 2 0,-2 0 0,-6 6 0,-6 3 0,8-24 0,-14 5 0,-23 19 0,-11 9 0,-7 4 0,-5 2 0,-2-4 0,-2 9 0,1 7 0,2 8 0,1 9 0,-5 1 0,-15 4 0,-23 9 0,-29 14 0,26-1 0,-2 4 0,-3 7 0,2 4 0,7 2 0,4 4 0,8 0 0,6 4 0,7 2 0,4 2 0,4 9 0,3 2 0,-2 9 0,3 1 0,3-3 0,3 0 0,3 0 0,4-3 0,5-10 0,3-5 0,12 22 0,-2-24 0,1-41 0,5-30 0,15-25 0,-15 11 0,1-5 0,3-8 0,-1-5 0,0-10 0,-2-4-335,-2-10 0,-3-3 335,-4-6 0,-5 0 0,-5-1 0,-4 1 0,-5 13 0,-2 4 0,-8-26 0,-2 50 0,1 39 0,-4 23 0,-10 17 670,-18 28-670,12-12 0,-2 3 0,-4 10 0,-1 3 0,-1 7 0,-1 1 0,-2 5 0,-1 0 0,2-3 0,-1-4 0,5-10 0,0-5 0,-16 17 0,22-45 0,15-27 0,-2-8 0,-9-10 0,-3-12 0,-3-18 0,-5-20 0,-8-17 0,14 38 0,-7 2 0,-10 5 0,-7 7 0,-16 6 0,-8 9 0,-16 13 0,-6 14-328,24 7 0,-1 6 0,0 7 51,-6 8 1,0 6 0,5 6 276,4 6 0,4 6 0,7 2-245,11-4 1,5 2 0,8 0 244,-1 20 0,15-1 0,17-17 0,10-3 0,21 33 0,19-19 0,13-50 0,14-15 0,-3-13 0,5-10 0,4-6-165,-6-1 0,3-5 1,1-4-1,0-3 165,10-7 0,2-4 0,-1-4 0,-4-3 0,-4-1 0,-3-3 0,-3-3 0,-6 0 0,7-12 0,-8-2 0,-10-1 3,-14 7 1,-8-2 0,-11 2-4,-13-19 0,-18 5 0,-15 14 0,-10 7 0,-1 9 0,-6 8 0,-3 14 0,-4 10 0,-4 12 0,-2 11 0,-5 13 0,1 10 0,-8 14 0,2 10 0,-4 13 0,5 7 327,23-16 1,4 2 0,3 2 2,-8 25 1,8-1-331,12-7 0,9-3 380,8-13 0,7-4-380,13 17 0,2-23 0,7-49 0,-1-51 0,-10 3 0,-3-6 0,0-16 0,-4-6 0,-3-9 0,-5-2 114,-5-4 0,-9 2-114,-13 8 0,-12 7 0,-20 7 0,-14 11 0,15 26 0,-7 7 0,-2 6-328,-6 6 0,-4 7 0,1 5 255,3 4 0,1 5 1,5 6 72,-15 13 0,11 8 0,21 2 0,11 4 0,1 32 0,32-17 0,11-14 528,20-19-528,17-20 983,17-24-730,9-35-253,-30 12 0,-3-6 0,-1-14 0,-6-5 0,-5-3 0,-6-1 0,-8-4 0,-7 2 0,-5 4 0,-7 5 0,-6 13 0,-7 5 0,-10 5 0,-8 11 0,-13 20 0,-5 16 0,-16 16 0,-2 17 0,21 1 0,1 9 0,4 6-328,0 12 0,4 6 0,6 4 101,4 3 1,6 3 0,7-1 226,9-7 0,6 1 0,6-4-115,7 18 0,10-8 115,6-19 0,7-9 0,29 15 0,8-33 0,16-60 0,-32-16 0,-4-15 0,7-26 0,-5-13-52,-13 20 1,-3-4-1,-3-2 52,-1-6 0,-3-3 0,-3 0 0,-2 0 0,-2 0 0,-4 2-219,-5 10 1,-4 3 0,-5 3 218,-8-12 0,-12 11 0,-7 24 0,-10 16 0,-15 26 0,-6 20 0,-19 22 0,0 20 0,19 1 0,1 12 0,4 3 0,4 3 0,5 4 0,6 1-258,11-2 0,6 1 0,9-2 258,7 23 0,18-9 491,15-32 1,8-8 184,32 28 250,20-64-926,-31-34 0,0-15 0,10-26 0,-4-14-328,-14 10 0,-2-7 0,-4-4 0,1-10 0,-4-4 0,-5 0 234,-4 4 0,-4-1 1,-3 2 194,-6 8 0,-2 1 1,-4 4-102,-2-13 0,-4 8 0,-1 20 0,-5 8 0,-22-12 0,-19 76 0,-12 27 0,1 4 0,-3 13 0,-2 7-197,14-10 0,-1 5 1,-1 5-1,0 3 0,2 2 33,4-2 0,0 2 0,1 3 0,2 3 0,1 0 0,3 2 0,1 3 0,3 4 0,1 1 0,3 0 0,2 0 0,2-2-33,0 9 0,2 0 1,3-2-1,4-1 0,2-4-1,3 5 0,4-3 0,4-3 1,2-6 315,3 1 0,4-6 1,4-11-119,24 29 0,-4-32 0,15-78 0,-12-25 0,0-16 0,-2-1 0,0-7 0,1-4 86,5-16 1,1-6 0,-1-1-87,-10 19 0,1 0 0,-1-1 0,-2 1 0,7-19 0,-3 1 0,-2 4 327,-6 17 1,-3 4 0,-2 4 163,0-5 1,-4 6 491,-2-11-555,-19 54-428,-6 52 0,-1 29 0,3-3 0,1 7 0,1 6-246,1-1 0,1 4 0,0 4 0,2 0 0,0 9 0,1 4 0,1-1 0,2-3 167,2 14 0,1-4 0,1-4 406,-2-17 1,1-3 0,1-9 163,-2-2 1,9-25 491,14-43-905,4-38 0,3-21-78,2-3 0,3-10 0,1-4-246,-6 9 0,1-5 0,0-1 0,-2-1 0,2-6 0,0-2 0,-2 0 0,-2 1 205,-2 4 0,-2 1 0,-1 1 0,-3 5 41,-1-4 0,-2 5 0,-5 7 491,0-8 1,-13 22 491,-25 40-598,-16 93-385,20-13 0,3 7 0,3 15 0,2 2 0,3-10 0,-1-2 0,-4-6 0,-3-2 0,-4-11 0,-3-5 0,-2-10 0,0-3 0,-25 36 983,20-32 0,28-31-496,42-40-487,29-30 0,-18 11 0,2-4 0,5-11 0,-1-1 0,-7 5 0,-3 2 0,-5 6 0,-2 4 0,16-9 0,-8 28 0,7 4 0,2 6 0,-5 1 0,-8 0 0,-17 5 0,-13 6 0,-15 28 0,-2 13 0,-1 23 0,10-2 0,5-12 0,6-18 0,10-17 0,16-17 0,22-15 0,16-13 0,12-15 0,-40 18 0,-1-1 0,-1 0 0,0 1 0,38-21 0,-19 15 0,-21 17 0,-15 14 0,-3 9 0,5 2 0,5 2 0,5-4 0,4-10 0,6-11 0,-5-8 0,-12-6 0,-15 1 0,-11-2 0,-1 3 0,-1 1 0,-1 2 0,0 6 0,-3 3 0,-8 7 0,-11 5 0,-15 10 0,-16 16 0,-8 21 0,6 20 0,19 4 0,22-4 0,17-12 0,11-11 0,4-9 0,11-14 0,30-15 0,32-14 0,-36 0 0,0-2 0,0-1 0,-2-2 0,30-14 0,-31 4 0,-26 8 0,-18 5 0,-16 2 0,-17 1 0,-24-3 0,-36-6 0,19 4 0,-8-2 0,5 2 0,-5-1 0,-1-1-328,-10-2 0,-1-1 0,1 1 200,6 1 0,2 0 0,4 2 128,-17-5 0,9 3 0,-5-2 0,45 10 0,9 3 0,14 3 0,5 1 0,4-3 983,3-11-598,1-6-385,1-9 0,-1 5 0,1 3 0,-1 4 0,0 4 0,1 3 0,-1 2 0,-2-4 0,-11-16 0,-9-6 0,-11-8 0,0 3 0,5 8 0,1-5 0,4-2 0,-5-9 0,1 4 0,0 8 0,2 10 0,-24 11 0,-25 9 0,-18 11 0,41 2 0,2 1 0,-29 9 0,19-1 0,16 0 0,12-6 0,8-8 0,3-11 0,-4-9 0,-4-2 0,-5 2 0,5 3 0,10-6 0,16-10 0,17-19 0,21-29 0,-6 28 0,4-2 0,8-14 0,2-3 0,0 1 0,1 0 0,-3 5 0,-1 2 0,-7 9 0,-2 3 0,15-28 0,-4 11 0,-10 22 0,-6 15 0,-5 11 0,-5 8 0,1-1 0,2-1 0,2-3 0,4-4 0,1-3 0,2-4 0,8-8 0,-1-2 0,0-2 0,-4 3 0,-9 8 0,-2 7 0,-5 7 0,0 3 0,1 2 0,1-1 0,-1 1 0,4-2 0,2 1 0,5-1 0,5 0 0,0 3 0,-1-1 0,-4 2 0,-1-1 0,-4 2 0,1 1 0,-3 2 0,2 1 0,0 0 0,1 0 0,1-1 0,2-1 0,6 0 0,9 1 0,11-1 0,0 1 0,-13 2 0,-15 1 0,-15 2 0,-5 0 0,7 0 0,2 0 0,9 0 0,-2 0 0,3 0 0,0 0 0,-2 0 0,-3 0 0,1 1 0,3 1 0,7 2 0,8 1 0,-3 0 0,-1 0 0,-4 0 0,1-1 0,8 2 0,6 1 0,-4 0 0,-6 0 0,-5-1 0,-4 1 0,4 0 0,-3 1 0,-3 0 0,-4-1 0,-1 0 0,-1-1 0,1 0 0,0 0 0,8 1 0,5 1 0,-2-2 0,-2 0 0,-7-3 0,0 3 0,9 1 0,2 3 0,3 0 0,-4 0 0,-5 1 0,-1 1 0,4 6 0,1 1 0,-1 3 0,-4-1 0,-8-7 0,-2-2 0,-3-3 0,-4-3 0,1 0 0,-1 0 0,-1 0 0,4 1 0,-2-1 0,1 0 0,-3-1 0,2 0 0,-1 1 0,-1 2 0,-1 2 0,-2-2 0,-1 3 0,-1 0 0,0 1 0,0 0 0,-1 1 0,1 0 0,0 1 0,0 1 0,0 1 0,2 0 0,-1 1 0,2-2 0,1-1 0,2-2 0,1-3 0,2 2 0,0-1 0,5 4 0,5 3 0,8 3 0,7 4 0,3-3 0,-3-1 0,-6-4 0,-1 0 0,3 5 0,3 3 0,7 3 0,-2-1 0,-8-5 0,-4-2 0,-7-4 0,-3 1 0,3 2 0,-1 0 0,-1-1 0,-2-2 0,-2-2 0,-1 2 0,4 8 0,3 3 0,-1 1 0,0-2 0,-7-7 0,-2-3 0,-2-1 0,-1 1 0,0 1 0,1 2 0,-2 0 0,-1 0 0,0 3 0,-1 5 0,2 6 0,-1 4 0,0 4 0,-2 3 0,-1 3 0,-1 2 0,0-6 0,-1-7 0,0-7 0,0-7 0,0-3 0,0-4 0,0-3 0,0-1 0,0-1 0,0 0 0,1 0 0,0 1 0,1 1 0,1 3 0,1 1 0,0 0 0,0-4 0,0-4 0,14-19 0,1-12 0,14-23 0,-5-12 0,-5-5 0,-11 5 0,-12 5 0,-8 10 0,-3 4 0,0 4 0,2 6 0,-2 1 0,-2 2 0,-6-1 0,-2 1 0,2 5 0,6 3 0,4 5 0,3 2 0,-1-1 0,-5-6 0,0-2 0,-3-5 0,-1-5 0,-2-2 0,-5-6 0,-5 1 0,-5 2 0,-5 1 0,0 5 0,2-1 0,2 5 0,-3-2 0,-4 1 0,0 0 0,-4-2 0,4 4 0,-1 1 0,-3 1 0,1 2 0,1 3 0,8 5 0,9 3 0,7 4 0,3 2 0,0 1 0,-1 1 0,-3-2 0,-5-1 0,-3-2 0,0 1 0,3 1 0,7 3 0,3 1 0,1 0 0,-2 0 0,1 1 0,4 0 0,4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1:10:20.6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1069 1086 24575,'57'35'0,"-1"0"0,3 0 0,1 1 0,5 2 0,-1 0 0,-4-3 0,-6 1 0,12 25 0,-30-21 0,-2 1 0,17 39 0,-9 6 0,-14-7 0,-14-13 0,-5-4 0,-10-9 0,-6-12 0,-2-11 0,0-16 0,2-18 0,-4-22 0,-11-35 0,4 10 0,-4-6 0,-3-1 0,-4-5 0,-5-4-246,-4 0 0,-4-3 0,-5-2 0,-2-1 49,3 9 0,-3-1 1,-2 0-1,-2-1 0,-1 2 0,-4-3 0,-2 0 1,0 1-1,-2 1 0,1 3 0,2 4 0,-1 2 1,1 2-1,-1 2 0,3 2-49,-6-1 0,2 2 0,1 3 0,2 2 160,-4-3 1,4 3 0,3 4 85,-5-1 0,8 6 0,-3 1 0,39 29 0,12 12 983,4 8 0,2 9 0,8 9 0,19 18-492,2-12 1,7 5-362,17 15 1,7 5-459,-8-10 0,5 3 0,1 2 0,9 7 0,2 3 0,1 0 183,-15-13 1,1 0 0,-1 2 0,1-1 144,-2 0 0,1 0 0,-2 1 0,-2-2-118,6 10 0,-2-1 0,-4-1 118,-8-6 0,-2-1 0,-5-2 0,4 12 0,-6-2 0,-10-12 0,-4-1 0,16 34 0,-21-36 0,-8-22 983,-7-23 0,-15-46-455,-17-40-528,1 5 0,-6-10-328,7 19 0,-3-4 0,-2-1 219,-7-12 0,-3-2 0,-2-1-137,8 19 0,-1 0 0,-2 0 0,0 2-82,-15-19 0,-2 3 0,0 2 320,2 7 0,-1 3 1,2 5-5,-13-12 0,5 9 12,16 23 0,4 6 0,-6-6 0,30 34 983,15 15-846,10 17 0,-1-10 1,1 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1:10:27.0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3197 1214 24575,'-17'-30'0,"2"0"0,2 7 0,-2-3 0,1 2 0,0 3 0,3 6 0,2 4 0,2 2 0,1 3 0,-1-1 0,-2 2 0,1-1 0,-1 1 0,1 0 0,1-2 0,-3-2 0,1-1 0,-3-1 0,-2-3 0,0 1 0,-1-2 0,-2-1 0,-2-1 0,-5-3 0,-3-3 0,-3 0 0,0 2 0,1 3 0,0 1 0,-3-2 0,-7-1 0,-7-1 0,2 2 0,1 2 0,6 3 0,3 1 0,0-2 0,-1 0 0,-2-2 0,0 2 0,-1 0 0,4 3 0,2-1 0,2 0 0,-1 0 0,-1-1 0,1 0 0,4 4 0,6 3 0,7 2 0,4 2 0,1 1 0,-37 0 0,-20 1 0,-14 0 0,3 2 0,34 0 0,6-1 0,4 0 0,-6-1 0,-4 0 0,2 0 0,8 1 0,7 1 0,2 2 0,0 1 0,1 0 0,3 1 0,0 1 0,-4 3 0,-1 3 0,4 0 0,8-1 0,6 0 0,5 1 0,2 6 0,0 7 0,2 16 0,3 28 0,3-15 0,2 6 0,8 23 0,6 5 0,-2-22 0,3 1 0,3 2-328,5 6 0,3 1 0,3-1 59,4 2 1,1-1-1,4-1 269,2-1 0,3 0 0,0 0 0,2 0 0,0 0 0,1-4 0,-1-7 0,0-3 0,0-5 0,12 11 0,-3-11 0,-15-20 0,-1-11 0,28-26 0,-16-39 0,-5-6 0,-16-4 983,-17 14-176,-5 5-807,5-8 0,-2-3 0,-8-1 0,-16 1 0,-22 0 0,-13 4 0,-11 1 0,-12-2 0,-21-10 0,27 17 0,-2-2 0,-2 1 0,0-1 0,3 1 0,2 0 0,11 6 0,3-1 0,-18-24 0,3-11 0,2-11 0,2-4 0,4 0 0,6 6 0,7 11 0,2 7 0,5 10 0,5 7 0,4 0 0,0-2 0,3 3 0,-1 4 0,2 7 0,2 6 0,-1 2 0,-1-1 0,-5-4 0,-3 0 0,-2 1 0,-1 0 0,-7-2 0,-10-7 0,-2 2 0,1 5 0,12 10 0,11 7 0,5 1 0,7 3 0,3 3 0,-2 27 0,2 14 0,-1 44 0,8-28 0,3 5 0,10 25 0,7 9-328,4-9 0,6 6 0,4 1 82,-3-16 0,2 2 0,2 0 0,2 1 137,3 2 0,2 0 1,1 1-1,1-3 109,1-3 0,1 0 0,0-3 0,1-2 0,10 11 0,1-4 0,1-3 0,-2-4 0,2-2 0,0-5 0,-3-8 0,0-4 0,-1-4 0,16 8 0,-3-9 0,-19-16 0,-6-7 0,3-8 0,-36-29 0,-14-18 983,-6-40-492,-3 9 1,-8-9-347,-3 2 1,-7-5 0,-4-5-392,-4 1 0,-6-5 0,-3-1 0,-3-2 49,2 8 0,-2-1 1,-3-1-1,-2 0 0,0-1 33,4 10 0,0-1 0,-2-1 0,-1 1 0,1 2 0,1 0-33,-6-5 0,1 0 1,-1 2-1,2 2 0,1 2-49,-5-5 0,1 3 0,1 2 0,3 3-82,-8-7 0,2 4 0,3 6-164,-9-5 0,3 8 107,12 11 1,5 9 384,-5 10 983,33 48 0,16 52-557,2-9 0,1 8-426,3 16 0,2 4 491,2 8 1,3 1-165,-3-33 1,2 0 0,1-1 163,4 24 1,2-1-464,-1 2 0,1-2-28,-2-13 0,0-5 429,-2-11 1,-1-5-430,11 23 0,-6-38 0,-5-30 0,-6-51 0,-11-55 0,-5 16 0,-6-10-220,1 18 1,-3-5 0,-2-1 219,-7-12 0,-2-3 0,-4 0 0,7 21 0,-3-1 0,-1 1 0,-1 0 0,-1 2 0,-2 0 0,-1 1 0,0 2 0,-10-14 0,-1 3 0,1 4 0,8 14 0,0 3 0,2 6 0,-3-3 0,3 14 0,-4 27 0,20 69 0,12 1 0,5 10 0,2 26 0,8 9-328,6-18 0,5 5 0,4 2 82,-1-12 0,4 3 0,3 1 0,2 0 150,5 7 1,2 1 0,3 0-1,2-1 96,0-3 0,2 0 0,1-2 0,1-1 0,-3-5 0,0-1 0,1-3 0,1-2 0,9 11 0,1-5 0,-1-5 327,-7-16 1,1-3 0,-3-6-197,8 6 0,-4-9-131,16 3 0,-33-36 0,-16-24 0,2-15 983,1-35-492,-9 12 1,-2-6-212,-1-20 0,-4-7-608,-3 17 0,-3-2 0,-4-2 300,-5-9 0,-4-1 0,-4 2 28,-4 3 0,-4 1 0,-3 4 0,-4 4 0,-3 3 0,-2 4-142,-20-18 1,-2 7 141,6 18 0,3 5 0,8 6 0,3 4 0,-13-6 0,26 25 0,15 23 983,6 22-705,3 27 24,12 29-302,5-37 0,4 2 0,7 3 0,4 0 0,4 0 0,3-1 0,1 0 0,1 1 0,-1 2 0,1-1 0,-1-5 0,1-3 0,0-5 0,2-4 0,35 13 0,0-20 0,-5-15 0,-20-13 0,-15-7 0,-14-11 0,-2-12 0,9-24 0,12-30 0,-16 32 0,1-1 0,2-4 0,0 0 0,-2 4 0,-2 1 0,14-36 0,-11 16 0,-10 16 0,-5 13 0,-4 13 0,-1 11 0,-6 16 0,-8 22 0,-14 34 0,-11 34 0,12-28 0,0 4-316,-4 16 0,-1 3 316,0 0 0,0 0 0,-2 1 0,1-1 0,2-10 0,1-5 0,7-19 0,1-4 0,-6 20 0,16-39 0,4-13 0,2 0 632,0 5-632,1 0 0,0-2 0,2-5 0,21-22 0,28-29 0,-3-5 0,5-7 0,4-8 0,0-3-492,3-6 0,-2-3 437,0-1 0,-2 0 55,-4 3 0,-1 0 0,2-2 0,-1 1 0,-7 8 0,-5 6 0,11-20 0,-27 42 0,0 39 0,8 13 0,14 4 983,10-4-872,2-12-111,1-4 0,-8-5 0,-14 0 0,-21 3 0,-14 9 0,-16 10 0,-28 21 0,2-4 0,-8 4 0,-2-1 0,-7 4 0,-2 2-328,-11 7 0,-4 2 0,-1 0 0,-4 3 0,-1 0 0,2-1 327,6-4 1,2-2-1,5-2 1,-7 7 0,7-4 0,19-12 0,7-2 0,-6 14 0,15-9 0,6-1 0,4-4 983,6-10 0,12-16-979,29-35-4,-10 6 0,15-16 0,-24 25 0,-4 3 0,2-3 0,5-8 0,9-14 0,10-17 0,10-15 0,9-13 0,3-5 0,-9 9 0,-7 9 0,-8 4 0,-2-3 0,0-4 0,-5 6 0,-8 15 0,-6 17 0,-3 8 0,-4 10 0,-6 6 0,-10 10 0,-18 14 0,-19 14 0,-17 12 0,30-18 0,-2 2 0,-1 1 0,0 1 0,0 0 0,2-1 0,-34 27 0,14-10 0,19-14 0,20-14 0,12-10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1:10:28.4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524 1 24575,'-35'27'0,"-3"10"0,-13 25 0,21-21 0,-2 2 0,-5 6 0,0 2 0,-5 10 0,3 2 0,3 1 0,5 2 0,3 4 0,5 1 0,6-1 0,3-3 0,5-8 0,3-3 0,-4 33 0,5-41 0,3-22 0,1-18 0,29-71 0,-1 1 0,4-5 0,3-7 0,4 1 0,3-1-253,4-3 0,1 1 253,-1 4 0,0 4 0,-5 8 0,-5 11 0,-8 18 0,-46 98 0,-10 11 0,4-16 0,3-3 0,3-6 506,10-28-506,4-12 0,2-6 0,12 0 0,8-4 0,10-2 0,2-8 0,-4-3 0,2 0 0,21 3 0,23 9 0,11 6 0,0 4 0,-26-1 0,-26-4 0,-15 0 0,-17 5 0,-7 8 0,-3 8 0,-1 4 0,3 1 0,1 0 0,0 6 0,-12 30 0,-4 9 0,-6 7 0,-4-3 0,6-16 0,-6 3 0,7-17 0,8-15 0,11-23 0,6-10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52449-D604-DD7B-DE3C-AE20FE20F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69AF29-4ABB-7749-899E-F33E4CF0E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B5CFC-1000-50E2-6809-3407FF6B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EA54-4695-7645-AB59-27229BF218F8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33E8F-140C-2F5E-8AD1-B3E7377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4B10F-95DD-A7C2-E156-4ED791BA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A5AB-6785-D64C-B1E5-02DA4C17E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623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F7308-8274-6793-D476-8241C6AD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D5D06-476C-0820-1481-C00CBDA5D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E6474-21FB-0D79-A7B7-EC828199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EA54-4695-7645-AB59-27229BF218F8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8E518-2B58-56CD-C789-D2C6FF15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C3D7C-DFB8-E4BE-EC71-A5DBC688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A5AB-6785-D64C-B1E5-02DA4C17E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2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885BFE-158E-2C6D-D660-2C6F053CC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70EEB-6B20-EEFF-BEA5-8904D2E8A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0234E-CA13-B06C-4DF3-16F81C2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EA54-4695-7645-AB59-27229BF218F8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D47E2-0283-C9D7-D51F-B5CCD9C4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E349E-5F15-6D23-08AB-DDBF7E59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A5AB-6785-D64C-B1E5-02DA4C17E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73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81DE7-8E2A-1007-4871-97A10F83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32619-B43C-1500-AE05-3F7F26C7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BF742-F136-F1F3-6DBC-9FD5284F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EA54-4695-7645-AB59-27229BF218F8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A6F6-AA82-6D4E-5579-9394D4D9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DC2D7-1BC7-256D-AB6F-60C50E46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A5AB-6785-D64C-B1E5-02DA4C17E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207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ED04-CAA8-73AD-5060-14EDFA1F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8FAFD-F0C0-A2D2-5EA5-07518AC5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FFF4B-F2AB-7C01-16A1-C061D37D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EA54-4695-7645-AB59-27229BF218F8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D367B-A060-0887-ABA6-F8C18FFF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C060D-5B4A-E69C-3A82-9904DBC3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A5AB-6785-D64C-B1E5-02DA4C17E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671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FC98E-65E6-BED8-1C59-ADB10385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D765A-D82B-DB4D-BC95-B2398C94C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31C00-FAC9-EE61-5F87-FB126E6A3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F621C-5D1A-8123-A6CE-044B70E1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EA54-4695-7645-AB59-27229BF218F8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ED3DD-86BD-CE64-9BE2-2C819E37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39D96-D202-A3F1-5E85-B1A04720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A5AB-6785-D64C-B1E5-02DA4C17E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39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971F9-CE74-6F2F-C298-359B7D22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E7564-1A0D-FFD0-C080-BAFFE7E1D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D0E3B-51AD-AA12-D4C9-45F35050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2B90B-21FC-3117-0B5F-B1276359F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EF741B-0B1D-6771-BF76-DA836CFE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71F4C8-506B-4C62-F319-0CA6C405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EA54-4695-7645-AB59-27229BF218F8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EC5B54-3F4D-2BB5-1692-0E442F1B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7103FB-CF6D-8FE2-4F42-B29D0155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A5AB-6785-D64C-B1E5-02DA4C17E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898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E408F-0E4A-E427-F430-203A790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02A4BA-F83A-F2F9-CF6F-043AEB13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EA54-4695-7645-AB59-27229BF218F8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40CF4A-0A63-BD9A-E6C2-7419DD26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001AD5-54B0-34EF-B3EC-A7D33550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A5AB-6785-D64C-B1E5-02DA4C17E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210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278494-4A6A-6C88-3CCD-036262B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EA54-4695-7645-AB59-27229BF218F8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341290-8354-88C3-BE09-4EAECE8A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D924F-A1FF-C51D-969E-2265B6BB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A5AB-6785-D64C-B1E5-02DA4C17E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65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F90B-BEEC-A307-7DF4-C37F73DC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DA583-6464-7B27-90B8-418E31357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47DC7-0E13-2213-8BF0-3463692B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39CAA-5C27-2F20-74E0-E5F5DBE7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EA54-4695-7645-AB59-27229BF218F8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A791D-4534-57AC-575D-762ECFF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513EB6-544C-BA7F-BF0B-C9B02F25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A5AB-6785-D64C-B1E5-02DA4C17E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ABAC4-BAE4-9F15-94A8-3D5E271E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63A76E-07B2-F07A-4ADF-0E473F861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90FE39-C027-9575-F1D1-7575C5F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DA22B-05FC-A5F1-7DC4-057315A3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EA54-4695-7645-AB59-27229BF218F8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88138-3990-C1E2-8BE6-C702D411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FAAE8-41F7-DB7E-8191-6D7B8920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A5AB-6785-D64C-B1E5-02DA4C17E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7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C3313A-2166-8820-4CAA-67C7C17D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64E3B-61F6-DF0C-75BB-17916CCE5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A40F4-D087-5D66-B024-8E0D0570C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EA54-4695-7645-AB59-27229BF218F8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1ED14-9E55-B46B-7DD2-B8C4C9EF4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F15FA-7FD5-2CD0-3AF1-74D64543F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1A5AB-6785-D64C-B1E5-02DA4C17E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024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9.png"/><Relationship Id="rId10" Type="http://schemas.openxmlformats.org/officeDocument/2006/relationships/image" Target="../media/image60.png"/><Relationship Id="rId4" Type="http://schemas.openxmlformats.org/officeDocument/2006/relationships/image" Target="../media/image30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vercoming Fear of Public Speaking - Carmie McCook &amp; Associates">
            <a:extLst>
              <a:ext uri="{FF2B5EF4-FFF2-40B4-BE49-F238E27FC236}">
                <a16:creationId xmlns:a16="http://schemas.microsoft.com/office/drawing/2014/main" id="{A68022B4-087D-DA47-BEE1-9FBCD159A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5A07B0-2DF6-8743-85B5-277D14411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kumimoji="1" lang="en-US" altLang="en-US" sz="5200">
                <a:solidFill>
                  <a:srgbClr val="FFFFFF"/>
                </a:solidFill>
              </a:rPr>
              <a:t>PR for</a:t>
            </a:r>
            <a:br>
              <a:rPr kumimoji="1" lang="en-US" altLang="en-US" sz="5200">
                <a:solidFill>
                  <a:srgbClr val="FFFFFF"/>
                </a:solidFill>
              </a:rPr>
            </a:br>
            <a:r>
              <a:rPr kumimoji="1" lang="en-US" altLang="en-US" sz="5200" b="1">
                <a:solidFill>
                  <a:srgbClr val="FFFFFF"/>
                </a:solidFill>
              </a:rPr>
              <a:t>CAPSTONE</a:t>
            </a:r>
            <a:br>
              <a:rPr kumimoji="1" lang="en-US" altLang="en-US" sz="5200">
                <a:solidFill>
                  <a:srgbClr val="FFFFFF"/>
                </a:solidFill>
              </a:rPr>
            </a:br>
            <a:r>
              <a:rPr kumimoji="1" lang="en-US" altLang="en-US" sz="5200">
                <a:solidFill>
                  <a:srgbClr val="FFFFFF"/>
                </a:solidFill>
              </a:rPr>
              <a:t>Meeting</a:t>
            </a:r>
            <a:br>
              <a:rPr kumimoji="1" lang="en-US" altLang="en-US" sz="5200">
                <a:solidFill>
                  <a:srgbClr val="FFFFFF"/>
                </a:solidFill>
              </a:rPr>
            </a:br>
            <a:endParaRPr kumimoji="1" lang="ko-Kore-KR" altLang="en-US" sz="5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D8533-8D03-DF4D-BD55-0557A328F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kumimoji="1" lang="en-US" altLang="ko-Kore-KR" b="1">
              <a:solidFill>
                <a:srgbClr val="FFFFFF"/>
              </a:solidFill>
            </a:endParaRPr>
          </a:p>
          <a:p>
            <a:r>
              <a:rPr kumimoji="1" lang="en-US" altLang="ko-KR" b="1">
                <a:solidFill>
                  <a:srgbClr val="FFFFFF"/>
                </a:solidFill>
              </a:rPr>
              <a:t>MOBITOA (</a:t>
            </a:r>
            <a:r>
              <a:rPr kumimoji="1" lang="ko-KR" altLang="en-US" b="1">
                <a:solidFill>
                  <a:srgbClr val="FFFFFF"/>
                </a:solidFill>
              </a:rPr>
              <a:t>길지훈</a:t>
            </a:r>
            <a:r>
              <a:rPr kumimoji="1" lang="en-US" altLang="ko-KR" b="1">
                <a:solidFill>
                  <a:srgbClr val="FFFFFF"/>
                </a:solidFill>
              </a:rPr>
              <a:t>,</a:t>
            </a:r>
            <a:r>
              <a:rPr kumimoji="1" lang="ko-KR" altLang="en-US" b="1">
                <a:solidFill>
                  <a:srgbClr val="FFFFFF"/>
                </a:solidFill>
              </a:rPr>
              <a:t> 김정훈</a:t>
            </a:r>
            <a:r>
              <a:rPr kumimoji="1" lang="en-US" altLang="ko-KR" b="1">
                <a:solidFill>
                  <a:srgbClr val="FFFFFF"/>
                </a:solidFill>
              </a:rPr>
              <a:t>,</a:t>
            </a:r>
            <a:r>
              <a:rPr kumimoji="1" lang="ko-KR" altLang="en-US" b="1">
                <a:solidFill>
                  <a:srgbClr val="FFFFFF"/>
                </a:solidFill>
              </a:rPr>
              <a:t> 민준혁</a:t>
            </a:r>
            <a:r>
              <a:rPr kumimoji="1" lang="en-US" altLang="ko-KR" b="1">
                <a:solidFill>
                  <a:srgbClr val="FFFFFF"/>
                </a:solidFill>
              </a:rPr>
              <a:t>)</a:t>
            </a:r>
            <a:endParaRPr kumimoji="1" lang="ko-Kore-KR" alt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9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15AF8-5C08-4C43-2310-E2C2985DEACD}"/>
              </a:ext>
            </a:extLst>
          </p:cNvPr>
          <p:cNvSpPr txBox="1"/>
          <p:nvPr/>
        </p:nvSpPr>
        <p:spPr>
          <a:xfrm>
            <a:off x="0" y="22545"/>
            <a:ext cx="7585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/>
              <a:t>&lt;</a:t>
            </a:r>
            <a:r>
              <a:rPr lang="ko-KR" altLang="en-US" sz="3600" b="1"/>
              <a:t>필터</a:t>
            </a:r>
            <a:r>
              <a:rPr lang="en-US" altLang="ko-KR" sz="3600" b="1"/>
              <a:t>, </a:t>
            </a:r>
            <a:r>
              <a:rPr lang="ko-KR" altLang="en-US" sz="3600" b="1"/>
              <a:t>라우터 프로세스 구현상황</a:t>
            </a:r>
            <a:r>
              <a:rPr lang="en-US" altLang="ko-KR" sz="3600" b="1"/>
              <a:t>&gt;</a:t>
            </a:r>
            <a:endParaRPr lang="ko-KR" altLang="en-US" sz="3600" b="1" dirty="0"/>
          </a:p>
        </p:txBody>
      </p:sp>
      <p:pic>
        <p:nvPicPr>
          <p:cNvPr id="4" name="그림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70511302-E091-E3EF-702C-A5311AFAC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01" y="1827620"/>
            <a:ext cx="8072916" cy="4806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48013-A5B1-474F-A573-6694F406A893}"/>
              </a:ext>
            </a:extLst>
          </p:cNvPr>
          <p:cNvSpPr txBox="1"/>
          <p:nvPr/>
        </p:nvSpPr>
        <p:spPr>
          <a:xfrm>
            <a:off x="146141" y="1675531"/>
            <a:ext cx="362031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위험 패킷 분석 장치</a:t>
            </a:r>
            <a:endParaRPr lang="en-US" altLang="ko-KR" b="1"/>
          </a:p>
          <a:p>
            <a:pPr marL="285750" indent="-285750">
              <a:buFontTx/>
              <a:buChar char="-"/>
            </a:pPr>
            <a:r>
              <a:rPr lang="ko-KR" altLang="en-US" sz="1600"/>
              <a:t>패킷 캡쳐는 </a:t>
            </a:r>
            <a:r>
              <a:rPr lang="en-US" altLang="ko-KR" sz="1600"/>
              <a:t>C/C++</a:t>
            </a:r>
            <a:r>
              <a:rPr lang="ko-KR" altLang="en-US" sz="1600"/>
              <a:t>로 구현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단일 모델이 아닌</a:t>
            </a:r>
            <a:r>
              <a:rPr lang="en-US" altLang="ko-KR" sz="1600"/>
              <a:t>, </a:t>
            </a:r>
            <a:r>
              <a:rPr lang="ko-KR" altLang="en-US" sz="1600"/>
              <a:t>개별로 구현된 모델 사용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각 모델에 적합한 데이터 전처리 사용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600"/>
              <a:t>IPC</a:t>
            </a:r>
            <a:r>
              <a:rPr lang="ko-KR" altLang="en-US" sz="1600"/>
              <a:t>는 공유메모리</a:t>
            </a:r>
            <a:r>
              <a:rPr lang="en-US" altLang="ko-KR" sz="1600"/>
              <a:t>/Redis </a:t>
            </a:r>
            <a:r>
              <a:rPr lang="ko-KR" altLang="en-US" sz="1600"/>
              <a:t>사용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라우터 간 통신은 소켓 사용</a:t>
            </a:r>
            <a:endParaRPr lang="en-US" altLang="ko-KR" sz="1600"/>
          </a:p>
          <a:p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라우터</a:t>
            </a:r>
            <a:endParaRPr lang="en-US" altLang="ko-KR" b="1"/>
          </a:p>
          <a:p>
            <a:pPr marL="285750" indent="-285750">
              <a:buFontTx/>
              <a:buChar char="-"/>
            </a:pPr>
            <a:r>
              <a:rPr lang="ko-KR" altLang="en-US" sz="1600"/>
              <a:t>적은 리소스로 인한 단순한 구성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공격 패킷 </a:t>
            </a:r>
            <a:r>
              <a:rPr lang="en-US" altLang="ko-KR" sz="1600"/>
              <a:t>IP/Port</a:t>
            </a:r>
            <a:r>
              <a:rPr lang="ko-KR" altLang="en-US" sz="1600"/>
              <a:t>와 기기명 연결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600"/>
              <a:t>MQTT Broker</a:t>
            </a:r>
            <a:r>
              <a:rPr lang="ko-KR" altLang="en-US" sz="1600"/>
              <a:t>로 공격 이벤트 전달</a:t>
            </a:r>
            <a:endParaRPr lang="en-US" altLang="ko-KR" sz="1600"/>
          </a:p>
        </p:txBody>
      </p:sp>
      <p:sp>
        <p:nvSpPr>
          <p:cNvPr id="7" name="AutoShape 10" descr="hping3 | Kali Linux Tools">
            <a:extLst>
              <a:ext uri="{FF2B5EF4-FFF2-40B4-BE49-F238E27FC236}">
                <a16:creationId xmlns:a16="http://schemas.microsoft.com/office/drawing/2014/main" id="{29045366-30C7-BB5D-029C-9B0851B5B7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331051-134D-0F58-84B2-38F6864FDFC6}"/>
              </a:ext>
            </a:extLst>
          </p:cNvPr>
          <p:cNvGrpSpPr/>
          <p:nvPr/>
        </p:nvGrpSpPr>
        <p:grpSpPr>
          <a:xfrm>
            <a:off x="6145471" y="1143327"/>
            <a:ext cx="2685143" cy="1232824"/>
            <a:chOff x="6145471" y="1143327"/>
            <a:chExt cx="2685143" cy="123282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A9F0CEE-C79C-4C61-5B1A-9B90830479F5}"/>
                </a:ext>
              </a:extLst>
            </p:cNvPr>
            <p:cNvGrpSpPr/>
            <p:nvPr/>
          </p:nvGrpSpPr>
          <p:grpSpPr>
            <a:xfrm>
              <a:off x="6248400" y="1143327"/>
              <a:ext cx="2582214" cy="1232824"/>
              <a:chOff x="4134119" y="5807423"/>
              <a:chExt cx="2672366" cy="1325377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7965DDE-69E2-2F2E-9400-D364184AF4E2}"/>
                  </a:ext>
                </a:extLst>
              </p:cNvPr>
              <p:cNvGrpSpPr/>
              <p:nvPr/>
            </p:nvGrpSpPr>
            <p:grpSpPr>
              <a:xfrm>
                <a:off x="4134119" y="5807423"/>
                <a:ext cx="2672366" cy="727594"/>
                <a:chOff x="3921617" y="5878257"/>
                <a:chExt cx="2672366" cy="727594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044500B2-4D83-5096-2097-40B3476801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1664" y="5878257"/>
                  <a:ext cx="666972" cy="6669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ZMap - Scan For Security">
                  <a:extLst>
                    <a:ext uri="{FF2B5EF4-FFF2-40B4-BE49-F238E27FC236}">
                      <a16:creationId xmlns:a16="http://schemas.microsoft.com/office/drawing/2014/main" id="{CCA8CAA0-91BA-2634-1DD0-1EFFCDC090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48636" y="6126053"/>
                  <a:ext cx="959129" cy="2563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Port Scanning and Reconnaissance with Hping3">
                  <a:extLst>
                    <a:ext uri="{FF2B5EF4-FFF2-40B4-BE49-F238E27FC236}">
                      <a16:creationId xmlns:a16="http://schemas.microsoft.com/office/drawing/2014/main" id="{A4599DBF-3079-E3DC-D246-B621D1C66E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78255" y="5942258"/>
                  <a:ext cx="805982" cy="6239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91EEB553-1E31-E24A-A33C-E134807240FF}"/>
                    </a:ext>
                  </a:extLst>
                </p:cNvPr>
                <p:cNvSpPr/>
                <p:nvPr/>
              </p:nvSpPr>
              <p:spPr>
                <a:xfrm>
                  <a:off x="3921617" y="5902610"/>
                  <a:ext cx="2672366" cy="703241"/>
                </a:xfrm>
                <a:prstGeom prst="round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7843AF34-F66C-9558-F844-4A521E6DFE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7342" y="6535017"/>
                <a:ext cx="0" cy="5977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8118D165-CEE1-1EF4-F702-E2D1A9ED3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5471" y="2376151"/>
              <a:ext cx="39817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17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27E4D9B2-5DC5-9C62-DD5A-F69E2ACB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463" y="1500100"/>
            <a:ext cx="4620491" cy="32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616E77B-6A4D-FB86-BC76-D1661BEBF57C}"/>
                  </a:ext>
                </a:extLst>
              </p14:cNvPr>
              <p14:cNvContentPartPr/>
              <p14:nvPr/>
            </p14:nvContentPartPr>
            <p14:xfrm>
              <a:off x="2703965" y="4140327"/>
              <a:ext cx="422280" cy="4827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616E77B-6A4D-FB86-BC76-D1661BEBF5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6325" y="4122687"/>
                <a:ext cx="45792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8F3661B-F7C5-68B9-0B8B-3DDE56B4E23A}"/>
                  </a:ext>
                </a:extLst>
              </p14:cNvPr>
              <p14:cNvContentPartPr/>
              <p14:nvPr/>
            </p14:nvContentPartPr>
            <p14:xfrm>
              <a:off x="2426045" y="4961127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8F3661B-F7C5-68B9-0B8B-3DDE56B4E2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3045" y="489848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013827D4-FD82-99D7-B79F-CAF254FAE76F}"/>
              </a:ext>
            </a:extLst>
          </p:cNvPr>
          <p:cNvGrpSpPr/>
          <p:nvPr/>
        </p:nvGrpSpPr>
        <p:grpSpPr>
          <a:xfrm>
            <a:off x="2146325" y="3128727"/>
            <a:ext cx="1629360" cy="1620000"/>
            <a:chOff x="3642616" y="3440455"/>
            <a:chExt cx="1629360" cy="162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A27B3B7-0B30-8E67-B6FF-7DCE7BA00640}"/>
                    </a:ext>
                  </a:extLst>
                </p14:cNvPr>
                <p14:cNvContentPartPr/>
                <p14:nvPr/>
              </p14:nvContentPartPr>
              <p14:xfrm>
                <a:off x="3642616" y="3575815"/>
                <a:ext cx="1629360" cy="14846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A27B3B7-0B30-8E67-B6FF-7DCE7BA006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79616" y="3513175"/>
                  <a:ext cx="1755000" cy="16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00AFCCC-6888-2B4E-26DE-B45C5EF591F0}"/>
                    </a:ext>
                  </a:extLst>
                </p14:cNvPr>
                <p14:cNvContentPartPr/>
                <p14:nvPr/>
              </p14:nvContentPartPr>
              <p14:xfrm>
                <a:off x="4395376" y="3440455"/>
                <a:ext cx="657000" cy="7297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00AFCCC-6888-2B4E-26DE-B45C5EF591F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32736" y="3377815"/>
                  <a:ext cx="78264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05BAEB0-7C7E-7BFF-A376-71444C43C295}"/>
                    </a:ext>
                  </a:extLst>
                </p14:cNvPr>
                <p14:cNvContentPartPr/>
                <p14:nvPr/>
              </p14:nvContentPartPr>
              <p14:xfrm>
                <a:off x="3988216" y="3478255"/>
                <a:ext cx="1150920" cy="10706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05BAEB0-7C7E-7BFF-A376-71444C43C2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25216" y="3415615"/>
                  <a:ext cx="1276560" cy="11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CD44CC3-3084-A6A6-9F34-F49D976E0579}"/>
                    </a:ext>
                  </a:extLst>
                </p14:cNvPr>
                <p14:cNvContentPartPr/>
                <p14:nvPr/>
              </p14:nvContentPartPr>
              <p14:xfrm>
                <a:off x="4256056" y="4164055"/>
                <a:ext cx="313200" cy="5126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CD44CC3-3084-A6A6-9F34-F49D976E05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93416" y="4101415"/>
                  <a:ext cx="438840" cy="638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78" name="Picture 6" descr="라우터 - 무료 컴퓨터개 아이콘">
            <a:extLst>
              <a:ext uri="{FF2B5EF4-FFF2-40B4-BE49-F238E27FC236}">
                <a16:creationId xmlns:a16="http://schemas.microsoft.com/office/drawing/2014/main" id="{D82ADA19-ECEC-A6B2-571D-8A35536F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59" y="3191792"/>
            <a:ext cx="1732012" cy="17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4BB8D4-30E5-CCAB-16E8-BAC54B7FF7A1}"/>
              </a:ext>
            </a:extLst>
          </p:cNvPr>
          <p:cNvSpPr txBox="1"/>
          <p:nvPr/>
        </p:nvSpPr>
        <p:spPr>
          <a:xfrm>
            <a:off x="0" y="22545"/>
            <a:ext cx="7585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en-US" altLang="ko-KR" sz="3600" b="1" dirty="0" err="1"/>
              <a:t>Mqtt</a:t>
            </a:r>
            <a:r>
              <a:rPr lang="en-US" altLang="ko-KR" sz="3600" b="1" dirty="0"/>
              <a:t> Broker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–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iOS App</a:t>
            </a:r>
            <a:r>
              <a:rPr lang="ko-KR" altLang="en-US" sz="3600" b="1" dirty="0"/>
              <a:t> 간 연동</a:t>
            </a:r>
            <a:r>
              <a:rPr lang="en-US" altLang="ko-KR" sz="3600" b="1" dirty="0"/>
              <a:t>&gt;</a:t>
            </a:r>
            <a:endParaRPr lang="ko-KR" altLang="en-US" sz="3600" b="1" dirty="0"/>
          </a:p>
        </p:txBody>
      </p:sp>
      <p:pic>
        <p:nvPicPr>
          <p:cNvPr id="3080" name="Picture 8" descr="CocoaMQTT v2.0: The first iOS MQTT 5.0 client | EMQ">
            <a:extLst>
              <a:ext uri="{FF2B5EF4-FFF2-40B4-BE49-F238E27FC236}">
                <a16:creationId xmlns:a16="http://schemas.microsoft.com/office/drawing/2014/main" id="{3BDD065C-7760-B97C-3996-00420060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89" y="3310216"/>
            <a:ext cx="2436669" cy="139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8E68E-67D6-D517-7810-9427AEE483D5}"/>
              </a:ext>
            </a:extLst>
          </p:cNvPr>
          <p:cNvSpPr txBox="1"/>
          <p:nvPr/>
        </p:nvSpPr>
        <p:spPr>
          <a:xfrm>
            <a:off x="7105488" y="3621686"/>
            <a:ext cx="350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+</a:t>
            </a:r>
            <a:endParaRPr kumimoji="1" lang="ko-KR" altLang="en-US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43-E178-8018-5B12-D3011A54D8CB}"/>
              </a:ext>
            </a:extLst>
          </p:cNvPr>
          <p:cNvSpPr txBox="1"/>
          <p:nvPr/>
        </p:nvSpPr>
        <p:spPr>
          <a:xfrm>
            <a:off x="3912930" y="5870864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라우터 </a:t>
            </a:r>
            <a:r>
              <a:rPr kumimoji="1" lang="en-US" altLang="ko-KR" b="1" dirty="0"/>
              <a:t>&lt;-&gt;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Mqtt</a:t>
            </a:r>
            <a:r>
              <a:rPr kumimoji="1" lang="en-US" altLang="ko-KR" b="1" dirty="0"/>
              <a:t> Broker </a:t>
            </a:r>
            <a:r>
              <a:rPr kumimoji="1" lang="ko-KR" altLang="en-US" b="1" dirty="0"/>
              <a:t>연결 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ko-KR" altLang="en-US" b="1" dirty="0"/>
              <a:t>중개서버와의 통신 기능 연결 및 통신 기능 구현</a:t>
            </a:r>
          </a:p>
        </p:txBody>
      </p:sp>
    </p:spTree>
    <p:extLst>
      <p:ext uri="{BB962C8B-B14F-4D97-AF65-F5344CB8AC3E}">
        <p14:creationId xmlns:p14="http://schemas.microsoft.com/office/powerpoint/2010/main" val="61159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휴대 전화, 정보기기이(가) 표시된 사진&#10;&#10;자동 생성된 설명">
            <a:extLst>
              <a:ext uri="{FF2B5EF4-FFF2-40B4-BE49-F238E27FC236}">
                <a16:creationId xmlns:a16="http://schemas.microsoft.com/office/drawing/2014/main" id="{77C60FF7-80C5-9677-2EEE-32FAA305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7" y="863102"/>
            <a:ext cx="2893113" cy="54850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13081-5024-3865-B230-96E7E7443920}"/>
              </a:ext>
            </a:extLst>
          </p:cNvPr>
          <p:cNvSpPr txBox="1"/>
          <p:nvPr/>
        </p:nvSpPr>
        <p:spPr>
          <a:xfrm>
            <a:off x="3419042" y="3220922"/>
            <a:ext cx="350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+</a:t>
            </a:r>
            <a:endParaRPr kumimoji="1" lang="ko-KR" alt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139E2-4A90-5EEC-EDB9-540AE198287D}"/>
              </a:ext>
            </a:extLst>
          </p:cNvPr>
          <p:cNvSpPr txBox="1"/>
          <p:nvPr/>
        </p:nvSpPr>
        <p:spPr>
          <a:xfrm>
            <a:off x="5102770" y="4788846"/>
            <a:ext cx="4740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사용자 인터페이스에 공격 유형별로 데이터를 통계를 통해 정리하는 기능 페이지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699C8-F2FD-1B5C-18C2-308DA205501D}"/>
              </a:ext>
            </a:extLst>
          </p:cNvPr>
          <p:cNvSpPr txBox="1"/>
          <p:nvPr/>
        </p:nvSpPr>
        <p:spPr>
          <a:xfrm>
            <a:off x="4425767" y="5596233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 이를 통해 사용자가 각 공격 유형에 대한 통계적 지표와 현황을 한 눈에 파악할 수 있게 하여, 보안 대응의 효율성을 높일 수 있음.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2781B2-FA59-9059-9DF3-F4F22C8A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318" y="877081"/>
            <a:ext cx="3916218" cy="39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 tag">
            <a:extLst>
              <a:ext uri="{FF2B5EF4-FFF2-40B4-BE49-F238E27FC236}">
                <a16:creationId xmlns:a16="http://schemas.microsoft.com/office/drawing/2014/main" id="{3A717775-967A-83FA-3DE3-2C8050B9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1" y="2849056"/>
            <a:ext cx="3921412" cy="130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4D98DB-9D3E-8FC8-D719-601012519845}"/>
              </a:ext>
            </a:extLst>
          </p:cNvPr>
          <p:cNvSpPr txBox="1"/>
          <p:nvPr/>
        </p:nvSpPr>
        <p:spPr>
          <a:xfrm>
            <a:off x="0" y="22545"/>
            <a:ext cx="8416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공격 유형 통계 및 추이 페이지 추가</a:t>
            </a:r>
            <a:r>
              <a:rPr lang="en-US" altLang="ko-KR" sz="3600" b="1" dirty="0"/>
              <a:t>&gt;</a:t>
            </a:r>
            <a:endParaRPr lang="ko-KR" alt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910B9-21F0-6A41-BDD1-5AD2A9B237AE}"/>
              </a:ext>
            </a:extLst>
          </p:cNvPr>
          <p:cNvSpPr txBox="1"/>
          <p:nvPr/>
        </p:nvSpPr>
        <p:spPr>
          <a:xfrm>
            <a:off x="1407840" y="617307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현재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64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 Intro into UIKit &amp; SwiftUI: Building a Simple Login Screen with Both  Frameworks | by Matthew Ogtong | Dev Genius">
            <a:extLst>
              <a:ext uri="{FF2B5EF4-FFF2-40B4-BE49-F238E27FC236}">
                <a16:creationId xmlns:a16="http://schemas.microsoft.com/office/drawing/2014/main" id="{58973BCD-6016-08EA-9369-F29651F56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3DCF11-6A1B-3945-0282-823B2E912E3F}"/>
              </a:ext>
            </a:extLst>
          </p:cNvPr>
          <p:cNvSpPr txBox="1"/>
          <p:nvPr/>
        </p:nvSpPr>
        <p:spPr>
          <a:xfrm>
            <a:off x="0" y="22545"/>
            <a:ext cx="7585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en-US" altLang="ko-KR" sz="3600" b="1" dirty="0" err="1"/>
              <a:t>SwiftUI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code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to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UIKit</a:t>
            </a:r>
            <a:r>
              <a:rPr lang="en-US" altLang="ko-KR" sz="3600" b="1" dirty="0"/>
              <a:t>&gt;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7400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158</Words>
  <Application>Microsoft Macintosh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PR for CAPSTONE Meeting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 for CAPSTONE Meeting </dc:title>
  <dc:creator>길지훈</dc:creator>
  <cp:lastModifiedBy>김정훈</cp:lastModifiedBy>
  <cp:revision>15</cp:revision>
  <dcterms:created xsi:type="dcterms:W3CDTF">2024-01-04T06:05:12Z</dcterms:created>
  <dcterms:modified xsi:type="dcterms:W3CDTF">2024-05-16T03:41:23Z</dcterms:modified>
</cp:coreProperties>
</file>