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b4cfd35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1b4cfd3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12405b3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12405b3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48af8fc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48af8fc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4d0346b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4d0346b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4d0346b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4d0346b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4d0346b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4d0346b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4d0346b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e4d0346b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4830453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4830453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4d0346b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4d0346b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4830453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4830453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e4d0346b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e4d0346b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183ba91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2c183ba917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1b4cfd3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1b4cfd3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4830453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e4830453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48304534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48304534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1b4cfd35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1b4cfd3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4830453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4830453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12405b3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12405b3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1b4cfd3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1b4cfd3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48af8f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48af8f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12405b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12405b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12405b3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12405b3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JmxZ5EW4Mu6M2IfUGlAVOpCT6KLAQnBG/view" TargetMode="External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Uj8RlQ9tBgtQ4HtyYCAvQmzL3g5EllZ7/view" TargetMode="External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0yp3VPysxf3gjwYkMYGDUhB9VELWqqT8/view" TargetMode="External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DdgbdVK1XYSnpgnQ-kF40Q2lxQfx8hcY/view" TargetMode="External"/><Relationship Id="rId5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일정관</a:t>
            </a:r>
            <a:r>
              <a:rPr lang="ko"/>
              <a:t>리 앱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캡스</a:t>
            </a:r>
            <a:r>
              <a:rPr b="1" lang="ko"/>
              <a:t>톤 디자인 최종 발표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팀장 : 박진수 (20182650)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팀원 : </a:t>
            </a:r>
            <a:r>
              <a:rPr lang="ko" sz="1500"/>
              <a:t>구윤지 (20182640) , 송제훈 (20217136)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설계</a:t>
            </a:r>
            <a:endParaRPr/>
          </a:p>
        </p:txBody>
      </p:sp>
      <p:sp>
        <p:nvSpPr>
          <p:cNvPr id="352" name="Google Shape;35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54" y="1170125"/>
            <a:ext cx="41386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r>
              <a:rPr lang="ko"/>
              <a:t>현 결과</a:t>
            </a:r>
            <a:endParaRPr/>
          </a:p>
        </p:txBody>
      </p:sp>
      <p:sp>
        <p:nvSpPr>
          <p:cNvPr id="359" name="Google Shape;35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캘린더(1) </a:t>
            </a:r>
            <a:endParaRPr/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6" name="Google Shape;366;p24"/>
          <p:cNvSpPr txBox="1"/>
          <p:nvPr>
            <p:ph idx="4294967295" type="body"/>
          </p:nvPr>
        </p:nvSpPr>
        <p:spPr>
          <a:xfrm>
            <a:off x="700200" y="1597875"/>
            <a:ext cx="26610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주요 기능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월별 이벤트 조회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이벤트 등록/수정</a:t>
            </a:r>
            <a:endParaRPr sz="1800"/>
          </a:p>
        </p:txBody>
      </p:sp>
      <p:pic>
        <p:nvPicPr>
          <p:cNvPr id="367" name="Google Shape;367;p24"/>
          <p:cNvPicPr preferRelativeResize="0"/>
          <p:nvPr/>
        </p:nvPicPr>
        <p:blipFill rotWithShape="1">
          <a:blip r:embed="rId3">
            <a:alphaModFix/>
          </a:blip>
          <a:srcRect b="3621" l="0" r="0" t="6948"/>
          <a:stretch/>
        </p:blipFill>
        <p:spPr>
          <a:xfrm>
            <a:off x="3582600" y="202025"/>
            <a:ext cx="2373351" cy="47083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24"/>
          <p:cNvPicPr preferRelativeResize="0"/>
          <p:nvPr/>
        </p:nvPicPr>
        <p:blipFill rotWithShape="1">
          <a:blip r:embed="rId4">
            <a:alphaModFix/>
          </a:blip>
          <a:srcRect b="2118" l="0" r="0" t="6947"/>
          <a:stretch/>
        </p:blipFill>
        <p:spPr>
          <a:xfrm>
            <a:off x="6325725" y="202025"/>
            <a:ext cx="2373375" cy="47083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24"/>
          <p:cNvSpPr/>
          <p:nvPr/>
        </p:nvSpPr>
        <p:spPr>
          <a:xfrm>
            <a:off x="4877975" y="1401800"/>
            <a:ext cx="466200" cy="7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24"/>
          <p:cNvCxnSpPr>
            <a:stCxn id="369" idx="3"/>
          </p:cNvCxnSpPr>
          <p:nvPr/>
        </p:nvCxnSpPr>
        <p:spPr>
          <a:xfrm>
            <a:off x="5344175" y="1790300"/>
            <a:ext cx="1070700" cy="1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4"/>
          <p:cNvSpPr txBox="1"/>
          <p:nvPr/>
        </p:nvSpPr>
        <p:spPr>
          <a:xfrm>
            <a:off x="5344175" y="1963175"/>
            <a:ext cx="32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빈칸 클릭 시 일정추가 화면으로 이동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4536175" y="2960250"/>
            <a:ext cx="466200" cy="7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4536175" y="3818400"/>
            <a:ext cx="32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이벤트 등록 후엔 스케줄러 화면으로 이동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캘린더(2) </a:t>
            </a:r>
            <a:endParaRPr/>
          </a:p>
        </p:txBody>
      </p:sp>
      <p:sp>
        <p:nvSpPr>
          <p:cNvPr id="379" name="Google Shape;379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0" name="Google Shape;380;p25"/>
          <p:cNvSpPr txBox="1"/>
          <p:nvPr>
            <p:ph idx="4294967295" type="body"/>
          </p:nvPr>
        </p:nvSpPr>
        <p:spPr>
          <a:xfrm>
            <a:off x="700200" y="1597875"/>
            <a:ext cx="26610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개선 사항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주별 조회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카테고리별 일정 조회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AI 일정 제안</a:t>
            </a:r>
            <a:endParaRPr sz="1800"/>
          </a:p>
        </p:txBody>
      </p:sp>
      <p:pic>
        <p:nvPicPr>
          <p:cNvPr id="381" name="Google Shape;381;p25" title="캘린더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50" y="203442"/>
            <a:ext cx="2210425" cy="47366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스케줄러(1)</a:t>
            </a:r>
            <a:r>
              <a:rPr lang="ko"/>
              <a:t> </a:t>
            </a:r>
            <a:endParaRPr/>
          </a:p>
        </p:txBody>
      </p:sp>
      <p:sp>
        <p:nvSpPr>
          <p:cNvPr id="387" name="Google Shape;387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8" name="Google Shape;388;p26"/>
          <p:cNvSpPr txBox="1"/>
          <p:nvPr>
            <p:ph idx="4294967295" type="body"/>
          </p:nvPr>
        </p:nvSpPr>
        <p:spPr>
          <a:xfrm>
            <a:off x="700200" y="1597875"/>
            <a:ext cx="26610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주요 기능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이벤트 등록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이벤트 결과 등록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계획 → 결과 자료이관</a:t>
            </a:r>
            <a:endParaRPr sz="1800"/>
          </a:p>
        </p:txBody>
      </p:sp>
      <p:pic>
        <p:nvPicPr>
          <p:cNvPr id="389" name="Google Shape;3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926" y="278213"/>
            <a:ext cx="2460225" cy="458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Google Shape;3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700" y="278225"/>
            <a:ext cx="2361975" cy="4587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26"/>
          <p:cNvSpPr/>
          <p:nvPr/>
        </p:nvSpPr>
        <p:spPr>
          <a:xfrm>
            <a:off x="4955725" y="3309875"/>
            <a:ext cx="5142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p26"/>
          <p:cNvCxnSpPr/>
          <p:nvPr/>
        </p:nvCxnSpPr>
        <p:spPr>
          <a:xfrm>
            <a:off x="5469925" y="3448775"/>
            <a:ext cx="730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6"/>
          <p:cNvSpPr txBox="1"/>
          <p:nvPr/>
        </p:nvSpPr>
        <p:spPr>
          <a:xfrm>
            <a:off x="4316825" y="3558450"/>
            <a:ext cx="194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결과 항목 클릭 시 </a:t>
            </a:r>
            <a:endParaRPr b="1"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결과 등록 화면으로 이동</a:t>
            </a:r>
            <a:endParaRPr b="1"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624100" y="2424175"/>
            <a:ext cx="2763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4163300" y="2316563"/>
            <a:ext cx="194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체크박스 클릭 시 </a:t>
            </a:r>
            <a:endParaRPr b="1"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계획 → 결과 자료이관</a:t>
            </a:r>
            <a:endParaRPr b="1"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스케줄러(2) </a:t>
            </a:r>
            <a:endParaRPr/>
          </a:p>
        </p:txBody>
      </p:sp>
      <p:sp>
        <p:nvSpPr>
          <p:cNvPr id="401" name="Google Shape;40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2" name="Google Shape;402;p27"/>
          <p:cNvSpPr txBox="1"/>
          <p:nvPr>
            <p:ph idx="4294967295" type="body"/>
          </p:nvPr>
        </p:nvSpPr>
        <p:spPr>
          <a:xfrm>
            <a:off x="700200" y="1597875"/>
            <a:ext cx="26610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개선 사항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기능 오류 개선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일정 반복에 대한 기능 구현</a:t>
            </a:r>
            <a:endParaRPr sz="1800"/>
          </a:p>
        </p:txBody>
      </p:sp>
      <p:pic>
        <p:nvPicPr>
          <p:cNvPr id="403" name="Google Shape;403;p27" title="스케쥴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675" y="229200"/>
            <a:ext cx="2280250" cy="4685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</a:t>
            </a:r>
            <a:r>
              <a:rPr lang="ko"/>
              <a:t>고 관리(1)</a:t>
            </a:r>
            <a:endParaRPr/>
          </a:p>
        </p:txBody>
      </p:sp>
      <p:sp>
        <p:nvSpPr>
          <p:cNvPr id="409" name="Google Shape;40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3">
            <a:alphaModFix/>
          </a:blip>
          <a:srcRect b="3073" l="0" r="0" t="6795"/>
          <a:stretch/>
        </p:blipFill>
        <p:spPr>
          <a:xfrm>
            <a:off x="3511050" y="329988"/>
            <a:ext cx="2373351" cy="4635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p28"/>
          <p:cNvSpPr/>
          <p:nvPr/>
        </p:nvSpPr>
        <p:spPr>
          <a:xfrm>
            <a:off x="5318900" y="670200"/>
            <a:ext cx="5487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4100425" y="598575"/>
            <a:ext cx="134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회고 항목 커스텀 화면으로 이동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8"/>
          <p:cNvSpPr txBox="1"/>
          <p:nvPr>
            <p:ph idx="4294967295" type="body"/>
          </p:nvPr>
        </p:nvSpPr>
        <p:spPr>
          <a:xfrm>
            <a:off x="700200" y="1597875"/>
            <a:ext cx="2661000" cy="26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주요 기능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일별로 회고 항목 작성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회고 항목 커스텀 가능</a:t>
            </a:r>
            <a:endParaRPr sz="1800"/>
          </a:p>
        </p:txBody>
      </p:sp>
      <p:sp>
        <p:nvSpPr>
          <p:cNvPr id="414" name="Google Shape;414;p28"/>
          <p:cNvSpPr/>
          <p:nvPr/>
        </p:nvSpPr>
        <p:spPr>
          <a:xfrm>
            <a:off x="3551725" y="3473325"/>
            <a:ext cx="4038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3948025" y="3420675"/>
            <a:ext cx="134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회고 수정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6" name="Google Shape;416;p28"/>
          <p:cNvPicPr preferRelativeResize="0"/>
          <p:nvPr/>
        </p:nvPicPr>
        <p:blipFill rotWithShape="1">
          <a:blip r:embed="rId4">
            <a:alphaModFix/>
          </a:blip>
          <a:srcRect b="3253" l="0" r="0" t="6615"/>
          <a:stretch/>
        </p:blipFill>
        <p:spPr>
          <a:xfrm>
            <a:off x="6186650" y="330000"/>
            <a:ext cx="2373351" cy="4635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회고 관리(2)</a:t>
            </a:r>
            <a:endParaRPr/>
          </a:p>
        </p:txBody>
      </p:sp>
      <p:sp>
        <p:nvSpPr>
          <p:cNvPr id="422" name="Google Shape;42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3" name="Google Shape;423;p29"/>
          <p:cNvSpPr txBox="1"/>
          <p:nvPr>
            <p:ph idx="4294967295" type="body"/>
          </p:nvPr>
        </p:nvSpPr>
        <p:spPr>
          <a:xfrm>
            <a:off x="776400" y="1625450"/>
            <a:ext cx="2661000" cy="24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개선 필요 사항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AI 회고 요약</a:t>
            </a:r>
            <a:endParaRPr sz="1800"/>
          </a:p>
        </p:txBody>
      </p:sp>
      <p:pic>
        <p:nvPicPr>
          <p:cNvPr id="424" name="Google Shape;424;p29" title="회고관리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50" y="152400"/>
            <a:ext cx="2264899" cy="4914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0"/>
          <p:cNvPicPr preferRelativeResize="0"/>
          <p:nvPr/>
        </p:nvPicPr>
        <p:blipFill rotWithShape="1">
          <a:blip r:embed="rId3">
            <a:alphaModFix/>
          </a:blip>
          <a:srcRect b="2713" l="0" r="0" t="6245"/>
          <a:stretch/>
        </p:blipFill>
        <p:spPr>
          <a:xfrm>
            <a:off x="3683525" y="306738"/>
            <a:ext cx="2373351" cy="4682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</a:t>
            </a:r>
            <a:endParaRPr/>
          </a:p>
        </p:txBody>
      </p:sp>
      <p:sp>
        <p:nvSpPr>
          <p:cNvPr id="431" name="Google Shape;43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3683550" y="1435600"/>
            <a:ext cx="23733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3683525" y="1829200"/>
            <a:ext cx="213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카테고리 밀어서 삭제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0"/>
          <p:cNvSpPr txBox="1"/>
          <p:nvPr>
            <p:ph idx="4294967295" type="body"/>
          </p:nvPr>
        </p:nvSpPr>
        <p:spPr>
          <a:xfrm>
            <a:off x="700200" y="1597875"/>
            <a:ext cx="26610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주요 기능</a:t>
            </a:r>
            <a:r>
              <a:rPr lang="ko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카테고</a:t>
            </a:r>
            <a:r>
              <a:rPr lang="ko" sz="1800"/>
              <a:t>리 추가 / 삭제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800"/>
              <a:t>개선 필요 사항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캘린더 및 스케줄러 기능에 카테고리 연동</a:t>
            </a:r>
            <a:endParaRPr sz="1800"/>
          </a:p>
        </p:txBody>
      </p:sp>
      <p:sp>
        <p:nvSpPr>
          <p:cNvPr id="435" name="Google Shape;435;p30"/>
          <p:cNvSpPr/>
          <p:nvPr/>
        </p:nvSpPr>
        <p:spPr>
          <a:xfrm>
            <a:off x="3745625" y="4055025"/>
            <a:ext cx="403800" cy="48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4145550" y="4105725"/>
            <a:ext cx="134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카테고리 추가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7" name="Google Shape;437;p30" title="카테고리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725" y="306750"/>
            <a:ext cx="2373299" cy="46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기능</a:t>
            </a:r>
            <a:endParaRPr/>
          </a:p>
        </p:txBody>
      </p:sp>
      <p:sp>
        <p:nvSpPr>
          <p:cNvPr id="443" name="Google Shape;44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44" name="Google Shape;4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25" y="1496150"/>
            <a:ext cx="4474058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1"/>
          <p:cNvSpPr txBox="1"/>
          <p:nvPr/>
        </p:nvSpPr>
        <p:spPr>
          <a:xfrm>
            <a:off x="2835725" y="3223475"/>
            <a:ext cx="2590500" cy="684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OpenAI API 연동 완료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이를 토대로 향후 AI기능 확대 예정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6" name="Google Shape;446;p31"/>
          <p:cNvPicPr preferRelativeResize="0"/>
          <p:nvPr/>
        </p:nvPicPr>
        <p:blipFill rotWithShape="1">
          <a:blip r:embed="rId4">
            <a:alphaModFix/>
          </a:blip>
          <a:srcRect b="1727" l="0" r="0" t="6394"/>
          <a:stretch/>
        </p:blipFill>
        <p:spPr>
          <a:xfrm>
            <a:off x="5690100" y="208675"/>
            <a:ext cx="2373325" cy="4726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 sz="3600"/>
              <a:t>목차</a:t>
            </a:r>
            <a:endParaRPr b="1" sz="3600"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프로젝</a:t>
            </a:r>
            <a:r>
              <a:rPr lang="ko"/>
              <a:t>트 목표 및 개요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설계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구현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향후 추진 계획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추진 계획</a:t>
            </a:r>
            <a:endParaRPr/>
          </a:p>
        </p:txBody>
      </p:sp>
      <p:sp>
        <p:nvSpPr>
          <p:cNvPr id="452" name="Google Shape;45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주요일정</a:t>
            </a:r>
            <a:endParaRPr/>
          </a:p>
        </p:txBody>
      </p:sp>
      <p:sp>
        <p:nvSpPr>
          <p:cNvPr id="458" name="Google Shape;45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59" name="Google Shape;4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756526" cy="23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3"/>
          <p:cNvSpPr txBox="1"/>
          <p:nvPr/>
        </p:nvSpPr>
        <p:spPr>
          <a:xfrm>
            <a:off x="5514050" y="3956900"/>
            <a:ext cx="2937000" cy="684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2차 중간발표 : 24.09.11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최종 발표 : 10월 말 / 11월 중순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/>
          <p:nvPr>
            <p:ph type="title"/>
          </p:nvPr>
        </p:nvSpPr>
        <p:spPr>
          <a:xfrm>
            <a:off x="1388625" y="13823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200"/>
              <a:t>감사합니</a:t>
            </a:r>
            <a:r>
              <a:rPr lang="ko" sz="6200"/>
              <a:t>다.</a:t>
            </a:r>
            <a:endParaRPr sz="6200"/>
          </a:p>
        </p:txBody>
      </p:sp>
      <p:sp>
        <p:nvSpPr>
          <p:cNvPr id="466" name="Google Shape;466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</a:t>
            </a:r>
            <a:r>
              <a:rPr lang="ko"/>
              <a:t>트 목표 및 개요</a:t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</a:t>
            </a:r>
            <a:r>
              <a:rPr lang="ko"/>
              <a:t>트 목표</a:t>
            </a:r>
            <a:endParaRPr/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4937500" y="1650475"/>
            <a:ext cx="38718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기존 일정관리 앱과 다르게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계획뿐</a:t>
            </a:r>
            <a:r>
              <a:rPr lang="ko" sz="1800"/>
              <a:t>만 아니라 </a:t>
            </a:r>
            <a:r>
              <a:rPr b="1" lang="ko" sz="1800"/>
              <a:t>계획 결과 관리</a:t>
            </a:r>
            <a:r>
              <a:rPr lang="ko" sz="1800"/>
              <a:t>에 집중</a:t>
            </a:r>
            <a:endParaRPr sz="1800"/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2464" l="0" r="0" t="6601"/>
          <a:stretch/>
        </p:blipFill>
        <p:spPr>
          <a:xfrm>
            <a:off x="2906075" y="1415650"/>
            <a:ext cx="1894524" cy="352480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50" y="1415650"/>
            <a:ext cx="2002450" cy="352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주요기능 요구사항</a:t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173450" y="1612225"/>
            <a:ext cx="6797100" cy="3092700"/>
          </a:xfrm>
          <a:prstGeom prst="flowChartAlternateProcess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1512898" y="3164170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월별/주별 조회</a:t>
            </a:r>
            <a:endParaRPr b="1" sz="1300"/>
          </a:p>
        </p:txBody>
      </p:sp>
      <p:sp>
        <p:nvSpPr>
          <p:cNvPr id="309" name="Google Shape;309;p17"/>
          <p:cNvSpPr/>
          <p:nvPr/>
        </p:nvSpPr>
        <p:spPr>
          <a:xfrm>
            <a:off x="3472200" y="1447175"/>
            <a:ext cx="2199600" cy="42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일정관리 앱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1512891" y="2646000"/>
            <a:ext cx="40071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등록/수정/삭제</a:t>
            </a:r>
            <a:endParaRPr b="1" sz="1300"/>
          </a:p>
        </p:txBody>
      </p:sp>
      <p:sp>
        <p:nvSpPr>
          <p:cNvPr id="311" name="Google Shape;311;p17"/>
          <p:cNvSpPr/>
          <p:nvPr/>
        </p:nvSpPr>
        <p:spPr>
          <a:xfrm>
            <a:off x="5760602" y="2142194"/>
            <a:ext cx="18705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회고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5760602" y="2637865"/>
            <a:ext cx="1870500" cy="4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회고 등록/수정/삭제</a:t>
            </a:r>
            <a:endParaRPr b="1" sz="1300"/>
          </a:p>
        </p:txBody>
      </p:sp>
      <p:sp>
        <p:nvSpPr>
          <p:cNvPr id="313" name="Google Shape;313;p17"/>
          <p:cNvSpPr/>
          <p:nvPr/>
        </p:nvSpPr>
        <p:spPr>
          <a:xfrm>
            <a:off x="5760602" y="3133540"/>
            <a:ext cx="1870500" cy="4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</a:rPr>
              <a:t>회고 AI요약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1512898" y="2131300"/>
            <a:ext cx="18705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캘린더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3688822" y="2131300"/>
            <a:ext cx="18327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스케줄러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649608" y="3164175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결과 등록/수정/삭제</a:t>
            </a:r>
            <a:endParaRPr b="1" sz="1300"/>
          </a:p>
        </p:txBody>
      </p:sp>
      <p:sp>
        <p:nvSpPr>
          <p:cNvPr id="317" name="Google Shape;317;p17"/>
          <p:cNvSpPr/>
          <p:nvPr/>
        </p:nvSpPr>
        <p:spPr>
          <a:xfrm>
            <a:off x="3649611" y="3682341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이벤트 /</a:t>
            </a:r>
            <a:r>
              <a:rPr b="1" lang="ko" sz="1300"/>
              <a:t> </a:t>
            </a:r>
            <a:r>
              <a:rPr b="1" lang="ko" sz="1300"/>
              <a:t>이벤트결과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자료일치</a:t>
            </a:r>
            <a:endParaRPr b="1" sz="1300"/>
          </a:p>
        </p:txBody>
      </p:sp>
      <p:sp>
        <p:nvSpPr>
          <p:cNvPr id="318" name="Google Shape;318;p17"/>
          <p:cNvSpPr/>
          <p:nvPr/>
        </p:nvSpPr>
        <p:spPr>
          <a:xfrm>
            <a:off x="1512911" y="3695616"/>
            <a:ext cx="1870500" cy="45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</a:rPr>
              <a:t>AI 일정 제안</a:t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5760602" y="3697344"/>
            <a:ext cx="1870500" cy="42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카테고리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endParaRPr/>
          </a:p>
        </p:txBody>
      </p:sp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</a:t>
            </a:r>
            <a:r>
              <a:rPr lang="ko"/>
              <a:t>템 구성도</a:t>
            </a:r>
            <a:endParaRPr/>
          </a:p>
        </p:txBody>
      </p:sp>
      <p:sp>
        <p:nvSpPr>
          <p:cNvPr id="331" name="Google Shape;33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97" y="1316000"/>
            <a:ext cx="5870425" cy="35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</a:t>
            </a:r>
            <a:endParaRPr/>
          </a:p>
        </p:txBody>
      </p:sp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25" y="1199350"/>
            <a:ext cx="63754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다이어그램</a:t>
            </a:r>
            <a:endParaRPr/>
          </a:p>
        </p:txBody>
      </p:sp>
      <p:sp>
        <p:nvSpPr>
          <p:cNvPr id="345" name="Google Shape;34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81" y="1433025"/>
            <a:ext cx="5829437" cy="3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