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8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2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09196F-14A7-408F-9D1C-0606632A6AD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64025B-364B-4CA0-8DC5-4C9AEC720F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9CDE-34B1-B24E-A556-FEF2150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434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dirty="0" err="1">
                <a:latin typeface="굴림" panose="020B0600000101010101" pitchFamily="50" charset="-127"/>
                <a:ea typeface="굴림" panose="020B0600000101010101" pitchFamily="50" charset="-127"/>
              </a:rPr>
              <a:t>캡스톤디자인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계획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2396C-E97D-5465-2E39-B92D48711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팀장 </a:t>
            </a:r>
            <a:r>
              <a:rPr lang="en-US" altLang="ko-KR" sz="2400" dirty="0"/>
              <a:t>: </a:t>
            </a:r>
            <a:r>
              <a:rPr lang="ko-KR" altLang="en-US" sz="2400" dirty="0"/>
              <a:t>박진수 </a:t>
            </a:r>
            <a:r>
              <a:rPr lang="en-US" altLang="ko-KR" sz="2400" dirty="0"/>
              <a:t>(20182650)</a:t>
            </a:r>
            <a:endParaRPr lang="ko-KR" altLang="en-US" sz="240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구윤지</a:t>
            </a:r>
            <a:r>
              <a:rPr lang="ko-KR" altLang="en-US" sz="2400" dirty="0"/>
              <a:t> </a:t>
            </a:r>
            <a:r>
              <a:rPr lang="en-US" altLang="ko-KR" sz="2400" dirty="0"/>
              <a:t>(20182640) , </a:t>
            </a:r>
            <a:r>
              <a:rPr lang="ko-KR" altLang="en-US" sz="2400" dirty="0"/>
              <a:t>송제훈 </a:t>
            </a:r>
            <a:r>
              <a:rPr lang="en-US" altLang="ko-KR" sz="2400" dirty="0"/>
              <a:t>(20217136)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768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FE01-1190-297F-3C50-8D20157F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74752-C8FF-C58E-ADF7-E7F3A8CFE805}"/>
              </a:ext>
            </a:extLst>
          </p:cNvPr>
          <p:cNvSpPr txBox="1"/>
          <p:nvPr/>
        </p:nvSpPr>
        <p:spPr>
          <a:xfrm>
            <a:off x="3799461" y="3429000"/>
            <a:ext cx="459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45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E142-DFA1-8A6A-48A5-6731519B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331C0-B518-398C-5930-A45964F2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1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학기 계획 진척 사항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스케줄 화면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캘린더 화면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회고 화면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AI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챗봇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기능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학기 대비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학기 개선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추가 사항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화면별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추가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개선 사항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챗봇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7780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B660-D1B2-B8BC-47F9-4DD915B9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학기 계획 진척 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83448-3542-B26B-A190-E9D31342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스케줄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이벤트 등록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삭제 기능 구현 완료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완료 이벤트 등록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삭제 기능 구현 완료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카테고리 설정에 따른 텍스트 색 구별 추가 완료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2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A3AF1-2A3B-38F2-4AD6-56640D52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6527"/>
            <a:ext cx="10058400" cy="67643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스케줄 화면 시연</a:t>
            </a:r>
          </a:p>
        </p:txBody>
      </p:sp>
    </p:spTree>
    <p:extLst>
      <p:ext uri="{BB962C8B-B14F-4D97-AF65-F5344CB8AC3E}">
        <p14:creationId xmlns:p14="http://schemas.microsoft.com/office/powerpoint/2010/main" val="416249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F5209-5343-AFB5-6144-6EAD7F5F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캘린더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일별 이벤트 캘린더에서 조회 구현 완료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캘린더 화면에서 클릭한 일자의 이벤트 목록 조회와 등록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삭제 구현 완료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이벤트별 카테고리 색에 따른 텍스트 배경 색 반영 완료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828ED-BD7F-BA48-A0E1-DE6FE144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학기 계획 진척 사항 </a:t>
            </a:r>
          </a:p>
        </p:txBody>
      </p:sp>
    </p:spTree>
    <p:extLst>
      <p:ext uri="{BB962C8B-B14F-4D97-AF65-F5344CB8AC3E}">
        <p14:creationId xmlns:p14="http://schemas.microsoft.com/office/powerpoint/2010/main" val="33107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A0AD449-8EA3-EEE8-A153-848105A7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6527"/>
            <a:ext cx="10058400" cy="67643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캘린더 화면 시연</a:t>
            </a:r>
          </a:p>
        </p:txBody>
      </p:sp>
    </p:spTree>
    <p:extLst>
      <p:ext uri="{BB962C8B-B14F-4D97-AF65-F5344CB8AC3E}">
        <p14:creationId xmlns:p14="http://schemas.microsoft.com/office/powerpoint/2010/main" val="39625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BF0A4-6943-5B78-F11E-FF1E7E86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회고 관리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회고 등록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삭제 구현 완료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회고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요약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미구현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(API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키가 없어서 확인 필요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84D48F-488B-2B2A-D39A-D24B646C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학기 계획 진척 사항 </a:t>
            </a:r>
          </a:p>
        </p:txBody>
      </p:sp>
    </p:spTree>
    <p:extLst>
      <p:ext uri="{BB962C8B-B14F-4D97-AF65-F5344CB8AC3E}">
        <p14:creationId xmlns:p14="http://schemas.microsoft.com/office/powerpoint/2010/main" val="212552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A48EDC8-24CB-702A-6D1B-37292FEB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6527"/>
            <a:ext cx="10058400" cy="67643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회고 관리 화면 시연</a:t>
            </a:r>
          </a:p>
        </p:txBody>
      </p:sp>
    </p:spTree>
    <p:extLst>
      <p:ext uri="{BB962C8B-B14F-4D97-AF65-F5344CB8AC3E}">
        <p14:creationId xmlns:p14="http://schemas.microsoft.com/office/powerpoint/2010/main" val="250458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BF0A4-6943-5B78-F11E-FF1E7E86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72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캘린더 화면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일정 제안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기능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 및 로그인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AI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회고 요약 기능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알림 설정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알림 설정한 이벤트에 대해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push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알림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개별 이벤트에 대해 지정된 시간이 지난 후 완료처리를 안 한 경우 알림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개선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글자 크기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글자체 등 통일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기능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AI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회고 요약 등의 기능 개선으로 변경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 되는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직관도를 높임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84D48F-488B-2B2A-D39A-D24B646C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학기 대비 </a:t>
            </a:r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학기 개선</a:t>
            </a:r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추가 사항 </a:t>
            </a:r>
          </a:p>
        </p:txBody>
      </p:sp>
    </p:spTree>
    <p:extLst>
      <p:ext uri="{BB962C8B-B14F-4D97-AF65-F5344CB8AC3E}">
        <p14:creationId xmlns:p14="http://schemas.microsoft.com/office/powerpoint/2010/main" val="87343508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240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Calibri</vt:lpstr>
      <vt:lpstr>Calibri Light</vt:lpstr>
      <vt:lpstr>Wingdings</vt:lpstr>
      <vt:lpstr>추억</vt:lpstr>
      <vt:lpstr>캡스톤디자인2 계획 발표</vt:lpstr>
      <vt:lpstr>목차</vt:lpstr>
      <vt:lpstr>1학기 계획 진척 사항 </vt:lpstr>
      <vt:lpstr>스케줄 화면 시연</vt:lpstr>
      <vt:lpstr>1학기 계획 진척 사항 </vt:lpstr>
      <vt:lpstr>캘린더 화면 시연</vt:lpstr>
      <vt:lpstr>1학기 계획 진척 사항 </vt:lpstr>
      <vt:lpstr>회고 관리 화면 시연</vt:lpstr>
      <vt:lpstr>1학기 대비 2학기 개선/추가 사항 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송제훈</dc:creator>
  <cp:lastModifiedBy>송제훈</cp:lastModifiedBy>
  <cp:revision>1</cp:revision>
  <dcterms:created xsi:type="dcterms:W3CDTF">2024-07-08T06:07:58Z</dcterms:created>
  <dcterms:modified xsi:type="dcterms:W3CDTF">2024-07-08T10:03:05Z</dcterms:modified>
</cp:coreProperties>
</file>