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1" r:id="rId6"/>
    <p:sldId id="264" r:id="rId7"/>
    <p:sldId id="269" r:id="rId8"/>
    <p:sldId id="267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655E3-A39B-CA2E-1A4C-496C6C4D5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A86A49-DD61-3D3C-17B3-D1AA3D5AC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34F87-B2D1-37F6-18A3-5A3FFBC4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7C9-E69B-4ACC-AEE7-B5FF28A70DED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4AE1D-752D-B0B0-AD50-885DE8C0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58E1F-5EE3-249A-17D0-F65918EB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EB18-07F5-431B-9D58-5F9D2D465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64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E263A-513F-E64D-9CC1-1D44FB63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A7597D-E931-2E15-2047-72EE4BEA3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0B89A-554F-E52D-61B3-DB06E4EB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7C9-E69B-4ACC-AEE7-B5FF28A70DED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CA947-EFE7-9854-1FE9-E34F395E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769DA-BD93-9BD0-8AB1-400D7D87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EB18-07F5-431B-9D58-5F9D2D465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8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B3B83A-610A-FB0C-00D4-6C14CC7E9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8C706E-8A62-705D-7001-D0355BCA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39A7C-5787-72AF-6D72-90023D06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7C9-E69B-4ACC-AEE7-B5FF28A70DED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DE31A-1BD5-DB7A-4517-01F3E9B9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AC604-CCF8-62B1-0630-EE8CAAC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EB18-07F5-431B-9D58-5F9D2D465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9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C0642-D752-3CCD-D0B8-13D5DF9A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1379F-336C-1919-534F-39693F70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D4E7-530F-FACE-49C5-B52499BD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7C9-E69B-4ACC-AEE7-B5FF28A70DED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4350B-8C19-8DBD-30FE-2C6420D3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7CC9-D895-C85F-CD01-4C964F57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EB18-07F5-431B-9D58-5F9D2D465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7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CBF5E-140F-9A9D-D11B-1400A214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B9A48-62E3-D2A8-4627-B121248FF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324BB-593A-597F-763E-F8311B14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7C9-E69B-4ACC-AEE7-B5FF28A70DED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488F4-BF1C-37DA-E854-B7D9144B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5645-5E6E-4E91-58D6-810F9D5A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EB18-07F5-431B-9D58-5F9D2D465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54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25469-83B4-E246-34B2-847A869F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0FD7C-9B71-E89A-5BB8-96772BA3D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019626-7F72-F585-B1D5-CD04A95A6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804D4-4AB9-02A1-3649-38C4347D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7C9-E69B-4ACC-AEE7-B5FF28A70DED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35DD0-5354-BFEB-CE53-EAD3EF7A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46C64-7597-84C2-B268-987E99AD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EB18-07F5-431B-9D58-5F9D2D465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8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BE054-1191-8D3B-EA78-C2F337EC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A65F1-1113-E386-FD0C-289D2C962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322FEF-3C9C-1814-1CB5-0108FD785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E1CF12-4620-2FEE-8BCC-9495424E9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8E1EB1-9758-DF45-E7F4-2A5AB5119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18DA1F-6311-A4D3-0CF8-BFC976AB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7C9-E69B-4ACC-AEE7-B5FF28A70DED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0934D0-2754-26B2-B782-AA9D6BC3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37C97-3FE9-A874-C612-B5867A8A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EB18-07F5-431B-9D58-5F9D2D465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8AD14-03B7-013C-B924-6F5E225C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A9403-FBE1-D796-B6FC-10F1AF5F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7C9-E69B-4ACC-AEE7-B5FF28A70DED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6AD5A9-E6F8-5489-52F7-179A8501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937CF-B479-225D-E333-F3B24F99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EB18-07F5-431B-9D58-5F9D2D465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7F3B3E-3CE7-457D-5068-10EA5F1B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7C9-E69B-4ACC-AEE7-B5FF28A70DED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D008CC-5AC1-2E1F-A625-786E9689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405CFD-D96E-EC14-7D19-798129D9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EB18-07F5-431B-9D58-5F9D2D465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6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C2CE6-95E7-0D3A-38A1-497DF88A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3D399-7724-CDCE-F2A1-12C8E236A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8423A-BF04-8BB7-B00E-77505AB5E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236D7-D0A2-3F32-B7C0-9F7FF974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7C9-E69B-4ACC-AEE7-B5FF28A70DED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BFEE8-61B3-86F2-BAB2-14F59A27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049D4-5CDC-B8CD-5EBA-3730B758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EB18-07F5-431B-9D58-5F9D2D465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2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0A7B0-9069-DDC0-F246-EFD1D024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7906FC-94B5-3929-EE9B-45AE57259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FFB231-5BF5-A51B-04EB-BCCECA0B1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E01778-5852-C1F3-5387-12D90AF4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7C9-E69B-4ACC-AEE7-B5FF28A70DED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75D28-722A-50FA-5B4B-70EC4F65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CA888-662A-2E70-F2A7-F498491A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EB18-07F5-431B-9D58-5F9D2D465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14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70D656-A83A-B03A-1AC7-63273F6A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CF362-6619-B357-ABC3-F9255FAB4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D3995-F55F-5F6A-AAD7-CE7708E60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187C9-E69B-4ACC-AEE7-B5FF28A70DED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95EB7-0053-F1CF-E40C-6587A3161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94432-CBF5-A708-1BA2-287BEB07A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EB18-07F5-431B-9D58-5F9D2D465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56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9A7DC-047B-4C1E-597A-4C851A944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/>
              <a:t>캡스톤디자인</a:t>
            </a:r>
            <a:r>
              <a:rPr lang="en-US" altLang="ko-KR" b="1" dirty="0"/>
              <a:t>1 </a:t>
            </a:r>
            <a:r>
              <a:rPr lang="ko-KR" altLang="en-US" b="1" dirty="0"/>
              <a:t>계획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943EA7-34CF-6F44-5B00-2A1BB03AE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20211883 </a:t>
            </a:r>
            <a:r>
              <a:rPr lang="ko-KR" altLang="en-US" dirty="0"/>
              <a:t>유상현</a:t>
            </a:r>
            <a:endParaRPr lang="en-US" altLang="ko-KR" dirty="0"/>
          </a:p>
          <a:p>
            <a:r>
              <a:rPr lang="en-US" altLang="ko-KR" dirty="0"/>
              <a:t>20211903 </a:t>
            </a:r>
            <a:r>
              <a:rPr lang="ko-KR" altLang="en-US" dirty="0"/>
              <a:t>한현민</a:t>
            </a:r>
            <a:endParaRPr lang="en-US" altLang="ko-KR" dirty="0"/>
          </a:p>
          <a:p>
            <a:r>
              <a:rPr lang="en-US" altLang="ko-KR" dirty="0"/>
              <a:t>20211916 </a:t>
            </a:r>
            <a:r>
              <a:rPr lang="ko-KR" altLang="en-US" dirty="0"/>
              <a:t>유규상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60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154AE-9D14-7D47-3145-B4267EE5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6A275-B9E5-75FF-4FE3-6F7105F23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600" dirty="0"/>
              <a:t>IoT </a:t>
            </a:r>
            <a:r>
              <a:rPr lang="ko-KR" altLang="en-US" sz="3600" b="1" dirty="0"/>
              <a:t>시장분석</a:t>
            </a:r>
            <a:endParaRPr lang="en-US" altLang="ko-KR" sz="3600" b="1" dirty="0"/>
          </a:p>
          <a:p>
            <a:pPr marL="514350" indent="-514350">
              <a:buAutoNum type="arabicPeriod"/>
            </a:pPr>
            <a:r>
              <a:rPr lang="ko-KR" altLang="en-US" sz="3600" dirty="0"/>
              <a:t>시장분석을 통해 </a:t>
            </a:r>
            <a:r>
              <a:rPr lang="ko-KR" altLang="en-US" sz="3600" b="1" dirty="0"/>
              <a:t>개선</a:t>
            </a:r>
            <a:r>
              <a:rPr lang="ko-KR" altLang="en-US" sz="3600" dirty="0"/>
              <a:t>하고 싶은 점</a:t>
            </a:r>
            <a:endParaRPr lang="en-US" altLang="ko-KR" sz="3600" dirty="0"/>
          </a:p>
          <a:p>
            <a:pPr marL="514350" indent="-514350">
              <a:buAutoNum type="arabicPeriod"/>
            </a:pPr>
            <a:r>
              <a:rPr lang="ko-KR" altLang="en-US" sz="3600" dirty="0" err="1"/>
              <a:t>캡스톤디자인</a:t>
            </a:r>
            <a:r>
              <a:rPr lang="ko-KR" altLang="en-US" sz="3600" dirty="0"/>
              <a:t> </a:t>
            </a:r>
            <a:r>
              <a:rPr lang="ko-KR" altLang="en-US" sz="3600" b="1" dirty="0"/>
              <a:t>내용</a:t>
            </a:r>
            <a:endParaRPr lang="en-US" altLang="ko-KR" sz="3600" b="1" dirty="0"/>
          </a:p>
          <a:p>
            <a:pPr marL="514350" indent="-514350">
              <a:buAutoNum type="arabicPeriod"/>
            </a:pPr>
            <a:r>
              <a:rPr lang="ko-KR" altLang="en-US" sz="3600" dirty="0" err="1"/>
              <a:t>캡스톤디자인</a:t>
            </a:r>
            <a:r>
              <a:rPr lang="ko-KR" altLang="en-US" sz="3600" dirty="0"/>
              <a:t> </a:t>
            </a:r>
            <a:r>
              <a:rPr lang="ko-KR" altLang="en-US" sz="3600" b="1" dirty="0"/>
              <a:t>운영계획</a:t>
            </a:r>
            <a:endParaRPr lang="en-US" altLang="ko-KR" sz="3600" b="1" dirty="0"/>
          </a:p>
          <a:p>
            <a:pPr marL="514350" indent="-514350">
              <a:buAutoNum type="arabicPeriod"/>
            </a:pPr>
            <a:r>
              <a:rPr lang="ko-KR" altLang="en-US" sz="3600" dirty="0" err="1"/>
              <a:t>캡스톤디자인</a:t>
            </a:r>
            <a:r>
              <a:rPr lang="ko-KR" altLang="en-US" sz="3600" dirty="0"/>
              <a:t> </a:t>
            </a:r>
            <a:r>
              <a:rPr lang="ko-KR" altLang="en-US" sz="3600" b="1" dirty="0"/>
              <a:t>역할분담 계획</a:t>
            </a:r>
          </a:p>
        </p:txBody>
      </p:sp>
    </p:spTree>
    <p:extLst>
      <p:ext uri="{BB962C8B-B14F-4D97-AF65-F5344CB8AC3E}">
        <p14:creationId xmlns:p14="http://schemas.microsoft.com/office/powerpoint/2010/main" val="374239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3430C-BBBA-71B1-EF55-5AFBA7629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FA1D-D640-021E-6E89-F31A20FC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IoT</a:t>
            </a:r>
            <a:r>
              <a:rPr lang="ko-KR" altLang="en-US" b="1" dirty="0"/>
              <a:t>시장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C1647-6549-4A5B-126F-D8F206F9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1" dirty="0"/>
              <a:t>최근 지어진 아파트</a:t>
            </a:r>
            <a:r>
              <a:rPr lang="ko-KR" altLang="en-US" dirty="0"/>
              <a:t>에 많이 보급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b="1" dirty="0"/>
              <a:t>월패드나 스마트폰 등 여러 장치</a:t>
            </a:r>
            <a:r>
              <a:rPr lang="ko-KR" altLang="en-US" dirty="0"/>
              <a:t> 통해 </a:t>
            </a:r>
            <a:r>
              <a:rPr lang="ko-KR" altLang="en-US" dirty="0" err="1"/>
              <a:t>도어락</a:t>
            </a:r>
            <a:r>
              <a:rPr lang="ko-KR" altLang="en-US" dirty="0"/>
              <a:t> 등 각종 장치를 제어가능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최근에 택배 알림 기능 등 </a:t>
            </a:r>
            <a:r>
              <a:rPr lang="en-US" altLang="ko-KR" dirty="0"/>
              <a:t>IoT</a:t>
            </a:r>
            <a:r>
              <a:rPr lang="ko-KR" altLang="en-US" dirty="0"/>
              <a:t>시스템에 </a:t>
            </a:r>
            <a:r>
              <a:rPr lang="ko-KR" altLang="en-US" b="1" dirty="0"/>
              <a:t>점점 더 많은 기능</a:t>
            </a:r>
            <a:r>
              <a:rPr lang="ko-KR" altLang="en-US" dirty="0"/>
              <a:t>들이 추가 되고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b="1" dirty="0"/>
              <a:t>그래서 미래에는 일상생활에 도움이 되는 더 다양한 서비스를 가진 </a:t>
            </a:r>
            <a:r>
              <a:rPr lang="en-US" altLang="ko-KR" b="1" dirty="0"/>
              <a:t>IoT </a:t>
            </a:r>
            <a:r>
              <a:rPr lang="ko-KR" altLang="en-US" b="1" dirty="0"/>
              <a:t>시스템을 출시할 것이라고 생각함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055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78AF6-48BA-D5D0-28B8-B425B7BA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시장분석을 통해 개선하고 싶은 점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43491-97CE-DCE5-A20B-6098240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3429000"/>
            <a:ext cx="11056776" cy="24351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200" b="1" dirty="0"/>
          </a:p>
          <a:p>
            <a:pPr marL="0" indent="0" algn="ctr">
              <a:buNone/>
            </a:pPr>
            <a:r>
              <a:rPr lang="ko-KR" altLang="en-US" sz="3200" dirty="0"/>
              <a:t>그래서 </a:t>
            </a:r>
            <a:r>
              <a:rPr lang="ko-KR" altLang="en-US" sz="3200" b="1" dirty="0"/>
              <a:t>스마트폰만으로</a:t>
            </a:r>
            <a:r>
              <a:rPr lang="ko-KR" altLang="en-US" sz="3200" dirty="0"/>
              <a:t> 일반적인 </a:t>
            </a:r>
            <a:r>
              <a:rPr lang="en-US" altLang="ko-KR" sz="3200" b="1" dirty="0"/>
              <a:t>IoT</a:t>
            </a:r>
            <a:r>
              <a:rPr lang="ko-KR" altLang="en-US" sz="3200" b="1" dirty="0"/>
              <a:t>기술</a:t>
            </a:r>
            <a:r>
              <a:rPr lang="ko-KR" altLang="en-US" sz="3200" dirty="0"/>
              <a:t>과 함께 </a:t>
            </a:r>
            <a:r>
              <a:rPr lang="ko-KR" altLang="en-US" sz="3200" b="1" dirty="0" err="1"/>
              <a:t>딥러닝</a:t>
            </a:r>
            <a:r>
              <a:rPr lang="ko-KR" altLang="en-US" sz="3200" dirty="0" err="1"/>
              <a:t>을</a:t>
            </a:r>
            <a:r>
              <a:rPr lang="ko-KR" altLang="en-US" sz="3200" dirty="0"/>
              <a:t> 이용한 </a:t>
            </a:r>
            <a:r>
              <a:rPr lang="ko-KR" altLang="en-US" sz="3200" b="1" dirty="0"/>
              <a:t>여러 서비스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검색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번역 등</a:t>
            </a:r>
            <a:r>
              <a:rPr lang="en-US" altLang="ko-KR" sz="3200" b="1" dirty="0"/>
              <a:t>)</a:t>
            </a:r>
            <a:r>
              <a:rPr lang="ko-KR" altLang="en-US" sz="3200" b="1" dirty="0"/>
              <a:t>을 추가</a:t>
            </a:r>
            <a:r>
              <a:rPr lang="ko-KR" altLang="en-US" sz="3200" dirty="0"/>
              <a:t>해서 한 앱에서 다양한 기능 할 수 있는</a:t>
            </a:r>
            <a:r>
              <a:rPr lang="ko-KR" altLang="en-US" sz="3200" b="1" dirty="0"/>
              <a:t> </a:t>
            </a:r>
            <a:r>
              <a:rPr lang="ko-KR" altLang="en-US" sz="3200" b="1" dirty="0" err="1"/>
              <a:t>슈퍼앱을</a:t>
            </a:r>
            <a:r>
              <a:rPr lang="ko-KR" altLang="en-US" sz="3200" b="1" dirty="0"/>
              <a:t> </a:t>
            </a:r>
            <a:r>
              <a:rPr lang="ko-KR" altLang="en-US" sz="3200" dirty="0"/>
              <a:t>만들고자 함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206C9FF-CF13-68AA-2483-19CBC21751B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072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IoT</a:t>
            </a:r>
            <a:r>
              <a:rPr lang="ko-KR" altLang="en-US" dirty="0"/>
              <a:t>시스템에 추가할 수 있는 기능은 </a:t>
            </a:r>
            <a:r>
              <a:rPr lang="ko-KR" altLang="en-US" b="1" dirty="0"/>
              <a:t>매우 많음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스마트폰만을 이용해서 </a:t>
            </a:r>
            <a:r>
              <a:rPr lang="ko-KR" altLang="en-US" b="1" dirty="0"/>
              <a:t>좀 더 일상생활에 도움이 되는 </a:t>
            </a:r>
            <a:r>
              <a:rPr lang="en-US" altLang="ko-KR" b="1" dirty="0"/>
              <a:t>IoT </a:t>
            </a:r>
            <a:r>
              <a:rPr lang="ko-KR" altLang="en-US" b="1" dirty="0"/>
              <a:t>시스템 </a:t>
            </a:r>
            <a:r>
              <a:rPr lang="ko-KR" altLang="en-US" dirty="0"/>
              <a:t>구축하고 싶음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769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B9AFD-2759-62CE-5FEE-2654C045B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FD7B9-5D93-49E2-96D2-21535D2C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캡스톤디자인</a:t>
            </a:r>
            <a:r>
              <a:rPr lang="ko-KR" altLang="en-US" b="1" dirty="0"/>
              <a:t>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D91CD-586F-E403-A1C2-2F4FE0E48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축소한 모양의 집을 만들어서 </a:t>
            </a:r>
            <a:r>
              <a:rPr lang="en-US" altLang="ko-KR" b="1" dirty="0"/>
              <a:t>IoT </a:t>
            </a:r>
            <a:r>
              <a:rPr lang="ko-KR" altLang="en-US" b="1" dirty="0"/>
              <a:t>시스템 구축 </a:t>
            </a:r>
            <a:r>
              <a:rPr lang="ko-KR" altLang="en-US" dirty="0"/>
              <a:t>계획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앱의 </a:t>
            </a:r>
            <a:r>
              <a:rPr lang="ko-KR" altLang="en-US" b="1" dirty="0"/>
              <a:t>지문인식 기반</a:t>
            </a:r>
            <a:r>
              <a:rPr lang="ko-KR" altLang="en-US" dirty="0"/>
              <a:t>으로 이용해서 </a:t>
            </a:r>
            <a:r>
              <a:rPr lang="ko-KR" altLang="en-US" b="1" dirty="0"/>
              <a:t>블루투스</a:t>
            </a:r>
            <a:r>
              <a:rPr lang="ko-KR" altLang="en-US" dirty="0"/>
              <a:t>로 통신하는 </a:t>
            </a:r>
            <a:r>
              <a:rPr lang="ko-KR" altLang="en-US" b="1" dirty="0"/>
              <a:t>도어록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구현 예정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앱을 이용해서 </a:t>
            </a:r>
            <a:r>
              <a:rPr lang="ko-KR" altLang="en-US" b="1" dirty="0"/>
              <a:t>블루투스 통신 통해 </a:t>
            </a:r>
            <a:r>
              <a:rPr lang="ko-KR" altLang="en-US" dirty="0"/>
              <a:t>각종 조명등 </a:t>
            </a:r>
            <a:r>
              <a:rPr lang="ko-KR" altLang="en-US" b="1" dirty="0"/>
              <a:t>임베디드 시스템에 연결된 여러가지 기기를 켜거나 끌 수 있도록 </a:t>
            </a:r>
            <a:r>
              <a:rPr lang="ko-KR" altLang="en-US" dirty="0"/>
              <a:t>구현할 계획</a:t>
            </a:r>
            <a:endParaRPr lang="en-US" altLang="ko-KR" dirty="0"/>
          </a:p>
          <a:p>
            <a:pPr lvl="1"/>
            <a:r>
              <a:rPr lang="ko-KR" altLang="en-US" dirty="0"/>
              <a:t>임베디드 시스템은 </a:t>
            </a:r>
            <a:r>
              <a:rPr lang="ko-KR" altLang="en-US" b="1" dirty="0" err="1"/>
              <a:t>라즈베리파이나</a:t>
            </a:r>
            <a:r>
              <a:rPr lang="ko-KR" altLang="en-US" b="1" dirty="0"/>
              <a:t> </a:t>
            </a:r>
            <a:r>
              <a:rPr lang="ko-KR" altLang="en-US" b="1" dirty="0" err="1"/>
              <a:t>아두이노</a:t>
            </a:r>
            <a:r>
              <a:rPr lang="ko-KR" altLang="en-US" b="1" dirty="0"/>
              <a:t> 중 하나 </a:t>
            </a:r>
            <a:r>
              <a:rPr lang="ko-KR" altLang="en-US" dirty="0"/>
              <a:t>이용 예정</a:t>
            </a:r>
            <a:endParaRPr lang="en-US" altLang="ko-KR" dirty="0"/>
          </a:p>
          <a:p>
            <a:pPr lvl="1"/>
            <a:r>
              <a:rPr lang="ko-KR" altLang="en-US" b="1" dirty="0"/>
              <a:t>여러가지 기기</a:t>
            </a:r>
            <a:r>
              <a:rPr lang="ko-KR" altLang="en-US" dirty="0"/>
              <a:t>는</a:t>
            </a:r>
            <a:r>
              <a:rPr lang="ko-KR" altLang="en-US" b="1" dirty="0"/>
              <a:t> </a:t>
            </a:r>
            <a:r>
              <a:rPr lang="ko-KR" altLang="en-US" dirty="0"/>
              <a:t>모터</a:t>
            </a:r>
            <a:r>
              <a:rPr lang="en-US" altLang="ko-KR" dirty="0"/>
              <a:t>, LED, </a:t>
            </a:r>
            <a:r>
              <a:rPr lang="ko-KR" altLang="en-US" dirty="0"/>
              <a:t>디스플레이 등을 </a:t>
            </a:r>
            <a:r>
              <a:rPr lang="ko-KR" altLang="en-US" b="1" dirty="0"/>
              <a:t>여러 모듈을 통해 구현</a:t>
            </a:r>
            <a:r>
              <a:rPr lang="ko-KR" altLang="en-US" dirty="0"/>
              <a:t>할 예정</a:t>
            </a:r>
            <a:endParaRPr lang="en-US" altLang="ko-KR" dirty="0"/>
          </a:p>
          <a:p>
            <a:pPr lvl="1"/>
            <a:r>
              <a:rPr lang="ko-KR" altLang="en-US" b="1" dirty="0"/>
              <a:t>구글음성인식 기능</a:t>
            </a:r>
            <a:r>
              <a:rPr lang="ko-KR" altLang="en-US" dirty="0"/>
              <a:t>으로 명령하여 여러 기기를 제어할 수 있게 할 예정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29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255C1-5961-8D6F-D475-7E274B377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933F9-D1B3-39CA-2D9A-8C6BAC90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캡스톤디자인</a:t>
            </a:r>
            <a:r>
              <a:rPr lang="ko-KR" altLang="en-US" b="1" dirty="0"/>
              <a:t>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6F6C1-FFF6-C35C-E2B6-6B2E35C6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학습된 </a:t>
            </a:r>
            <a:r>
              <a:rPr lang="ko-KR" altLang="en-US" b="1" dirty="0"/>
              <a:t>인공지능 모델을 </a:t>
            </a:r>
            <a:r>
              <a:rPr lang="ko-KR" altLang="en-US" dirty="0"/>
              <a:t>임베디드 시스템에 추가해서 스마트폰 기기와 블루투스로 통신하는 </a:t>
            </a:r>
            <a:r>
              <a:rPr lang="ko-KR" altLang="en-US" b="1" dirty="0"/>
              <a:t>다양한 딥러닝 서비스 </a:t>
            </a:r>
            <a:r>
              <a:rPr lang="ko-KR" altLang="en-US" dirty="0"/>
              <a:t>만들고자 함</a:t>
            </a:r>
            <a:r>
              <a:rPr lang="en-US" altLang="ko-KR" dirty="0"/>
              <a:t>. </a:t>
            </a:r>
            <a:r>
              <a:rPr lang="en-US" altLang="ko-KR" b="1" dirty="0"/>
              <a:t>(</a:t>
            </a:r>
            <a:r>
              <a:rPr lang="ko-KR" altLang="en-US" b="1" dirty="0"/>
              <a:t>번역</a:t>
            </a:r>
            <a:r>
              <a:rPr lang="en-US" altLang="ko-KR" b="1" dirty="0"/>
              <a:t>, </a:t>
            </a:r>
            <a:r>
              <a:rPr lang="ko-KR" altLang="en-US" b="1" dirty="0"/>
              <a:t>검색 등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집 안 센서를 통해 나온 </a:t>
            </a:r>
            <a:r>
              <a:rPr lang="ko-KR" altLang="en-US" b="1" dirty="0"/>
              <a:t>온도와 미세먼지 양 따라서 </a:t>
            </a:r>
            <a:r>
              <a:rPr lang="ko-KR" altLang="en-US" dirty="0"/>
              <a:t>여러 장치를 </a:t>
            </a:r>
            <a:r>
              <a:rPr lang="ko-KR" altLang="en-US" b="1" dirty="0"/>
              <a:t>자동으로 조절하는 기능을 </a:t>
            </a:r>
            <a:r>
              <a:rPr lang="ko-KR" altLang="en-US" dirty="0"/>
              <a:t>구현하고자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897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D3B48-6DFB-608B-0970-3F91EFC3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 err="1"/>
              <a:t>캡스톤디자인</a:t>
            </a:r>
            <a:r>
              <a:rPr lang="ko-KR" altLang="en-US" b="1" dirty="0"/>
              <a:t> 운영계획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1F880-27DC-D464-FE22-AFC313FDA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팀원들끼리 비대면으로 </a:t>
            </a:r>
            <a:r>
              <a:rPr lang="ko-KR" altLang="en-US" b="1" dirty="0"/>
              <a:t>정기 회의 할 예정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역할 분담은 </a:t>
            </a:r>
            <a:r>
              <a:rPr lang="ko-KR" altLang="en-US" dirty="0"/>
              <a:t>확실하게 할 예정</a:t>
            </a:r>
          </a:p>
          <a:p>
            <a:r>
              <a:rPr lang="ko-KR" altLang="en-US" dirty="0"/>
              <a:t>그러나 </a:t>
            </a:r>
            <a:r>
              <a:rPr lang="ko-KR" altLang="en-US" b="1" dirty="0"/>
              <a:t>서로 도울 수 있는 </a:t>
            </a:r>
            <a:r>
              <a:rPr lang="ko-KR" altLang="en-US" dirty="0"/>
              <a:t>분위기를 만들 예정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예를 들어서 서로 모르는 것이 있을 땐 다같이 알고 있는 </a:t>
            </a:r>
            <a:r>
              <a:rPr lang="ko-KR" altLang="en-US" b="1" dirty="0"/>
              <a:t>지식</a:t>
            </a:r>
            <a:r>
              <a:rPr lang="ko-KR" altLang="en-US" dirty="0"/>
              <a:t>을 이용하거나 인터넷 등 여러 매체를 통해 </a:t>
            </a:r>
            <a:r>
              <a:rPr lang="ko-KR" altLang="en-US" b="1" dirty="0"/>
              <a:t>정보</a:t>
            </a:r>
            <a:r>
              <a:rPr lang="ko-KR" altLang="en-US" dirty="0"/>
              <a:t>를 찾아서 </a:t>
            </a:r>
            <a:r>
              <a:rPr lang="ko-KR" altLang="en-US" b="1" dirty="0"/>
              <a:t>문제 해결해 나가고자 함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24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A5DFD-602E-3A9B-E4C1-D61B36832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17108-646E-DC62-BBB0-9A6AD402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 err="1"/>
              <a:t>캡스톤디자인</a:t>
            </a:r>
            <a:r>
              <a:rPr lang="ko-KR" altLang="en-US" b="1" dirty="0"/>
              <a:t> 역할분담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65D3E-7A52-9F87-97DA-FC7A839C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안드로이드 앱 개발의 블루투스 구현과 </a:t>
            </a:r>
            <a:r>
              <a:rPr lang="ko-KR" altLang="en-US" dirty="0" err="1"/>
              <a:t>딥러닝을</a:t>
            </a:r>
            <a:r>
              <a:rPr lang="ko-KR" altLang="en-US" dirty="0"/>
              <a:t> 통한 모델생성 및 학습 그리고 미니어처 집을 제작</a:t>
            </a:r>
            <a:endParaRPr lang="en-US" altLang="ko-KR" dirty="0"/>
          </a:p>
          <a:p>
            <a:pPr lvl="1"/>
            <a:r>
              <a:rPr lang="ko-KR" altLang="en-US" b="1" dirty="0"/>
              <a:t>팀장 유상현</a:t>
            </a:r>
            <a:endParaRPr lang="en-US" altLang="ko-KR" b="1" dirty="0"/>
          </a:p>
          <a:p>
            <a:r>
              <a:rPr lang="ko-KR" altLang="en-US" dirty="0"/>
              <a:t>블루투스 기능 외 안드로이드 앱 개발</a:t>
            </a:r>
            <a:endParaRPr lang="en-US" altLang="ko-KR" dirty="0"/>
          </a:p>
          <a:p>
            <a:pPr lvl="1"/>
            <a:r>
              <a:rPr lang="ko-KR" altLang="en-US" b="1" dirty="0"/>
              <a:t>팀원 유규상</a:t>
            </a:r>
            <a:endParaRPr lang="en-US" altLang="ko-KR" b="1" dirty="0"/>
          </a:p>
          <a:p>
            <a:r>
              <a:rPr lang="ko-KR" altLang="en-US" dirty="0" err="1"/>
              <a:t>라즈베리파이</a:t>
            </a:r>
            <a:r>
              <a:rPr lang="ko-KR" altLang="en-US" dirty="0"/>
              <a:t> 등 임베디드 시스템 구현</a:t>
            </a:r>
            <a:endParaRPr lang="en-US" altLang="ko-KR" dirty="0"/>
          </a:p>
          <a:p>
            <a:pPr lvl="1"/>
            <a:r>
              <a:rPr lang="ko-KR" altLang="en-US" b="1" dirty="0"/>
              <a:t>팀원 한현민</a:t>
            </a:r>
          </a:p>
        </p:txBody>
      </p:sp>
    </p:spTree>
    <p:extLst>
      <p:ext uri="{BB962C8B-B14F-4D97-AF65-F5344CB8AC3E}">
        <p14:creationId xmlns:p14="http://schemas.microsoft.com/office/powerpoint/2010/main" val="63552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A028F-B910-B7C1-035D-32BFE1B9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9022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933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353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캡스톤디자인1 계획 발표</vt:lpstr>
      <vt:lpstr>목차</vt:lpstr>
      <vt:lpstr>1. IoT시장 분석</vt:lpstr>
      <vt:lpstr>2. 시장분석을 통해 개선하고 싶은 점.</vt:lpstr>
      <vt:lpstr>3. 캡스톤디자인 내용</vt:lpstr>
      <vt:lpstr>3. 캡스톤디자인 내용</vt:lpstr>
      <vt:lpstr>4. 캡스톤디자인 운영계획</vt:lpstr>
      <vt:lpstr>5. 캡스톤디자인 역할분담 계획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디자인1 계획 발표</dc:title>
  <dc:creator>상현 유</dc:creator>
  <cp:lastModifiedBy>상현 유</cp:lastModifiedBy>
  <cp:revision>15</cp:revision>
  <dcterms:created xsi:type="dcterms:W3CDTF">2024-02-18T03:47:49Z</dcterms:created>
  <dcterms:modified xsi:type="dcterms:W3CDTF">2024-03-09T06:57:33Z</dcterms:modified>
</cp:coreProperties>
</file>