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B4FAC-9CA9-5097-37F7-9261EE1E1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F464B-9BDC-ED47-C8FF-BBBA7867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A071A-894E-7718-1A2D-6A08DDAB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41FCA-9C89-A08A-0F3F-60034E5F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42A28-0863-9A6B-452A-2AEE603D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7C1B7-5C6E-DA01-D92E-BB2AFB99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894CF-C724-4B97-3C69-F3CE261E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C7853-1C7C-2FDB-CCB8-4EEA51D0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5054-94BE-C0C6-5899-2B29F35B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1356-37D9-F6D9-6AF1-FD2FD88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361DF-474B-BC83-F4AA-C584DEDB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0C5AB-EFD5-469C-D8EF-970B94E7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D23EB-E04E-CD7B-CE1C-BD6B0521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CAE19-DC18-9F70-6CBC-96CF5AE2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730C8-6083-8649-C5F2-7E9DD784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6B61-9E86-55C9-1CD4-85A4E7CA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F99E5-73F2-F9C4-0AD6-D08FC833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1EC53-6E8E-5353-EF40-342C94A9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4A149-860D-71F0-393E-2AAB5665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FF024-8603-2D28-4CDE-DE3291DC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7C4A-AC7F-9AFF-1792-04435A4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DC46C-51CF-BFB9-5826-F26CFB3C4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AD327-C426-A928-3387-84E95916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09E9-BE5C-8EE1-33E9-B0D668E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C45A9-CD30-780B-CBE0-7E8D9D87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3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B21A-5186-795D-B286-DF8540A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A192A-DF80-25F6-3B5F-5320238F3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7EC3D-A1B7-5691-37D7-25832374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51A07-6A2A-8212-4DB4-71722DB1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8A8FD-BE17-942A-351F-8D4F180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5B26B-C0DD-09E1-B591-1A43063F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8F76C-CDA6-5F5F-21A3-4722DDA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8B9DD-D49B-5019-A565-EBB11C35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38A498-1D26-8629-56E4-D091F9E1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70128-04B2-122C-40B6-76E5CFFE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3FE04-572E-6075-AA2A-A8AC6ED9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3A886-EF0A-910C-2553-688F6E9C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85B2C-8FD3-B503-534B-9E638E8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0EF0F-93A5-DD59-C29A-7AF6EE0A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F890-6531-126A-FC12-3D161B6A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3D5D5-9844-FBB7-C972-FF819C3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9527D-85DE-13C2-4E12-FA0CD4F4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E4152-2E26-EB65-40F4-9C68B19E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4B165-7FD4-8713-4EA7-D213551C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AAAB2-2D73-EE94-939B-E34FC8A7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8C2C7-51F1-2300-1B5D-B2D2350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5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EA79E-4B71-D2CD-1BFC-8AC5738B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EB546-A087-1B81-51AB-38229AED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1D071-671E-7E54-7EFF-470CD82B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7D89C-5156-69BB-603E-4884128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A981F-AB09-5C25-0060-A2565C1D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ED887-F3A3-4C44-0139-53123ECB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C7F9-F8B3-3EF2-03C5-14224E63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DAE1D-04CF-569D-7DA9-7545DA5F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D656E-AD07-A7BE-02F2-412ADF94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BDCB4-E760-0278-762D-333A4640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138E8-9A70-B432-6075-B8FD482B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B1982-29CF-9636-9363-AA22BAD3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9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A7219-62C6-14AA-C4D6-8D21F3AB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92218-7D1F-DAC2-DCBF-49C2D1BB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BD060-4412-4036-BB11-527328F27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52C780-E3E0-42B3-9695-7633737D1796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E453-118C-B356-E142-65B46DA0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E7FAD-EB45-9D54-78A2-542392A3C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84546-C111-4283-87DB-23CFA6350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5E164-EB2C-DF85-D9DB-C94C105A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18" y="1257488"/>
            <a:ext cx="10676964" cy="234455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캡스톤디자인</a:t>
            </a:r>
            <a:r>
              <a:rPr lang="en-US" altLang="ko-KR" sz="3600" dirty="0"/>
              <a:t>2 </a:t>
            </a:r>
            <a:r>
              <a:rPr lang="ko-KR" altLang="en-US" sz="3600" dirty="0"/>
              <a:t>계획 발표</a:t>
            </a:r>
            <a:br>
              <a:rPr lang="en-US" altLang="ko-KR" sz="3600" dirty="0"/>
            </a:br>
            <a:br>
              <a:rPr lang="en-US" altLang="ko-KR" sz="4800" b="1" dirty="0"/>
            </a:br>
            <a:r>
              <a:rPr lang="ko-KR" altLang="en-US" sz="5400" b="1" dirty="0" err="1"/>
              <a:t>스마트홈</a:t>
            </a:r>
            <a:r>
              <a:rPr lang="ko-KR" altLang="en-US" sz="5400" b="1" dirty="0"/>
              <a:t> 시스템 및 스마트 앱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FCD918-C011-31FB-8651-FAB739A8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991"/>
            <a:ext cx="9144000" cy="1655762"/>
          </a:xfrm>
        </p:spPr>
        <p:txBody>
          <a:bodyPr/>
          <a:lstStyle/>
          <a:p>
            <a:r>
              <a:rPr lang="en-US" altLang="ko-KR" dirty="0"/>
              <a:t>20211883 </a:t>
            </a:r>
            <a:r>
              <a:rPr lang="ko-KR" altLang="en-US" dirty="0"/>
              <a:t>유상현</a:t>
            </a:r>
            <a:endParaRPr lang="en-US" altLang="ko-KR" dirty="0"/>
          </a:p>
          <a:p>
            <a:r>
              <a:rPr lang="en-US" altLang="ko-KR" dirty="0"/>
              <a:t>20211916 </a:t>
            </a:r>
            <a:r>
              <a:rPr lang="ko-KR" altLang="en-US" dirty="0"/>
              <a:t>유규상</a:t>
            </a:r>
            <a:endParaRPr lang="en-US" altLang="ko-KR" dirty="0"/>
          </a:p>
          <a:p>
            <a:r>
              <a:rPr lang="en-US" altLang="ko-KR" dirty="0"/>
              <a:t>20211903 </a:t>
            </a:r>
            <a:r>
              <a:rPr lang="ko-KR" altLang="en-US" dirty="0"/>
              <a:t>한현민</a:t>
            </a:r>
          </a:p>
        </p:txBody>
      </p:sp>
    </p:spTree>
    <p:extLst>
      <p:ext uri="{BB962C8B-B14F-4D97-AF65-F5344CB8AC3E}">
        <p14:creationId xmlns:p14="http://schemas.microsoft.com/office/powerpoint/2010/main" val="267545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782A-466E-89E5-313A-63C6AD2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9157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팀원 역할</a:t>
            </a:r>
            <a:br>
              <a:rPr lang="en-US" altLang="ko-KR" b="1" dirty="0"/>
            </a:br>
            <a:r>
              <a:rPr lang="ko-KR" altLang="en-US" sz="3200" b="1" dirty="0"/>
              <a:t>유규상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EC8AB-8AC4-5BA1-8B5B-61F897F4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428" y="3115306"/>
            <a:ext cx="3518647" cy="3209644"/>
          </a:xfrm>
        </p:spPr>
        <p:txBody>
          <a:bodyPr/>
          <a:lstStyle/>
          <a:p>
            <a:r>
              <a:rPr lang="ko-KR" altLang="en-US" dirty="0"/>
              <a:t>안드로이드 앱 구현</a:t>
            </a:r>
            <a:endParaRPr lang="en-US" altLang="ko-KR" dirty="0"/>
          </a:p>
          <a:p>
            <a:r>
              <a:rPr lang="ko-KR" altLang="en-US" dirty="0"/>
              <a:t>미니어처 집을 어느정도 제작완료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를 이용해서 정보 수집하도록 구현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53C837-A5E7-AF9A-9EB1-90C10E1B0A16}"/>
              </a:ext>
            </a:extLst>
          </p:cNvPr>
          <p:cNvSpPr txBox="1">
            <a:spLocks/>
          </p:cNvSpPr>
          <p:nvPr/>
        </p:nvSpPr>
        <p:spPr>
          <a:xfrm>
            <a:off x="1979428" y="2214282"/>
            <a:ext cx="3518647" cy="78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/>
              <a:t>완료한 역할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D860EB-FB3F-178E-1D6C-745238DCF738}"/>
              </a:ext>
            </a:extLst>
          </p:cNvPr>
          <p:cNvSpPr txBox="1">
            <a:spLocks/>
          </p:cNvSpPr>
          <p:nvPr/>
        </p:nvSpPr>
        <p:spPr>
          <a:xfrm>
            <a:off x="6605216" y="3115306"/>
            <a:ext cx="3518647" cy="346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구현한 안드로이드 앱에 일상생활에 도움이 될만한 기능 추가 예정</a:t>
            </a:r>
            <a:endParaRPr lang="en-US" altLang="ko-KR" dirty="0"/>
          </a:p>
          <a:p>
            <a:r>
              <a:rPr lang="ko-KR" altLang="en-US" dirty="0"/>
              <a:t>미니어처 집 제작 완료 예정</a:t>
            </a:r>
            <a:endParaRPr lang="en-US" altLang="ko-KR" dirty="0"/>
          </a:p>
          <a:p>
            <a:r>
              <a:rPr lang="ko-KR" altLang="en-US" dirty="0"/>
              <a:t>생성형 이미지 </a:t>
            </a:r>
            <a:r>
              <a:rPr lang="en-US" altLang="ko-KR" dirty="0"/>
              <a:t>DB</a:t>
            </a:r>
            <a:r>
              <a:rPr lang="ko-KR" altLang="en-US" dirty="0"/>
              <a:t>구축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253319-A4D2-5FA6-C641-F5A17AF67803}"/>
              </a:ext>
            </a:extLst>
          </p:cNvPr>
          <p:cNvSpPr txBox="1">
            <a:spLocks/>
          </p:cNvSpPr>
          <p:nvPr/>
        </p:nvSpPr>
        <p:spPr>
          <a:xfrm>
            <a:off x="6605216" y="2214282"/>
            <a:ext cx="3518647" cy="78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/>
              <a:t>앞으로 할 역할</a:t>
            </a:r>
          </a:p>
        </p:txBody>
      </p:sp>
    </p:spTree>
    <p:extLst>
      <p:ext uri="{BB962C8B-B14F-4D97-AF65-F5344CB8AC3E}">
        <p14:creationId xmlns:p14="http://schemas.microsoft.com/office/powerpoint/2010/main" val="211295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782A-466E-89E5-313A-63C6AD2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9157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팀원 역할</a:t>
            </a:r>
            <a:br>
              <a:rPr lang="en-US" altLang="ko-KR" b="1" dirty="0"/>
            </a:br>
            <a:r>
              <a:rPr lang="ko-KR" altLang="en-US" sz="3200" b="1" dirty="0"/>
              <a:t>한현민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EC8AB-8AC4-5BA1-8B5B-61F897F4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426" y="3114088"/>
            <a:ext cx="3518647" cy="3209644"/>
          </a:xfrm>
        </p:spPr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시스템 구현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디자인 구현</a:t>
            </a:r>
            <a:endParaRPr lang="en-US" altLang="ko-KR" dirty="0"/>
          </a:p>
          <a:p>
            <a:r>
              <a:rPr lang="ko-KR" altLang="en-US" dirty="0"/>
              <a:t>얼굴인식 </a:t>
            </a:r>
            <a:r>
              <a:rPr lang="ko-KR" altLang="en-US" dirty="0" err="1"/>
              <a:t>도어락</a:t>
            </a:r>
            <a:r>
              <a:rPr lang="ko-KR" altLang="en-US" dirty="0"/>
              <a:t> 구현 보조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53C837-A5E7-AF9A-9EB1-90C10E1B0A16}"/>
              </a:ext>
            </a:extLst>
          </p:cNvPr>
          <p:cNvSpPr txBox="1">
            <a:spLocks/>
          </p:cNvSpPr>
          <p:nvPr/>
        </p:nvSpPr>
        <p:spPr>
          <a:xfrm>
            <a:off x="1979426" y="2213064"/>
            <a:ext cx="3518647" cy="78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/>
              <a:t>완료한 역할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D860EB-FB3F-178E-1D6C-745238DCF738}"/>
              </a:ext>
            </a:extLst>
          </p:cNvPr>
          <p:cNvSpPr txBox="1">
            <a:spLocks/>
          </p:cNvSpPr>
          <p:nvPr/>
        </p:nvSpPr>
        <p:spPr>
          <a:xfrm>
            <a:off x="6605214" y="3114088"/>
            <a:ext cx="3518647" cy="376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라즈베리파이에</a:t>
            </a:r>
            <a:r>
              <a:rPr lang="ko-KR" altLang="en-US" dirty="0"/>
              <a:t> 더 많은 모듈을 추가 및 구현 예정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디자인 리뉴얼을 통해 앱 접근성 개선예정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253319-A4D2-5FA6-C641-F5A17AF67803}"/>
              </a:ext>
            </a:extLst>
          </p:cNvPr>
          <p:cNvSpPr txBox="1">
            <a:spLocks/>
          </p:cNvSpPr>
          <p:nvPr/>
        </p:nvSpPr>
        <p:spPr>
          <a:xfrm>
            <a:off x="6605214" y="2213064"/>
            <a:ext cx="3518647" cy="78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/>
              <a:t>앞으로 할 역할</a:t>
            </a:r>
          </a:p>
        </p:txBody>
      </p:sp>
    </p:spTree>
    <p:extLst>
      <p:ext uri="{BB962C8B-B14F-4D97-AF65-F5344CB8AC3E}">
        <p14:creationId xmlns:p14="http://schemas.microsoft.com/office/powerpoint/2010/main" val="3388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B809C28-0439-E4C8-76A0-085BED949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4761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011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3C68-9943-42B5-9D48-A67CB08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136"/>
            <a:ext cx="3662082" cy="1325563"/>
          </a:xfrm>
        </p:spPr>
        <p:txBody>
          <a:bodyPr/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66357-3BF9-5719-22C2-CE07F986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624" y="1928037"/>
            <a:ext cx="6432176" cy="355426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캡스톤디자인</a:t>
            </a:r>
            <a:r>
              <a:rPr lang="en-US" altLang="ko-KR" dirty="0"/>
              <a:t>1</a:t>
            </a:r>
            <a:r>
              <a:rPr lang="ko-KR" altLang="en-US" dirty="0"/>
              <a:t>에 대한 코멘트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캡스톤디자인</a:t>
            </a:r>
            <a:r>
              <a:rPr lang="en-US" altLang="ko-KR" dirty="0"/>
              <a:t>2</a:t>
            </a:r>
            <a:r>
              <a:rPr lang="ko-KR" altLang="en-US" dirty="0"/>
              <a:t>에 대한 추가 개선할 사항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팀원역할</a:t>
            </a:r>
          </a:p>
        </p:txBody>
      </p:sp>
    </p:spTree>
    <p:extLst>
      <p:ext uri="{BB962C8B-B14F-4D97-AF65-F5344CB8AC3E}">
        <p14:creationId xmlns:p14="http://schemas.microsoft.com/office/powerpoint/2010/main" val="390491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50704-505D-1285-3C6B-E7B79CD3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0D39-A1D9-1523-0A2F-76D8BFDD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최근 지어진 아파트에 사물인터넷이 구축되어 월패드나 스마트 디바이스 등을 통해 </a:t>
            </a:r>
            <a:r>
              <a:rPr lang="en-US" altLang="ko-KR" dirty="0"/>
              <a:t>IoT </a:t>
            </a:r>
            <a:r>
              <a:rPr lang="ko-KR" altLang="en-US" dirty="0"/>
              <a:t>시스템 이용이 가능해짐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IoT</a:t>
            </a:r>
            <a:r>
              <a:rPr lang="ko-KR" altLang="en-US" dirty="0"/>
              <a:t>시스템을 인공지능을 이용하여 자동화 되는 것을 원하고 더욱 편리하게 쓸 수 있도록 하고 싶게 됨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결론 및 목표</a:t>
            </a:r>
            <a:endParaRPr lang="en-US" altLang="ko-KR" b="1" dirty="0"/>
          </a:p>
          <a:p>
            <a:pPr marL="0" indent="0" algn="ctr">
              <a:buNone/>
            </a:pPr>
            <a:r>
              <a:rPr lang="ko-KR" altLang="en-US" b="1" dirty="0"/>
              <a:t>인공지능 기능을 접목해서 더욱 편리하게  쓸 수 있는 </a:t>
            </a:r>
            <a:r>
              <a:rPr lang="en-US" altLang="ko-KR" b="1" dirty="0"/>
              <a:t>IoT</a:t>
            </a:r>
            <a:r>
              <a:rPr lang="ko-KR" altLang="en-US" b="1" dirty="0"/>
              <a:t>시스템 구축하기로 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8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171D-6B7B-D95F-952F-81B30F1C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6734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캡스톤디자인</a:t>
            </a:r>
            <a:r>
              <a:rPr lang="en-US" altLang="ko-KR" b="1" dirty="0"/>
              <a:t>1</a:t>
            </a:r>
            <a:r>
              <a:rPr lang="ko-KR" altLang="en-US" b="1" dirty="0"/>
              <a:t>에 대한 코멘트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sz="2800" b="1" dirty="0" err="1"/>
              <a:t>캡스톤디자인</a:t>
            </a:r>
            <a:r>
              <a:rPr lang="en-US" altLang="ko-KR" sz="2800" b="1" dirty="0"/>
              <a:t>1 </a:t>
            </a:r>
            <a:r>
              <a:rPr lang="ko-KR" altLang="en-US" sz="2800" b="1" dirty="0"/>
              <a:t>중간 평가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033C9-4A28-8E41-D289-39399EC5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35"/>
            <a:ext cx="10515600" cy="4052328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altLang="ko-KR" sz="3600" dirty="0"/>
          </a:p>
          <a:p>
            <a:pPr marL="514350" indent="-514350" algn="ctr">
              <a:buAutoNum type="arabicPeriod"/>
            </a:pPr>
            <a:r>
              <a:rPr lang="ko-KR" altLang="en-US" sz="3600" b="1" dirty="0"/>
              <a:t>프로젝트 및 발표 방향성 구체적 설정 해야 함</a:t>
            </a:r>
            <a:r>
              <a:rPr lang="en-US" altLang="ko-KR" sz="3600" b="1" dirty="0"/>
              <a:t>.</a:t>
            </a: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라즈베리파이</a:t>
            </a:r>
            <a:r>
              <a:rPr lang="ko-KR" altLang="en-US" dirty="0"/>
              <a:t> 기반으로 </a:t>
            </a:r>
            <a:r>
              <a:rPr lang="en-US" altLang="ko-KR" dirty="0"/>
              <a:t>IoT</a:t>
            </a:r>
            <a:r>
              <a:rPr lang="ko-KR" altLang="en-US" dirty="0"/>
              <a:t>시스템을 인공지능과 함께 편리한 서비스를 하도록 하는 컨셉 잡음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0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171D-6B7B-D95F-952F-81B30F1C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6734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캡스톤디자인</a:t>
            </a:r>
            <a:r>
              <a:rPr lang="en-US" altLang="ko-KR" b="1" dirty="0"/>
              <a:t>1</a:t>
            </a:r>
            <a:r>
              <a:rPr lang="ko-KR" altLang="en-US" b="1" dirty="0"/>
              <a:t>에 대한 코멘트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sz="2800" b="1" dirty="0" err="1"/>
              <a:t>캡스톤디자인</a:t>
            </a:r>
            <a:r>
              <a:rPr lang="en-US" altLang="ko-KR" sz="2800" b="1" dirty="0"/>
              <a:t>1 </a:t>
            </a:r>
            <a:r>
              <a:rPr lang="ko-KR" altLang="en-US" sz="2800" b="1" dirty="0"/>
              <a:t>중간 평가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033C9-4A28-8E41-D289-39399EC5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35"/>
            <a:ext cx="10515600" cy="4052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/>
              <a:t>2. IoT</a:t>
            </a:r>
            <a:r>
              <a:rPr lang="ko-KR" altLang="en-US" sz="3600" b="1" dirty="0"/>
              <a:t>시스템에 사용하는 인공지능 기능이 잘 드러내지 않음</a:t>
            </a:r>
            <a:r>
              <a:rPr lang="en-US" altLang="ko-KR" sz="3600" b="1" dirty="0"/>
              <a:t>.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b="1" dirty="0"/>
              <a:t>인공지능을 </a:t>
            </a:r>
            <a:r>
              <a:rPr lang="en-US" altLang="ko-KR" b="1" dirty="0"/>
              <a:t>IoT</a:t>
            </a:r>
            <a:r>
              <a:rPr lang="ko-KR" altLang="en-US" b="1" dirty="0"/>
              <a:t>이용할 때 접목시키도록 계획 수정 및 개선함</a:t>
            </a:r>
            <a:endParaRPr lang="en-US" altLang="ko-KR" b="1" dirty="0"/>
          </a:p>
          <a:p>
            <a:pPr marL="0" indent="0" algn="ctr">
              <a:buNone/>
            </a:pPr>
            <a:r>
              <a:rPr lang="en-US" altLang="ko-KR" sz="2400" dirty="0"/>
              <a:t>-</a:t>
            </a:r>
            <a:r>
              <a:rPr lang="ko-KR" altLang="en-US" sz="2400" b="1" dirty="0"/>
              <a:t>인공지능 기반 음성명령인식기능</a:t>
            </a:r>
            <a:r>
              <a:rPr lang="ko-KR" altLang="en-US" sz="2400" dirty="0"/>
              <a:t>을 통해 소유자가 어떤 명령을 하는지 파악하고 제대로 작동하게 </a:t>
            </a:r>
            <a:r>
              <a:rPr lang="ko-KR" altLang="en-US" sz="2400" dirty="0" err="1"/>
              <a:t>만듬</a:t>
            </a:r>
            <a:r>
              <a:rPr lang="en-US" altLang="ko-KR" sz="2400" dirty="0"/>
              <a:t>.</a:t>
            </a:r>
          </a:p>
          <a:p>
            <a:pPr marL="0" indent="0" algn="ctr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일출 일몰 등 여러 데이터를 </a:t>
            </a:r>
            <a:r>
              <a:rPr lang="en-US" altLang="ko-KR" sz="2400" dirty="0"/>
              <a:t>API</a:t>
            </a:r>
            <a:r>
              <a:rPr lang="ko-KR" altLang="en-US" sz="2400" dirty="0"/>
              <a:t>를 통해 가져와서 </a:t>
            </a:r>
            <a:r>
              <a:rPr lang="ko-KR" altLang="en-US" sz="2400" b="1" dirty="0"/>
              <a:t>앱 실행 시 자동으로 상황에 맞게 모듈을 조정하게 함</a:t>
            </a:r>
            <a:r>
              <a:rPr lang="en-US" altLang="ko-KR" sz="2400" b="1" dirty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171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171D-6B7B-D95F-952F-81B30F1C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6734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캡스톤디자인</a:t>
            </a:r>
            <a:r>
              <a:rPr lang="en-US" altLang="ko-KR" b="1" dirty="0"/>
              <a:t>1</a:t>
            </a:r>
            <a:r>
              <a:rPr lang="ko-KR" altLang="en-US" b="1" dirty="0"/>
              <a:t>에 대한 코멘트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sz="2800" b="1" dirty="0" err="1"/>
              <a:t>캡스톤디자인</a:t>
            </a:r>
            <a:r>
              <a:rPr lang="en-US" altLang="ko-KR" sz="2800" b="1" dirty="0"/>
              <a:t>1 </a:t>
            </a:r>
            <a:r>
              <a:rPr lang="ko-KR" altLang="en-US" sz="2800" b="1" dirty="0"/>
              <a:t>중간 평가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033C9-4A28-8E41-D289-39399EC5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35"/>
            <a:ext cx="10515600" cy="4052328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b="1" dirty="0"/>
              <a:t>3. </a:t>
            </a:r>
            <a:r>
              <a:rPr lang="ko-KR" altLang="en-US" sz="3200" b="1" dirty="0"/>
              <a:t>외부 </a:t>
            </a:r>
            <a:r>
              <a:rPr lang="en-US" altLang="ko-KR" sz="3200" b="1" dirty="0"/>
              <a:t>CCTV</a:t>
            </a:r>
            <a:r>
              <a:rPr lang="ko-KR" altLang="en-US" sz="3200" b="1" dirty="0"/>
              <a:t>로 소유자가 맞는지 얼굴인식 통하여 자동으로 문이 열도록 코멘트 받음</a:t>
            </a:r>
            <a:r>
              <a:rPr lang="en-US" altLang="ko-KR" sz="3200" b="1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해당 기능을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</a:t>
            </a:r>
            <a:r>
              <a:rPr lang="en-US" altLang="ko-KR" b="1" dirty="0"/>
              <a:t>Open CV</a:t>
            </a:r>
            <a:r>
              <a:rPr lang="ko-KR" altLang="en-US" dirty="0"/>
              <a:t>를 이용해서</a:t>
            </a:r>
            <a:r>
              <a:rPr lang="ko-KR" altLang="en-US" b="1" dirty="0"/>
              <a:t> 유사도 검사를 통해 가장 적합한 </a:t>
            </a:r>
            <a:r>
              <a:rPr lang="en-US" altLang="ko-KR" b="1" dirty="0"/>
              <a:t>threshold</a:t>
            </a:r>
            <a:r>
              <a:rPr lang="ko-KR" altLang="en-US" b="1" dirty="0"/>
              <a:t>으로 얼굴인식 하도록 제작완료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1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171D-6B7B-D95F-952F-81B30F1C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6734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캡스톤디자인</a:t>
            </a:r>
            <a:r>
              <a:rPr lang="en-US" altLang="ko-KR" b="1" dirty="0"/>
              <a:t>1</a:t>
            </a:r>
            <a:r>
              <a:rPr lang="ko-KR" altLang="en-US" b="1" dirty="0"/>
              <a:t>에 대한 코멘트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sz="2800" b="1" dirty="0" err="1"/>
              <a:t>캡스톤디자인</a:t>
            </a:r>
            <a:r>
              <a:rPr lang="en-US" altLang="ko-KR" sz="2800" b="1" dirty="0"/>
              <a:t>1 </a:t>
            </a:r>
            <a:r>
              <a:rPr lang="ko-KR" altLang="en-US" sz="2800" b="1" dirty="0"/>
              <a:t>최종평가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033C9-4A28-8E41-D289-39399EC5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35"/>
            <a:ext cx="10515600" cy="4052328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altLang="ko-KR" sz="3200" dirty="0"/>
          </a:p>
          <a:p>
            <a:pPr marL="514350" indent="-514350" algn="ctr">
              <a:buAutoNum type="arabicPeriod"/>
            </a:pPr>
            <a:r>
              <a:rPr lang="en-US" altLang="ko-KR" sz="3200" b="1" dirty="0"/>
              <a:t>IoT</a:t>
            </a:r>
            <a:r>
              <a:rPr lang="ko-KR" altLang="en-US" sz="3200" b="1" dirty="0"/>
              <a:t>에 더 많은 모듈을 추가시키도록 요청함</a:t>
            </a:r>
            <a:r>
              <a:rPr lang="en-US" altLang="ko-KR" sz="3200" b="1" dirty="0"/>
              <a:t>.</a:t>
            </a: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초음파 센서를</a:t>
            </a:r>
            <a:r>
              <a:rPr lang="ko-KR" altLang="en-US" dirty="0"/>
              <a:t> 통해 </a:t>
            </a:r>
            <a:r>
              <a:rPr lang="ko-KR" altLang="en-US" b="1" dirty="0"/>
              <a:t>소유자가 방에 있는지 여부를 확인하는 것 까지 구현완료</a:t>
            </a:r>
            <a:r>
              <a:rPr lang="en-US" altLang="ko-KR" b="1" dirty="0"/>
              <a:t>, </a:t>
            </a:r>
            <a:r>
              <a:rPr lang="ko-KR" altLang="en-US" b="1" dirty="0"/>
              <a:t>이를 응용한 기능 계획 및 추가예정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b="1" dirty="0"/>
              <a:t>LCD </a:t>
            </a:r>
            <a:r>
              <a:rPr lang="ko-KR" altLang="en-US" b="1" dirty="0"/>
              <a:t>모듈</a:t>
            </a:r>
            <a:r>
              <a:rPr lang="ko-KR" altLang="en-US" dirty="0"/>
              <a:t>을 추가해서 </a:t>
            </a:r>
            <a:r>
              <a:rPr lang="ko-KR" altLang="en-US" b="1" dirty="0"/>
              <a:t>여러가지 꽃과 풍경그림을 학습시킨 모델기반으로 이미지 생성형 모델</a:t>
            </a:r>
            <a:r>
              <a:rPr lang="ko-KR" altLang="en-US" dirty="0"/>
              <a:t>을 통해 </a:t>
            </a:r>
            <a:r>
              <a:rPr lang="ko-KR" altLang="en-US" b="1" dirty="0"/>
              <a:t>사진이 출력해서 전자액자 </a:t>
            </a:r>
            <a:r>
              <a:rPr lang="ko-KR" altLang="en-US" dirty="0"/>
              <a:t>역할 하도록 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05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171D-6B7B-D95F-952F-81B30F1C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9884" cy="1321908"/>
          </a:xfrm>
        </p:spPr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캡스톤디자인</a:t>
            </a:r>
            <a:r>
              <a:rPr lang="en-US" altLang="ko-KR" b="1" dirty="0"/>
              <a:t>2</a:t>
            </a:r>
            <a:r>
              <a:rPr lang="ko-KR" altLang="en-US" b="1" dirty="0"/>
              <a:t>에 대한 추가 개선할 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033C9-4A28-8E41-D289-39399EC5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35"/>
            <a:ext cx="10515600" cy="4491318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altLang="ko-KR" b="1" dirty="0"/>
              <a:t>XGBOOST</a:t>
            </a:r>
            <a:r>
              <a:rPr lang="ko-KR" altLang="en-US" b="1" dirty="0"/>
              <a:t>를 통해 </a:t>
            </a:r>
            <a:r>
              <a:rPr lang="ko-KR" altLang="en-US" dirty="0"/>
              <a:t>실시간으로 측정된 전기사용량을 학습시켜서 예상 전기요금을 계산하는 것을 구현할 예정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에너지 절약을 통한 환경 위해서</a:t>
            </a:r>
            <a:r>
              <a:rPr lang="en-US" altLang="ko-KR" b="1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b="1" dirty="0"/>
              <a:t>미니어처 집</a:t>
            </a:r>
            <a:r>
              <a:rPr lang="ko-KR" altLang="en-US" dirty="0"/>
              <a:t> 본격적으로 </a:t>
            </a:r>
            <a:r>
              <a:rPr lang="ko-KR" altLang="en-US" b="1" dirty="0"/>
              <a:t>제작 완료 예정</a:t>
            </a:r>
            <a:endParaRPr lang="en-US" altLang="ko-KR" b="1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그 외 일상생활에 유용한 다양하고 편리한 기능을 스마트 디바이스 앱에 추가할 예정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56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782A-466E-89E5-313A-63C6AD2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9157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팀원 역할</a:t>
            </a:r>
            <a:br>
              <a:rPr lang="en-US" altLang="ko-KR" b="1" dirty="0"/>
            </a:br>
            <a:r>
              <a:rPr lang="ko-KR" altLang="en-US" sz="3200" b="1" dirty="0"/>
              <a:t>유상현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EC8AB-8AC4-5BA1-8B5B-61F897F4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430" y="3115306"/>
            <a:ext cx="3518647" cy="3209644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ko-KR" altLang="en-US" dirty="0"/>
              <a:t>외부 카메라 구현</a:t>
            </a:r>
            <a:endParaRPr lang="en-US" altLang="ko-KR" dirty="0"/>
          </a:p>
          <a:p>
            <a:r>
              <a:rPr lang="en-US" altLang="ko-KR" dirty="0"/>
              <a:t>TCP/IP</a:t>
            </a:r>
            <a:r>
              <a:rPr lang="ko-KR" altLang="en-US" dirty="0"/>
              <a:t>통신구현</a:t>
            </a:r>
            <a:endParaRPr lang="en-US" altLang="ko-KR" dirty="0"/>
          </a:p>
          <a:p>
            <a:r>
              <a:rPr lang="ko-KR" altLang="en-US" dirty="0"/>
              <a:t>얼굴인식 </a:t>
            </a:r>
            <a:r>
              <a:rPr lang="ko-KR" altLang="en-US" dirty="0" err="1"/>
              <a:t>도어락</a:t>
            </a:r>
            <a:r>
              <a:rPr lang="ko-KR" altLang="en-US" dirty="0"/>
              <a:t> 구현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53C837-A5E7-AF9A-9EB1-90C10E1B0A16}"/>
              </a:ext>
            </a:extLst>
          </p:cNvPr>
          <p:cNvSpPr txBox="1">
            <a:spLocks/>
          </p:cNvSpPr>
          <p:nvPr/>
        </p:nvSpPr>
        <p:spPr>
          <a:xfrm>
            <a:off x="1979430" y="2214282"/>
            <a:ext cx="3518647" cy="78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/>
              <a:t>완료한 역할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D860EB-FB3F-178E-1D6C-745238DCF738}"/>
              </a:ext>
            </a:extLst>
          </p:cNvPr>
          <p:cNvSpPr txBox="1">
            <a:spLocks/>
          </p:cNvSpPr>
          <p:nvPr/>
        </p:nvSpPr>
        <p:spPr>
          <a:xfrm>
            <a:off x="6605218" y="3115306"/>
            <a:ext cx="3518647" cy="32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전기 사용량 예측을 위한 딥러닝 모델 구현 예정</a:t>
            </a:r>
            <a:endParaRPr lang="en-US" altLang="ko-KR" dirty="0"/>
          </a:p>
          <a:p>
            <a:r>
              <a:rPr lang="ko-KR" altLang="en-US" dirty="0"/>
              <a:t>생성형 이미지 모델 구현 예정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253319-A4D2-5FA6-C641-F5A17AF67803}"/>
              </a:ext>
            </a:extLst>
          </p:cNvPr>
          <p:cNvSpPr txBox="1">
            <a:spLocks/>
          </p:cNvSpPr>
          <p:nvPr/>
        </p:nvSpPr>
        <p:spPr>
          <a:xfrm>
            <a:off x="6605218" y="2214282"/>
            <a:ext cx="3518647" cy="78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/>
              <a:t>앞으로 할 역할</a:t>
            </a:r>
          </a:p>
        </p:txBody>
      </p:sp>
    </p:spTree>
    <p:extLst>
      <p:ext uri="{BB962C8B-B14F-4D97-AF65-F5344CB8AC3E}">
        <p14:creationId xmlns:p14="http://schemas.microsoft.com/office/powerpoint/2010/main" val="87866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471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캡스톤디자인2 계획 발표  스마트홈 시스템 및 스마트 앱</vt:lpstr>
      <vt:lpstr>목차</vt:lpstr>
      <vt:lpstr>1. 프로젝트 목표</vt:lpstr>
      <vt:lpstr>2. 캡스톤디자인1에 대한 코멘트  캡스톤디자인1 중간 평가</vt:lpstr>
      <vt:lpstr>2. 캡스톤디자인1에 대한 코멘트  캡스톤디자인1 중간 평가</vt:lpstr>
      <vt:lpstr>2. 캡스톤디자인1에 대한 코멘트  캡스톤디자인1 중간 평가</vt:lpstr>
      <vt:lpstr>2. 캡스톤디자인1에 대한 코멘트  캡스톤디자인1 최종평가</vt:lpstr>
      <vt:lpstr>3. 캡스톤디자인2에 대한 추가 개선할 사항 </vt:lpstr>
      <vt:lpstr>4. 팀원 역할 유상현</vt:lpstr>
      <vt:lpstr>4. 팀원 역할 유규상</vt:lpstr>
      <vt:lpstr>4. 팀원 역할 한현민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상현 유</dc:creator>
  <cp:lastModifiedBy>상현 유</cp:lastModifiedBy>
  <cp:revision>9</cp:revision>
  <dcterms:created xsi:type="dcterms:W3CDTF">2024-07-04T07:45:31Z</dcterms:created>
  <dcterms:modified xsi:type="dcterms:W3CDTF">2024-07-19T23:32:58Z</dcterms:modified>
</cp:coreProperties>
</file>