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9" r:id="rId5"/>
    <p:sldId id="264" r:id="rId6"/>
    <p:sldId id="261" r:id="rId7"/>
    <p:sldId id="271" r:id="rId8"/>
    <p:sldId id="273" r:id="rId9"/>
    <p:sldId id="263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JYUrvoLn7/FOKb5wJDLSbW8o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a77a85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6" name="Google Shape;106;g2eaa77a85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a77a85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eaa77a85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186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6c8b978b4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이것도 분량이 없어서 넣었는데 괜찮아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0" name="Google Shape;170;g276c8b978b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aa77a85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eaa77a85f9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eaa77a85f9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a77a85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분량이 너무 없어서 현재까지 진행된 상황 시스템 구성도로 표현했다고 말하려고 넣었는데 괜찮아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06" name="Google Shape;106;g2eaa77a85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461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a77a85f9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최종 발표 때까지 계획하고 있는 시스템 구성도</a:t>
            </a:r>
            <a:endParaRPr dirty="0"/>
          </a:p>
        </p:txBody>
      </p:sp>
      <p:sp>
        <p:nvSpPr>
          <p:cNvPr id="106" name="Google Shape;106;g2eaa77a85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207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6c8b978b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276c8b978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prstGeom prst="rect">
            <a:avLst/>
          </a:prstGeom>
          <a:solidFill>
            <a:srgbClr val="1B3954"/>
          </a:solidFill>
          <a:ln w="9525" cap="flat" cmpd="sng">
            <a:solidFill>
              <a:srgbClr val="1B3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dirty="0">
                <a:solidFill>
                  <a:schemeClr val="lt1"/>
                </a:solidFill>
                <a:latin typeface="+mj-ea"/>
                <a:ea typeface="+mj-ea"/>
                <a:cs typeface="Malgun Gothic"/>
                <a:sym typeface="Malgun Gothic"/>
              </a:rPr>
              <a:t>디지털 기술 적응을 위한 교육용 시뮬레이션</a:t>
            </a:r>
            <a:endParaRPr dirty="0"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캡스톤디자인2</a:t>
            </a:r>
            <a:r>
              <a:rPr lang="en-US" altLang="ko-KR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user_2024  | 이선민 김미현 박수영</a:t>
            </a:r>
            <a:endParaRPr sz="1500" i="0" u="none" strike="noStrike" cap="none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prstGeom prst="rect">
            <a:avLst/>
          </a:prstGeom>
          <a:solidFill>
            <a:srgbClr val="1B3954"/>
          </a:solidFill>
          <a:ln w="9525" cap="flat" cmpd="sng">
            <a:solidFill>
              <a:srgbClr val="1B3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user_2024  | 이선민 김미현 박수영</a:t>
            </a:r>
            <a:endParaRPr sz="15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  <a:prstGeom prst="rect">
            <a:avLst/>
          </a:prstGeom>
          <a:solidFill>
            <a:srgbClr val="1B3954"/>
          </a:solidFill>
          <a:ln w="9525" cap="flat" cmpd="sng">
            <a:solidFill>
              <a:srgbClr val="1B39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지금까지 경청해주셔서 감사합니다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user_2024  | 이선민 김미현 박수영</a:t>
            </a:r>
            <a:endParaRPr sz="15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FA65C49-868F-1636-6CE4-27771452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6955"/>
            <a:ext cx="12192000" cy="1325563"/>
          </a:xfr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txBody>
          <a:bodyPr/>
          <a:lstStyle/>
          <a:p>
            <a:pPr algn="ctr"/>
            <a:r>
              <a:rPr lang="ko-KR" altLang="ko-KR" sz="4400" b="1" dirty="0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D4388-9A0D-F4E8-66D1-F5AF8B16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2861383"/>
            <a:ext cx="5257800" cy="1973263"/>
          </a:xfrm>
        </p:spPr>
        <p:txBody>
          <a:bodyPr>
            <a:normAutofit/>
          </a:bodyPr>
          <a:lstStyle/>
          <a:p>
            <a:pPr marL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3200" b="1" dirty="0">
                <a:latin typeface="+mn-ea"/>
                <a:ea typeface="+mn-ea"/>
                <a:cs typeface="Malgun Gothic"/>
                <a:sym typeface="Malgun Gothic"/>
              </a:rPr>
              <a:t>1. </a:t>
            </a:r>
            <a:r>
              <a:rPr lang="ko-KR" altLang="en-US" sz="3200" b="1" dirty="0">
                <a:latin typeface="+mn-ea"/>
                <a:ea typeface="+mn-ea"/>
                <a:cs typeface="Malgun Gothic"/>
                <a:sym typeface="Malgun Gothic"/>
              </a:rPr>
              <a:t>배경과 목표</a:t>
            </a:r>
            <a:endParaRPr lang="en-US" altLang="ko-KR" sz="3200" b="1" dirty="0">
              <a:latin typeface="+mn-ea"/>
              <a:ea typeface="+mn-ea"/>
              <a:cs typeface="Malgun Gothic"/>
              <a:sym typeface="Malgun Gothic"/>
            </a:endParaRPr>
          </a:p>
          <a:p>
            <a:pPr marL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ko-KR" sz="3200" b="1" dirty="0">
              <a:latin typeface="+mn-ea"/>
              <a:ea typeface="+mn-ea"/>
              <a:cs typeface="Malgun Gothic"/>
              <a:sym typeface="Malgun Gothic"/>
            </a:endParaRPr>
          </a:p>
          <a:p>
            <a:pPr marL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3200" b="1" dirty="0">
                <a:latin typeface="+mn-ea"/>
                <a:ea typeface="+mn-ea"/>
                <a:cs typeface="Malgun Gothic"/>
                <a:sym typeface="Malgun Gothic"/>
              </a:rPr>
              <a:t>2. </a:t>
            </a:r>
            <a:r>
              <a:rPr lang="ko-KR" altLang="en-US" sz="3200" b="1" dirty="0">
                <a:latin typeface="+mn-ea"/>
                <a:ea typeface="+mn-ea"/>
                <a:cs typeface="Malgun Gothic"/>
                <a:sym typeface="Malgun Gothic"/>
              </a:rPr>
              <a:t>현재 진행 상황</a:t>
            </a:r>
            <a:endParaRPr lang="en-US" altLang="ko-KR" sz="3200" b="1" dirty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466CADE6-F88B-C063-8137-01A1D6284E79}"/>
              </a:ext>
            </a:extLst>
          </p:cNvPr>
          <p:cNvSpPr txBox="1">
            <a:spLocks/>
          </p:cNvSpPr>
          <p:nvPr/>
        </p:nvSpPr>
        <p:spPr>
          <a:xfrm>
            <a:off x="6374862" y="2861382"/>
            <a:ext cx="4978940" cy="197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lnSpc>
                <a:spcPct val="115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en-US" altLang="ko-KR" sz="3200" b="1" dirty="0">
                <a:latin typeface="+mn-ea"/>
                <a:ea typeface="+mn-ea"/>
                <a:cs typeface="Malgun Gothic"/>
                <a:sym typeface="Malgun Gothic"/>
              </a:rPr>
              <a:t>3. </a:t>
            </a:r>
            <a:r>
              <a:rPr lang="ko-KR" altLang="en-US" sz="3200" b="1" dirty="0">
                <a:latin typeface="+mn-ea"/>
                <a:ea typeface="+mn-ea"/>
                <a:cs typeface="Malgun Gothic"/>
                <a:sym typeface="Malgun Gothic"/>
              </a:rPr>
              <a:t>향후 일정</a:t>
            </a:r>
            <a:endParaRPr lang="en-US" altLang="ko-KR" sz="3200" b="1" dirty="0">
              <a:latin typeface="+mn-ea"/>
              <a:ea typeface="+mn-ea"/>
              <a:cs typeface="Malgun Gothic"/>
              <a:sym typeface="Malgun Gothic"/>
            </a:endParaRPr>
          </a:p>
          <a:p>
            <a:pPr marL="50800" indent="0">
              <a:lnSpc>
                <a:spcPct val="115000"/>
              </a:lnSpc>
              <a:spcBef>
                <a:spcPts val="0"/>
              </a:spcBef>
              <a:buSzPts val="2000"/>
              <a:buFont typeface="Arial"/>
              <a:buNone/>
            </a:pPr>
            <a:endParaRPr lang="en-US" altLang="ko-KR" sz="3200" dirty="0">
              <a:latin typeface="+mn-ea"/>
              <a:ea typeface="+mn-ea"/>
              <a:cs typeface="Malgun Gothic"/>
              <a:sym typeface="Malgun Gothic"/>
            </a:endParaRPr>
          </a:p>
          <a:p>
            <a:pPr marL="50800" indent="0">
              <a:lnSpc>
                <a:spcPct val="115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en-US" altLang="ko-KR" sz="3200" b="1" dirty="0">
                <a:latin typeface="+mn-ea"/>
                <a:ea typeface="+mn-ea"/>
                <a:cs typeface="Malgun Gothic"/>
                <a:sym typeface="Malgun Gothic"/>
              </a:rPr>
              <a:t>4. Q&amp;A</a:t>
            </a:r>
            <a:endParaRPr lang="en-US" altLang="ko-KR" sz="3200" dirty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BC3305CD-3D98-4459-CDF9-B976FDE9D24B}"/>
              </a:ext>
            </a:extLst>
          </p:cNvPr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캡스톤디자인2</a:t>
            </a:r>
            <a:r>
              <a:rPr lang="en-US" altLang="ko-KR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C0B38036-94FE-7059-2802-203609D2FE2F}"/>
              </a:ext>
            </a:extLst>
          </p:cNvPr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user_2024  | 이선민 김미현 박수영</a:t>
            </a:r>
            <a:endParaRPr sz="1500" i="0" u="none" strike="noStrike" cap="none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614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a77a85f9_0_3"/>
          <p:cNvSpPr txBox="1">
            <a:spLocks noGrp="1"/>
          </p:cNvSpPr>
          <p:nvPr>
            <p:ph type="body" idx="1"/>
          </p:nvPr>
        </p:nvSpPr>
        <p:spPr>
          <a:xfrm>
            <a:off x="1270675" y="1128592"/>
            <a:ext cx="9906000" cy="77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ko-KR" altLang="en-US" sz="3600" b="1" dirty="0"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sz="35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2eaa77a85f9_0_3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eaa77a85f9_0_3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r>
              <a:rPr lang="ko-KR" altLang="en-US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08;g2eaa77a85f9_0_3">
            <a:extLst>
              <a:ext uri="{FF2B5EF4-FFF2-40B4-BE49-F238E27FC236}">
                <a16:creationId xmlns:a16="http://schemas.microsoft.com/office/drawing/2014/main" id="{47716536-8899-D072-CF4F-19ED909E90CC}"/>
              </a:ext>
            </a:extLst>
          </p:cNvPr>
          <p:cNvSpPr txBox="1">
            <a:spLocks/>
          </p:cNvSpPr>
          <p:nvPr/>
        </p:nvSpPr>
        <p:spPr>
          <a:xfrm>
            <a:off x="1270675" y="2362151"/>
            <a:ext cx="9650650" cy="131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buSzPts val="2800"/>
              <a:buFont typeface="Arial"/>
              <a:buNone/>
            </a:pP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현재 디지털 기술 관련 교육의 문제점</a:t>
            </a:r>
            <a:endParaRPr lang="en-US" altLang="ko-KR" sz="2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lnSpc>
                <a:spcPct val="115000"/>
              </a:lnSpc>
              <a:buSzPts val="2800"/>
              <a:buFont typeface="Arial"/>
              <a:buNone/>
            </a:pP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교육 효과가 크지 않다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”,  “</a:t>
            </a:r>
            <a:r>
              <a:rPr lang="ko-KR" altLang="en-US" sz="2400" dirty="0">
                <a:latin typeface="Malgun Gothic"/>
                <a:ea typeface="Malgun Gothic"/>
                <a:cs typeface="Malgun Gothic"/>
                <a:sym typeface="Malgun Gothic"/>
              </a:rPr>
              <a:t>접근성이 떨어진다</a:t>
            </a:r>
            <a:r>
              <a:rPr lang="en-US" altLang="ko-KR" sz="2400" dirty="0"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lang="ko-KR" altLang="en-US"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8;g2eaa77a85f9_0_3">
            <a:extLst>
              <a:ext uri="{FF2B5EF4-FFF2-40B4-BE49-F238E27FC236}">
                <a16:creationId xmlns:a16="http://schemas.microsoft.com/office/drawing/2014/main" id="{AE8C8330-640C-2172-7C7A-C48D126738CA}"/>
              </a:ext>
            </a:extLst>
          </p:cNvPr>
          <p:cNvSpPr txBox="1">
            <a:spLocks/>
          </p:cNvSpPr>
          <p:nvPr/>
        </p:nvSpPr>
        <p:spPr>
          <a:xfrm>
            <a:off x="1270675" y="4130112"/>
            <a:ext cx="9650650" cy="131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5000"/>
              </a:lnSpc>
              <a:buSzPts val="2800"/>
              <a:buFont typeface="Arial"/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다양한 디지털 서비스를 쉽게 이해하고 익힐 수 있도록 돕는 교육용 프로그램의 필요성</a:t>
            </a:r>
            <a:endParaRPr lang="ko-KR" altLang="en-US"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a77a85f9_0_3"/>
          <p:cNvSpPr txBox="1">
            <a:spLocks noGrp="1"/>
          </p:cNvSpPr>
          <p:nvPr>
            <p:ph type="body" idx="1"/>
          </p:nvPr>
        </p:nvSpPr>
        <p:spPr>
          <a:xfrm>
            <a:off x="6096000" y="2047708"/>
            <a:ext cx="5691414" cy="276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ko-KR" sz="3900" b="1" dirty="0"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lang="en-US" altLang="ko-KR" sz="39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ko-KR" sz="35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2400" dirty="0">
                <a:latin typeface="Malgun Gothic"/>
                <a:ea typeface="Malgun Gothic"/>
                <a:cs typeface="Malgun Gothic"/>
                <a:sym typeface="Malgun Gothic"/>
              </a:rPr>
              <a:t>키오스크, 모바일 교통 어플리케이션, 네이버 예약 시스템의 사용법을 쉽게 익힐 수 있는 교육용 시뮬레이션 프로그램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2eaa77a85f9_0_3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eaa77a85f9_0_3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배경과 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Picture 2" descr="스마트폰을 작동하는 할머니와 스마트폰을 사용하는 할머니 스톡 벡터(로열티 프리) 2192948779 | Shutterstock">
            <a:extLst>
              <a:ext uri="{FF2B5EF4-FFF2-40B4-BE49-F238E27FC236}">
                <a16:creationId xmlns:a16="http://schemas.microsoft.com/office/drawing/2014/main" id="{1BC3B5D2-CA43-D026-88F3-D7E8DFEB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7" y="1872861"/>
            <a:ext cx="4974810" cy="34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1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76c8b978b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80" y="1584102"/>
            <a:ext cx="6572426" cy="36897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76c8b978b4_0_24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76c8b978b4_0_24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진행 상황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76c8b978b4_0_24"/>
          <p:cNvSpPr txBox="1"/>
          <p:nvPr/>
        </p:nvSpPr>
        <p:spPr>
          <a:xfrm>
            <a:off x="6566176" y="1676520"/>
            <a:ext cx="4176000" cy="3689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이선민 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(서버)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서버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김미현 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(유니티)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박수영 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(유니티)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시나리오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716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g276c8b978b4_0_24"/>
          <p:cNvCxnSpPr>
            <a:cxnSpLocks/>
          </p:cNvCxnSpPr>
          <p:nvPr/>
        </p:nvCxnSpPr>
        <p:spPr>
          <a:xfrm>
            <a:off x="6083030" y="1259892"/>
            <a:ext cx="0" cy="45230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aa77a85f9_1_44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eaa77a85f9_1_44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진행 상황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2eaa77a85f9_1_44"/>
          <p:cNvSpPr/>
          <p:nvPr/>
        </p:nvSpPr>
        <p:spPr>
          <a:xfrm>
            <a:off x="938214" y="1326079"/>
            <a:ext cx="10259556" cy="674367"/>
          </a:xfrm>
          <a:prstGeom prst="rect">
            <a:avLst/>
          </a:prstGeom>
          <a:solidFill>
            <a:srgbClr val="5994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유니티</a:t>
            </a: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eaa77a85f9_1_44"/>
          <p:cNvSpPr/>
          <p:nvPr/>
        </p:nvSpPr>
        <p:spPr>
          <a:xfrm>
            <a:off x="938214" y="3836879"/>
            <a:ext cx="10259556" cy="664571"/>
          </a:xfrm>
          <a:prstGeom prst="rect">
            <a:avLst/>
          </a:prstGeom>
          <a:solidFill>
            <a:srgbClr val="5994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altLang="en-US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2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13CFD-B68F-F30E-C7D9-AADE006BC3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62332" y="2214365"/>
            <a:ext cx="9611320" cy="1954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>
                <a:latin typeface="+mn-ea"/>
                <a:ea typeface="+mn-ea"/>
              </a:rPr>
              <a:t>1. </a:t>
            </a:r>
            <a:r>
              <a:rPr lang="ko-KR" altLang="en-US" sz="2000" dirty="0">
                <a:latin typeface="+mn-ea"/>
                <a:ea typeface="+mn-ea"/>
              </a:rPr>
              <a:t>한글패치</a:t>
            </a:r>
            <a:endParaRPr lang="en-US" altLang="ko-KR" sz="2000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n-ea"/>
                <a:ea typeface="+mn-ea"/>
              </a:rPr>
              <a:t>2. </a:t>
            </a:r>
            <a:r>
              <a:rPr lang="ko-KR" altLang="en-US" sz="2000" dirty="0">
                <a:latin typeface="+mn-ea"/>
                <a:ea typeface="+mn-ea"/>
              </a:rPr>
              <a:t>학습</a:t>
            </a:r>
            <a:r>
              <a:rPr lang="en-US" altLang="ko-KR" sz="2000" dirty="0">
                <a:latin typeface="+mn-ea"/>
                <a:ea typeface="+mn-ea"/>
              </a:rPr>
              <a:t>- </a:t>
            </a:r>
            <a:r>
              <a:rPr lang="ko-KR" altLang="en-US" sz="2000" dirty="0">
                <a:latin typeface="+mn-ea"/>
                <a:ea typeface="+mn-ea"/>
              </a:rPr>
              <a:t>키오스크</a:t>
            </a:r>
            <a:r>
              <a:rPr lang="en-US" altLang="ko-KR" sz="2000" dirty="0">
                <a:latin typeface="+mn-ea"/>
                <a:ea typeface="+mn-ea"/>
              </a:rPr>
              <a:t>-</a:t>
            </a:r>
            <a:r>
              <a:rPr lang="ko-KR" altLang="en-US" sz="2000" dirty="0">
                <a:latin typeface="+mn-ea"/>
                <a:ea typeface="+mn-ea"/>
              </a:rPr>
              <a:t>카페 </a:t>
            </a:r>
            <a:r>
              <a:rPr lang="en-US" altLang="ko-KR" sz="2000" dirty="0">
                <a:latin typeface="+mn-ea"/>
                <a:ea typeface="+mn-ea"/>
              </a:rPr>
              <a:t>/ </a:t>
            </a:r>
            <a:r>
              <a:rPr lang="ko-KR" altLang="en-US" sz="2000" dirty="0">
                <a:latin typeface="+mn-ea"/>
                <a:ea typeface="+mn-ea"/>
              </a:rPr>
              <a:t>교통</a:t>
            </a:r>
            <a:r>
              <a:rPr lang="en-US" altLang="ko-KR" sz="2000" dirty="0">
                <a:latin typeface="+mn-ea"/>
                <a:ea typeface="+mn-ea"/>
              </a:rPr>
              <a:t>-</a:t>
            </a:r>
            <a:r>
              <a:rPr lang="ko-KR" altLang="en-US" sz="2000" dirty="0">
                <a:latin typeface="+mn-ea"/>
                <a:ea typeface="+mn-ea"/>
              </a:rPr>
              <a:t>택시 상황변수 개발</a:t>
            </a:r>
            <a:endParaRPr lang="en-US" altLang="ko-KR" sz="2000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n-ea"/>
                <a:ea typeface="+mn-ea"/>
              </a:rPr>
              <a:t>3. </a:t>
            </a:r>
            <a:r>
              <a:rPr lang="ko-KR" altLang="en-US" sz="2000" dirty="0">
                <a:latin typeface="+mn-ea"/>
                <a:ea typeface="+mn-ea"/>
              </a:rPr>
              <a:t>스크립트 정리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29BA09-6D55-CC64-9563-DDA64571D09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62332" y="4710495"/>
            <a:ext cx="9741754" cy="14284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>
                <a:latin typeface="+mn-ea"/>
                <a:ea typeface="+mn-ea"/>
              </a:rPr>
              <a:t>1. </a:t>
            </a:r>
            <a:r>
              <a:rPr lang="ko-KR" altLang="en-US" sz="2000" dirty="0">
                <a:latin typeface="+mn-ea"/>
                <a:ea typeface="+mn-ea"/>
              </a:rPr>
              <a:t>프로그램 실행 시 랜덤코드 부여</a:t>
            </a:r>
            <a:endParaRPr lang="en-US" altLang="ko-KR" sz="2000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n-ea"/>
                <a:ea typeface="+mn-ea"/>
              </a:rPr>
              <a:t>2. DB</a:t>
            </a:r>
            <a:r>
              <a:rPr lang="ko-KR" altLang="en-US" sz="2000" dirty="0">
                <a:latin typeface="+mn-ea"/>
                <a:ea typeface="+mn-ea"/>
              </a:rPr>
              <a:t>쿼리 생성</a:t>
            </a:r>
            <a:endParaRPr lang="en-US" altLang="ko-KR" sz="2000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n-ea"/>
                <a:ea typeface="+mn-ea"/>
              </a:rPr>
              <a:t>3. </a:t>
            </a:r>
            <a:r>
              <a:rPr lang="ko-KR" altLang="en-US" sz="2000" dirty="0">
                <a:latin typeface="+mn-ea"/>
                <a:ea typeface="+mn-ea"/>
              </a:rPr>
              <a:t>유니티와 서버 데이터 교환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a77a85f9_0_3"/>
          <p:cNvSpPr txBox="1">
            <a:spLocks noGrp="1"/>
          </p:cNvSpPr>
          <p:nvPr>
            <p:ph type="body" idx="1"/>
          </p:nvPr>
        </p:nvSpPr>
        <p:spPr>
          <a:xfrm>
            <a:off x="659493" y="956846"/>
            <a:ext cx="10873014" cy="93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ko-KR" altLang="en-US" sz="3600" b="1" dirty="0"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r>
              <a:rPr lang="ko-KR" sz="3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2eaa77a85f9_0_3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eaa77a85f9_0_3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진행 상황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4C150-5D55-4494-DE7C-AF3FCACA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81" t="30638" r="17500" b="16028"/>
          <a:stretch/>
        </p:blipFill>
        <p:spPr>
          <a:xfrm>
            <a:off x="2265051" y="1994169"/>
            <a:ext cx="7661898" cy="43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a77a85f9_0_3"/>
          <p:cNvSpPr txBox="1">
            <a:spLocks noGrp="1"/>
          </p:cNvSpPr>
          <p:nvPr>
            <p:ph type="body" idx="1"/>
          </p:nvPr>
        </p:nvSpPr>
        <p:spPr>
          <a:xfrm>
            <a:off x="659493" y="956846"/>
            <a:ext cx="10873014" cy="93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ko-KR" altLang="en-US" sz="3600" b="1" dirty="0"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r>
              <a:rPr lang="ko-KR" sz="3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2eaa77a85f9_0_3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eaa77a85f9_0_3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진행 상황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DA108-4C28-33CA-58A1-C532B371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81" t="29504" r="17660" b="16028"/>
          <a:stretch/>
        </p:blipFill>
        <p:spPr>
          <a:xfrm>
            <a:off x="2490174" y="1892970"/>
            <a:ext cx="7587650" cy="43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6c8b978b4_0_5"/>
          <p:cNvSpPr txBox="1"/>
          <p:nvPr/>
        </p:nvSpPr>
        <p:spPr>
          <a:xfrm>
            <a:off x="87547" y="125265"/>
            <a:ext cx="348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캡스톤디자인2 </a:t>
            </a:r>
            <a:r>
              <a:rPr lang="ko-KR" altLang="en-US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276c8b978b4_0_5"/>
          <p:cNvSpPr txBox="1"/>
          <p:nvPr/>
        </p:nvSpPr>
        <p:spPr>
          <a:xfrm>
            <a:off x="8307421" y="126619"/>
            <a:ext cx="3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향후일정</a:t>
            </a:r>
            <a:endParaRPr sz="15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76c8b978b4_0_5"/>
          <p:cNvSpPr txBox="1"/>
          <p:nvPr/>
        </p:nvSpPr>
        <p:spPr>
          <a:xfrm>
            <a:off x="239950" y="1475975"/>
            <a:ext cx="4176000" cy="3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unity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>
              <a:spcBef>
                <a:spcPts val="1000"/>
              </a:spcBef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실전연습 모드 개발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중간발표 피드백 반영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lang="ko-KR" alt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실전연습모드 기록 측정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>
              <a:spcBef>
                <a:spcPts val="1000"/>
              </a:spcBef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>
              <a:spcBef>
                <a:spcPts val="1000"/>
              </a:spcBef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 업데이트</a:t>
            </a:r>
          </a:p>
        </p:txBody>
      </p:sp>
      <p:sp>
        <p:nvSpPr>
          <p:cNvPr id="166" name="Google Shape;166;g276c8b978b4_0_5"/>
          <p:cNvSpPr txBox="1"/>
          <p:nvPr/>
        </p:nvSpPr>
        <p:spPr>
          <a:xfrm>
            <a:off x="4583350" y="1475975"/>
            <a:ext cx="3420000" cy="3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25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unity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음향효과 추가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 확인 모드 개발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테스트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기록관리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276c8b978b4_0_5"/>
          <p:cNvSpPr txBox="1"/>
          <p:nvPr/>
        </p:nvSpPr>
        <p:spPr>
          <a:xfrm>
            <a:off x="9504266" y="3086891"/>
            <a:ext cx="1789376" cy="68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최종발표</a:t>
            </a:r>
            <a:endParaRPr lang="en-US" altLang="ko-KR" sz="2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ees_ppt_조용한 파랑">
      <a:dk1>
        <a:srgbClr val="000000"/>
      </a:dk1>
      <a:lt1>
        <a:srgbClr val="FFFFFF"/>
      </a:lt1>
      <a:dk2>
        <a:srgbClr val="96B4D0"/>
      </a:dk2>
      <a:lt2>
        <a:srgbClr val="F5F6E4"/>
      </a:lt2>
      <a:accent1>
        <a:srgbClr val="EFE5B2"/>
      </a:accent1>
      <a:accent2>
        <a:srgbClr val="244C70"/>
      </a:accent2>
      <a:accent3>
        <a:srgbClr val="41415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294</Words>
  <Application>Microsoft Office PowerPoint</Application>
  <PresentationFormat>와이드스크린</PresentationFormat>
  <Paragraphs>77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디지털 기술 적응을 위한 교육용 시뮬레이션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지금까지 경청해주셔서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이선민</dc:creator>
  <cp:lastModifiedBy>이선민</cp:lastModifiedBy>
  <cp:revision>24</cp:revision>
  <dcterms:created xsi:type="dcterms:W3CDTF">2024-07-06T23:17:32Z</dcterms:created>
  <dcterms:modified xsi:type="dcterms:W3CDTF">2024-09-26T12:59:10Z</dcterms:modified>
</cp:coreProperties>
</file>