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BD531-3F6A-40A5-87B0-CEC66441E6DF}" v="15" dt="2024-10-07T00:54:21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Ju Jeong" userId="cbf1b2110590ad39" providerId="LiveId" clId="{703BD531-3F6A-40A5-87B0-CEC66441E6DF}"/>
    <pc:docChg chg="undo custSel addSld modSld sldOrd">
      <pc:chgData name="EunJu Jeong" userId="cbf1b2110590ad39" providerId="LiveId" clId="{703BD531-3F6A-40A5-87B0-CEC66441E6DF}" dt="2024-10-07T00:54:34.490" v="1442" actId="14100"/>
      <pc:docMkLst>
        <pc:docMk/>
      </pc:docMkLst>
      <pc:sldChg chg="modSp mod">
        <pc:chgData name="EunJu Jeong" userId="cbf1b2110590ad39" providerId="LiveId" clId="{703BD531-3F6A-40A5-87B0-CEC66441E6DF}" dt="2024-10-07T00:35:07.598" v="1438" actId="20577"/>
        <pc:sldMkLst>
          <pc:docMk/>
          <pc:sldMk cId="2094594456" sldId="256"/>
        </pc:sldMkLst>
        <pc:spChg chg="mod">
          <ac:chgData name="EunJu Jeong" userId="cbf1b2110590ad39" providerId="LiveId" clId="{703BD531-3F6A-40A5-87B0-CEC66441E6DF}" dt="2024-10-07T00:35:03.222" v="1427" actId="20577"/>
          <ac:spMkLst>
            <pc:docMk/>
            <pc:sldMk cId="2094594456" sldId="256"/>
            <ac:spMk id="2" creationId="{53A84FFC-A579-504B-6939-D05938733B29}"/>
          </ac:spMkLst>
        </pc:spChg>
        <pc:spChg chg="mod">
          <ac:chgData name="EunJu Jeong" userId="cbf1b2110590ad39" providerId="LiveId" clId="{703BD531-3F6A-40A5-87B0-CEC66441E6DF}" dt="2024-10-07T00:35:07.598" v="1438" actId="20577"/>
          <ac:spMkLst>
            <pc:docMk/>
            <pc:sldMk cId="2094594456" sldId="256"/>
            <ac:spMk id="3" creationId="{F27A2AE5-AF20-2567-8F83-9248E41F65D2}"/>
          </ac:spMkLst>
        </pc:spChg>
      </pc:sldChg>
      <pc:sldChg chg="addSp delSp modSp mod ord">
        <pc:chgData name="EunJu Jeong" userId="cbf1b2110590ad39" providerId="LiveId" clId="{703BD531-3F6A-40A5-87B0-CEC66441E6DF}" dt="2024-10-07T00:15:32.363" v="1411" actId="20577"/>
        <pc:sldMkLst>
          <pc:docMk/>
          <pc:sldMk cId="2412560590" sldId="257"/>
        </pc:sldMkLst>
        <pc:spChg chg="mod">
          <ac:chgData name="EunJu Jeong" userId="cbf1b2110590ad39" providerId="LiveId" clId="{703BD531-3F6A-40A5-87B0-CEC66441E6DF}" dt="2024-10-07T00:15:32.363" v="1411" actId="20577"/>
          <ac:spMkLst>
            <pc:docMk/>
            <pc:sldMk cId="2412560590" sldId="257"/>
            <ac:spMk id="2" creationId="{56A8F425-F068-997E-D8D9-DE0CE243606E}"/>
          </ac:spMkLst>
        </pc:spChg>
        <pc:spChg chg="del">
          <ac:chgData name="EunJu Jeong" userId="cbf1b2110590ad39" providerId="LiveId" clId="{703BD531-3F6A-40A5-87B0-CEC66441E6DF}" dt="2024-10-06T23:08:23.774" v="0" actId="931"/>
          <ac:spMkLst>
            <pc:docMk/>
            <pc:sldMk cId="2412560590" sldId="257"/>
            <ac:spMk id="3" creationId="{794E054A-403F-720F-1478-EFB84F3B3028}"/>
          </ac:spMkLst>
        </pc:spChg>
        <pc:spChg chg="add mod">
          <ac:chgData name="EunJu Jeong" userId="cbf1b2110590ad39" providerId="LiveId" clId="{703BD531-3F6A-40A5-87B0-CEC66441E6DF}" dt="2024-10-06T23:11:50.236" v="119" actId="1076"/>
          <ac:spMkLst>
            <pc:docMk/>
            <pc:sldMk cId="2412560590" sldId="257"/>
            <ac:spMk id="6" creationId="{F7AAF5E0-3A1A-0CA7-2CE0-BAA1506B05BD}"/>
          </ac:spMkLst>
        </pc:spChg>
        <pc:picChg chg="add mod">
          <ac:chgData name="EunJu Jeong" userId="cbf1b2110590ad39" providerId="LiveId" clId="{703BD531-3F6A-40A5-87B0-CEC66441E6DF}" dt="2024-10-06T23:11:35.345" v="116" actId="1076"/>
          <ac:picMkLst>
            <pc:docMk/>
            <pc:sldMk cId="2412560590" sldId="257"/>
            <ac:picMk id="5" creationId="{D6B8901C-21A2-7788-A404-64F7321033F1}"/>
          </ac:picMkLst>
        </pc:picChg>
      </pc:sldChg>
      <pc:sldChg chg="addSp delSp modSp new mod ord">
        <pc:chgData name="EunJu Jeong" userId="cbf1b2110590ad39" providerId="LiveId" clId="{703BD531-3F6A-40A5-87B0-CEC66441E6DF}" dt="2024-10-07T00:54:34.490" v="1442" actId="14100"/>
        <pc:sldMkLst>
          <pc:docMk/>
          <pc:sldMk cId="2240929712" sldId="258"/>
        </pc:sldMkLst>
        <pc:spChg chg="mod">
          <ac:chgData name="EunJu Jeong" userId="cbf1b2110590ad39" providerId="LiveId" clId="{703BD531-3F6A-40A5-87B0-CEC66441E6DF}" dt="2024-10-07T00:15:26.225" v="1407" actId="20577"/>
          <ac:spMkLst>
            <pc:docMk/>
            <pc:sldMk cId="2240929712" sldId="258"/>
            <ac:spMk id="2" creationId="{9DCC6C4C-2138-1909-3C61-77C51610378A}"/>
          </ac:spMkLst>
        </pc:spChg>
        <pc:spChg chg="del">
          <ac:chgData name="EunJu Jeong" userId="cbf1b2110590ad39" providerId="LiveId" clId="{703BD531-3F6A-40A5-87B0-CEC66441E6DF}" dt="2024-10-06T23:20:08.196" v="139" actId="931"/>
          <ac:spMkLst>
            <pc:docMk/>
            <pc:sldMk cId="2240929712" sldId="258"/>
            <ac:spMk id="3" creationId="{EE837841-C6C0-DE6C-B663-2BF0BC0DDFF2}"/>
          </ac:spMkLst>
        </pc:spChg>
        <pc:spChg chg="add mod">
          <ac:chgData name="EunJu Jeong" userId="cbf1b2110590ad39" providerId="LiveId" clId="{703BD531-3F6A-40A5-87B0-CEC66441E6DF}" dt="2024-10-06T23:50:31.492" v="239" actId="1076"/>
          <ac:spMkLst>
            <pc:docMk/>
            <pc:sldMk cId="2240929712" sldId="258"/>
            <ac:spMk id="6" creationId="{62455A2C-45D1-683B-0078-1574778C88DD}"/>
          </ac:spMkLst>
        </pc:spChg>
        <pc:picChg chg="add mod">
          <ac:chgData name="EunJu Jeong" userId="cbf1b2110590ad39" providerId="LiveId" clId="{703BD531-3F6A-40A5-87B0-CEC66441E6DF}" dt="2024-10-07T00:54:34.490" v="1442" actId="14100"/>
          <ac:picMkLst>
            <pc:docMk/>
            <pc:sldMk cId="2240929712" sldId="258"/>
            <ac:picMk id="4" creationId="{D4692B04-988D-D475-AAD2-10BA701A2095}"/>
          </ac:picMkLst>
        </pc:picChg>
        <pc:picChg chg="add mod">
          <ac:chgData name="EunJu Jeong" userId="cbf1b2110590ad39" providerId="LiveId" clId="{703BD531-3F6A-40A5-87B0-CEC66441E6DF}" dt="2024-10-06T23:45:08.899" v="143" actId="1076"/>
          <ac:picMkLst>
            <pc:docMk/>
            <pc:sldMk cId="2240929712" sldId="258"/>
            <ac:picMk id="5" creationId="{43DCE135-E658-55F0-F13F-6C83F62443AA}"/>
          </ac:picMkLst>
        </pc:picChg>
      </pc:sldChg>
      <pc:sldChg chg="addSp delSp modSp new mod">
        <pc:chgData name="EunJu Jeong" userId="cbf1b2110590ad39" providerId="LiveId" clId="{703BD531-3F6A-40A5-87B0-CEC66441E6DF}" dt="2024-10-07T00:15:20.515" v="1387" actId="20577"/>
        <pc:sldMkLst>
          <pc:docMk/>
          <pc:sldMk cId="695438313" sldId="259"/>
        </pc:sldMkLst>
        <pc:spChg chg="mod">
          <ac:chgData name="EunJu Jeong" userId="cbf1b2110590ad39" providerId="LiveId" clId="{703BD531-3F6A-40A5-87B0-CEC66441E6DF}" dt="2024-10-07T00:15:20.515" v="1387" actId="20577"/>
          <ac:spMkLst>
            <pc:docMk/>
            <pc:sldMk cId="695438313" sldId="259"/>
            <ac:spMk id="2" creationId="{55D2FB11-F097-90F5-F982-5CF5A0F54FB4}"/>
          </ac:spMkLst>
        </pc:spChg>
        <pc:spChg chg="del">
          <ac:chgData name="EunJu Jeong" userId="cbf1b2110590ad39" providerId="LiveId" clId="{703BD531-3F6A-40A5-87B0-CEC66441E6DF}" dt="2024-10-06T23:51:23.906" v="255" actId="931"/>
          <ac:spMkLst>
            <pc:docMk/>
            <pc:sldMk cId="695438313" sldId="259"/>
            <ac:spMk id="3" creationId="{3F1B6EFE-88B0-6B1C-57E8-6DAC3291A040}"/>
          </ac:spMkLst>
        </pc:spChg>
        <pc:spChg chg="add mod">
          <ac:chgData name="EunJu Jeong" userId="cbf1b2110590ad39" providerId="LiveId" clId="{703BD531-3F6A-40A5-87B0-CEC66441E6DF}" dt="2024-10-06T23:53:08.612" v="310" actId="1076"/>
          <ac:spMkLst>
            <pc:docMk/>
            <pc:sldMk cId="695438313" sldId="259"/>
            <ac:spMk id="8" creationId="{351F490C-E85B-80D1-F5C4-EB1C9347196D}"/>
          </ac:spMkLst>
        </pc:spChg>
        <pc:picChg chg="add mod">
          <ac:chgData name="EunJu Jeong" userId="cbf1b2110590ad39" providerId="LiveId" clId="{703BD531-3F6A-40A5-87B0-CEC66441E6DF}" dt="2024-10-06T23:51:54.984" v="271" actId="14100"/>
          <ac:picMkLst>
            <pc:docMk/>
            <pc:sldMk cId="695438313" sldId="259"/>
            <ac:picMk id="5" creationId="{D19866E2-8947-53C1-4E47-F1849D62F877}"/>
          </ac:picMkLst>
        </pc:picChg>
        <pc:picChg chg="add mod">
          <ac:chgData name="EunJu Jeong" userId="cbf1b2110590ad39" providerId="LiveId" clId="{703BD531-3F6A-40A5-87B0-CEC66441E6DF}" dt="2024-10-06T23:51:58.719" v="272" actId="1076"/>
          <ac:picMkLst>
            <pc:docMk/>
            <pc:sldMk cId="695438313" sldId="259"/>
            <ac:picMk id="7" creationId="{D4076DE3-D096-E797-C6FE-3476356F3C17}"/>
          </ac:picMkLst>
        </pc:picChg>
      </pc:sldChg>
      <pc:sldChg chg="addSp delSp modSp new mod">
        <pc:chgData name="EunJu Jeong" userId="cbf1b2110590ad39" providerId="LiveId" clId="{703BD531-3F6A-40A5-87B0-CEC66441E6DF}" dt="2024-10-07T00:15:58.973" v="1415" actId="20577"/>
        <pc:sldMkLst>
          <pc:docMk/>
          <pc:sldMk cId="1895576430" sldId="260"/>
        </pc:sldMkLst>
        <pc:spChg chg="mod">
          <ac:chgData name="EunJu Jeong" userId="cbf1b2110590ad39" providerId="LiveId" clId="{703BD531-3F6A-40A5-87B0-CEC66441E6DF}" dt="2024-10-07T00:15:58.973" v="1415" actId="20577"/>
          <ac:spMkLst>
            <pc:docMk/>
            <pc:sldMk cId="1895576430" sldId="260"/>
            <ac:spMk id="2" creationId="{58AE85D4-01CD-F2FB-AC80-6C6159B22947}"/>
          </ac:spMkLst>
        </pc:spChg>
        <pc:spChg chg="del">
          <ac:chgData name="EunJu Jeong" userId="cbf1b2110590ad39" providerId="LiveId" clId="{703BD531-3F6A-40A5-87B0-CEC66441E6DF}" dt="2024-10-06T23:53:59.887" v="312" actId="931"/>
          <ac:spMkLst>
            <pc:docMk/>
            <pc:sldMk cId="1895576430" sldId="260"/>
            <ac:spMk id="3" creationId="{3FFA18AA-C9E8-60BF-9854-39DD7EADE024}"/>
          </ac:spMkLst>
        </pc:spChg>
        <pc:spChg chg="add mod">
          <ac:chgData name="EunJu Jeong" userId="cbf1b2110590ad39" providerId="LiveId" clId="{703BD531-3F6A-40A5-87B0-CEC66441E6DF}" dt="2024-10-07T00:04:05.241" v="578" actId="1076"/>
          <ac:spMkLst>
            <pc:docMk/>
            <pc:sldMk cId="1895576430" sldId="260"/>
            <ac:spMk id="6" creationId="{22D78B2E-9F04-6BFE-63FD-389D2A0558E2}"/>
          </ac:spMkLst>
        </pc:spChg>
        <pc:picChg chg="add mod">
          <ac:chgData name="EunJu Jeong" userId="cbf1b2110590ad39" providerId="LiveId" clId="{703BD531-3F6A-40A5-87B0-CEC66441E6DF}" dt="2024-10-06T23:54:06.208" v="317" actId="1076"/>
          <ac:picMkLst>
            <pc:docMk/>
            <pc:sldMk cId="1895576430" sldId="260"/>
            <ac:picMk id="5" creationId="{AE443E34-BD47-EAAA-F575-F61E7B731081}"/>
          </ac:picMkLst>
        </pc:picChg>
      </pc:sldChg>
      <pc:sldChg chg="addSp delSp modSp new mod ord modAnim">
        <pc:chgData name="EunJu Jeong" userId="cbf1b2110590ad39" providerId="LiveId" clId="{703BD531-3F6A-40A5-87B0-CEC66441E6DF}" dt="2024-10-07T00:15:12.043" v="1368" actId="20577"/>
        <pc:sldMkLst>
          <pc:docMk/>
          <pc:sldMk cId="821532563" sldId="261"/>
        </pc:sldMkLst>
        <pc:spChg chg="mod">
          <ac:chgData name="EunJu Jeong" userId="cbf1b2110590ad39" providerId="LiveId" clId="{703BD531-3F6A-40A5-87B0-CEC66441E6DF}" dt="2024-10-07T00:15:12.043" v="1368" actId="20577"/>
          <ac:spMkLst>
            <pc:docMk/>
            <pc:sldMk cId="821532563" sldId="261"/>
            <ac:spMk id="2" creationId="{48E56EB0-69A1-98AC-3A7D-5D709EEE4917}"/>
          </ac:spMkLst>
        </pc:spChg>
        <pc:spChg chg="del">
          <ac:chgData name="EunJu Jeong" userId="cbf1b2110590ad39" providerId="LiveId" clId="{703BD531-3F6A-40A5-87B0-CEC66441E6DF}" dt="2024-10-06T23:55:24.607" v="335"/>
          <ac:spMkLst>
            <pc:docMk/>
            <pc:sldMk cId="821532563" sldId="261"/>
            <ac:spMk id="3" creationId="{5B848835-B501-41F4-376F-BF37870FBD6F}"/>
          </ac:spMkLst>
        </pc:spChg>
        <pc:picChg chg="add mod">
          <ac:chgData name="EunJu Jeong" userId="cbf1b2110590ad39" providerId="LiveId" clId="{703BD531-3F6A-40A5-87B0-CEC66441E6DF}" dt="2024-10-06T23:55:31.981" v="338" actId="1076"/>
          <ac:picMkLst>
            <pc:docMk/>
            <pc:sldMk cId="821532563" sldId="261"/>
            <ac:picMk id="4" creationId="{018A1D95-6D71-8771-BBA4-84B631416A34}"/>
          </ac:picMkLst>
        </pc:picChg>
      </pc:sldChg>
      <pc:sldChg chg="addSp delSp modSp new mod">
        <pc:chgData name="EunJu Jeong" userId="cbf1b2110590ad39" providerId="LiveId" clId="{703BD531-3F6A-40A5-87B0-CEC66441E6DF}" dt="2024-10-07T00:14:57.827" v="1347" actId="20577"/>
        <pc:sldMkLst>
          <pc:docMk/>
          <pc:sldMk cId="4088171427" sldId="262"/>
        </pc:sldMkLst>
        <pc:spChg chg="mod">
          <ac:chgData name="EunJu Jeong" userId="cbf1b2110590ad39" providerId="LiveId" clId="{703BD531-3F6A-40A5-87B0-CEC66441E6DF}" dt="2024-10-07T00:14:57.827" v="1347" actId="20577"/>
          <ac:spMkLst>
            <pc:docMk/>
            <pc:sldMk cId="4088171427" sldId="262"/>
            <ac:spMk id="2" creationId="{FBD71C1C-7392-091D-9DC1-B22E8A8ADF78}"/>
          </ac:spMkLst>
        </pc:spChg>
        <pc:spChg chg="del">
          <ac:chgData name="EunJu Jeong" userId="cbf1b2110590ad39" providerId="LiveId" clId="{703BD531-3F6A-40A5-87B0-CEC66441E6DF}" dt="2024-10-07T00:01:32.041" v="390" actId="931"/>
          <ac:spMkLst>
            <pc:docMk/>
            <pc:sldMk cId="4088171427" sldId="262"/>
            <ac:spMk id="3" creationId="{ADA2A8B8-E0CF-A836-938A-D6B8A6C5FB64}"/>
          </ac:spMkLst>
        </pc:spChg>
        <pc:spChg chg="add mod">
          <ac:chgData name="EunJu Jeong" userId="cbf1b2110590ad39" providerId="LiveId" clId="{703BD531-3F6A-40A5-87B0-CEC66441E6DF}" dt="2024-10-07T00:03:13.310" v="488" actId="20577"/>
          <ac:spMkLst>
            <pc:docMk/>
            <pc:sldMk cId="4088171427" sldId="262"/>
            <ac:spMk id="6" creationId="{2434CA40-7101-5BA7-0EEA-41B49AB00942}"/>
          </ac:spMkLst>
        </pc:spChg>
        <pc:picChg chg="add mod">
          <ac:chgData name="EunJu Jeong" userId="cbf1b2110590ad39" providerId="LiveId" clId="{703BD531-3F6A-40A5-87B0-CEC66441E6DF}" dt="2024-10-07T00:01:41.407" v="396" actId="1076"/>
          <ac:picMkLst>
            <pc:docMk/>
            <pc:sldMk cId="4088171427" sldId="262"/>
            <ac:picMk id="5" creationId="{24730135-AD3E-5AB7-9D94-376537EF6959}"/>
          </ac:picMkLst>
        </pc:picChg>
      </pc:sldChg>
      <pc:sldChg chg="modSp new mod">
        <pc:chgData name="EunJu Jeong" userId="cbf1b2110590ad39" providerId="LiveId" clId="{703BD531-3F6A-40A5-87B0-CEC66441E6DF}" dt="2024-10-07T00:16:13.051" v="1417" actId="20577"/>
        <pc:sldMkLst>
          <pc:docMk/>
          <pc:sldMk cId="1558364264" sldId="263"/>
        </pc:sldMkLst>
        <pc:spChg chg="mod">
          <ac:chgData name="EunJu Jeong" userId="cbf1b2110590ad39" providerId="LiveId" clId="{703BD531-3F6A-40A5-87B0-CEC66441E6DF}" dt="2024-10-07T00:14:12.262" v="1315" actId="20577"/>
          <ac:spMkLst>
            <pc:docMk/>
            <pc:sldMk cId="1558364264" sldId="263"/>
            <ac:spMk id="2" creationId="{5E64EC73-FA67-833C-A390-D747EABA7252}"/>
          </ac:spMkLst>
        </pc:spChg>
        <pc:spChg chg="mod">
          <ac:chgData name="EunJu Jeong" userId="cbf1b2110590ad39" providerId="LiveId" clId="{703BD531-3F6A-40A5-87B0-CEC66441E6DF}" dt="2024-10-07T00:16:13.051" v="1417" actId="20577"/>
          <ac:spMkLst>
            <pc:docMk/>
            <pc:sldMk cId="1558364264" sldId="263"/>
            <ac:spMk id="3" creationId="{F5B2793A-2208-8DBF-0F74-97593AA0CA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9841-17C5-DAB6-C531-0B6283744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BBECA0-FBC6-1507-242F-7958B371E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146F8-A516-0D4C-BE35-33D55378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DB96-51C7-4C57-850D-0B6900FBB6EB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B09A9-EF68-F6DB-3832-5136EBCB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F698-B9E8-6782-D77C-20C2052F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EA63-6896-4BB7-83C8-F45A251D6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49D3D-4D65-4ACD-40BB-A2B1F50C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33013-FFE6-07BE-D172-B34F8D596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E4E1A-8F22-81CE-FE07-FF94F5BE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DB96-51C7-4C57-850D-0B6900FBB6EB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32F27-E2F3-57C6-90D8-4D98C9E9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1298C-D13F-AE97-5EB7-449D5215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EA63-6896-4BB7-83C8-F45A251D6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8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4FD30-1800-E8E0-3B4B-AF521C232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FE2705-03ED-FB71-BDB2-574EE6E37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AE64-0B93-CE9A-89DA-AE24B7AC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DB96-51C7-4C57-850D-0B6900FBB6EB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48F17-DAF2-7F6A-1EEC-BB62DA6C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F9460-A884-ABE2-325A-707F021B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EA63-6896-4BB7-83C8-F45A251D6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9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B5031-BEF5-459C-E94B-D8E4A387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6" y="208108"/>
            <a:ext cx="11843326" cy="891019"/>
          </a:xfrm>
        </p:spPr>
        <p:txBody>
          <a:bodyPr/>
          <a:lstStyle>
            <a:lvl1pPr>
              <a:defRPr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B339C-151C-A8CA-98B2-74DE2A85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5" y="1320800"/>
            <a:ext cx="11843327" cy="5190836"/>
          </a:xfrm>
        </p:spPr>
        <p:txBody>
          <a:bodyPr/>
          <a:lstStyle>
            <a:lvl1pPr>
              <a:defRPr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98C537-6331-FAA7-C3D9-2BEC7AA6FC41}"/>
              </a:ext>
            </a:extLst>
          </p:cNvPr>
          <p:cNvSpPr/>
          <p:nvPr userDrawn="1"/>
        </p:nvSpPr>
        <p:spPr>
          <a:xfrm>
            <a:off x="0" y="1078271"/>
            <a:ext cx="8153400" cy="163876"/>
          </a:xfrm>
          <a:prstGeom prst="rect">
            <a:avLst/>
          </a:prstGeom>
          <a:solidFill>
            <a:srgbClr val="FAD6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1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2F811-008D-6B2C-8C25-48B015A3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9F15B-5AAD-C629-5AB9-2EFB3C63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C8F01-6C60-31D3-5EDA-8327ABF0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DB96-51C7-4C57-850D-0B6900FBB6EB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C558D-7C38-D18B-5D40-F67828DB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A7E15-E13B-B4A9-2375-2539E605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EA63-6896-4BB7-83C8-F45A251D6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8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C00D-EC5C-0E80-F4BA-5B9904C0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4C4D0-E877-773A-5D5B-B50B1039E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E73A9-C725-F42C-4E8B-5E140EC3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850A7-2FFB-3C2B-6E55-E6EDFBAA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DB96-51C7-4C57-850D-0B6900FBB6EB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6A0BD-28B5-9E02-79C9-82CF5071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7FC33-0802-9768-6A75-DCB189BC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EA63-6896-4BB7-83C8-F45A251D6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13294-A068-BAE8-C6BA-45FA79AE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9EDB0-E769-7957-EC78-A76606449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A8D50B-7C98-62C4-12F9-8E708B08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7CBF42-E46D-FDBF-ED8B-54FB31A45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6E4186-5132-87E1-D064-715427BF0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A77B81-6CEA-B113-8A01-F580DF5E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DB96-51C7-4C57-850D-0B6900FBB6EB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BEB7D5-03B2-2EC3-0444-4CDDAF3D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C7FFEC-269A-3258-805C-5827A3C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EA63-6896-4BB7-83C8-F45A251D6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4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0EAA2-BF8C-BD66-14F0-457DAD90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4B5DE1-9BFC-7F02-F0EB-55FFFAF2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DB96-51C7-4C57-850D-0B6900FBB6EB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68BA19-15AA-9D01-CC0C-C1290018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74557-1E61-2001-D394-6E9230ED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EA63-6896-4BB7-83C8-F45A251D6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7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66EC9B-060D-735A-C7C3-5AC65EFE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DB96-51C7-4C57-850D-0B6900FBB6EB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8265F9-B177-2731-72B4-38106DD7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441697-7052-FFB7-A146-9C983D56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EA63-6896-4BB7-83C8-F45A251D6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7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E5650-CDF5-CB9D-D499-9A10B84B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D47CB-1472-0828-AC1F-C902A93F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70B92-CFB6-B5D6-901D-C8B35AE34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D82A8-D53D-7937-37DC-0F8F761C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DB96-51C7-4C57-850D-0B6900FBB6EB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97079-74A5-FF5A-6F30-73159769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4438A-240D-8A0C-01A5-25942139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EA63-6896-4BB7-83C8-F45A251D6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0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F7A09-8DF9-1482-4B39-59D37ED5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D07EF-7AEB-A6DC-5744-E4192752F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ECB81-6687-54D4-B8DF-101DE5688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DC73F-9CEE-CD33-EAE8-02A551C9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DB96-51C7-4C57-850D-0B6900FBB6EB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BDAB1-C968-4337-3FB6-3AFB1D83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3A9C8-F340-8E7F-3697-3E4C01E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EA63-6896-4BB7-83C8-F45A251D6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0A940B-E7DF-7BB8-9710-C041658C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1D477-E6CD-2D54-99FD-2C77F54C6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B48AF-6D52-B4AB-8E42-F3AFE9E82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6DB96-51C7-4C57-850D-0B6900FBB6EB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4CF5-95E7-E65B-B292-90D2AF78E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E5086-7A44-79BD-E97D-F6307F7D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3EA63-6896-4BB7-83C8-F45A251D6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3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4FFC-A579-504B-6939-D05938733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융합캡스톤</a:t>
            </a:r>
            <a:r>
              <a:rPr lang="en-US" altLang="ko-KR" dirty="0"/>
              <a:t>(</a:t>
            </a:r>
            <a:r>
              <a:rPr lang="en-US" altLang="ko-KR" dirty="0" err="1"/>
              <a:t>iSW_AI</a:t>
            </a:r>
            <a:r>
              <a:rPr lang="en-US" altLang="ko-KR" dirty="0"/>
              <a:t>)_2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7A2AE5-AF20-2567-8F83-9248E41F6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정은주</a:t>
            </a:r>
            <a:r>
              <a:rPr lang="en-US" altLang="ko-KR" dirty="0"/>
              <a:t>,</a:t>
            </a:r>
            <a:r>
              <a:rPr lang="ko-KR" altLang="en-US" dirty="0" err="1"/>
              <a:t>장채은</a:t>
            </a:r>
            <a:r>
              <a:rPr lang="en-US" altLang="ko-KR" dirty="0"/>
              <a:t>,</a:t>
            </a:r>
            <a:r>
              <a:rPr lang="ko-KR" altLang="en-US" dirty="0" err="1"/>
              <a:t>최은실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59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8F425-F068-997E-D8D9-DE0CE243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저번 회의 때 문제점</a:t>
            </a:r>
          </a:p>
        </p:txBody>
      </p:sp>
      <p:pic>
        <p:nvPicPr>
          <p:cNvPr id="5" name="내용 개체 틀 4" descr="스크린샷, 3D 모델링이(가) 표시된 사진&#10;&#10;자동 생성된 설명">
            <a:extLst>
              <a:ext uri="{FF2B5EF4-FFF2-40B4-BE49-F238E27FC236}">
                <a16:creationId xmlns:a16="http://schemas.microsoft.com/office/drawing/2014/main" id="{D6B8901C-21A2-7788-A404-64F732103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2" y="1556581"/>
            <a:ext cx="6462842" cy="48442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AF5E0-3A1A-0CA7-2CE0-BAA1506B05BD}"/>
              </a:ext>
            </a:extLst>
          </p:cNvPr>
          <p:cNvSpPr txBox="1"/>
          <p:nvPr/>
        </p:nvSpPr>
        <p:spPr>
          <a:xfrm>
            <a:off x="7221788" y="3429000"/>
            <a:ext cx="444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강화학습을 시도했으나 </a:t>
            </a:r>
            <a:endParaRPr lang="en-US" altLang="ko-KR" dirty="0"/>
          </a:p>
          <a:p>
            <a:pPr algn="ctr"/>
            <a:r>
              <a:rPr lang="ko-KR" altLang="en-US" dirty="0"/>
              <a:t>차가 움직이지 않는 문제 발생</a:t>
            </a:r>
          </a:p>
        </p:txBody>
      </p:sp>
    </p:spTree>
    <p:extLst>
      <p:ext uri="{BB962C8B-B14F-4D97-AF65-F5344CB8AC3E}">
        <p14:creationId xmlns:p14="http://schemas.microsoft.com/office/powerpoint/2010/main" val="24125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C6C4C-2138-1909-3C61-77C51610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</a:t>
            </a:r>
          </a:p>
        </p:txBody>
      </p:sp>
      <p:pic>
        <p:nvPicPr>
          <p:cNvPr id="5" name="내용 개체 틀 4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43DCE135-E658-55F0-F13F-6C83F6244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4" y="1987816"/>
            <a:ext cx="8049748" cy="3448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55A2C-45D1-683B-0078-1574778C88DD}"/>
              </a:ext>
            </a:extLst>
          </p:cNvPr>
          <p:cNvSpPr txBox="1"/>
          <p:nvPr/>
        </p:nvSpPr>
        <p:spPr>
          <a:xfrm>
            <a:off x="8515987" y="3105834"/>
            <a:ext cx="306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움직이지 않던 차를 움직이도록 만듦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92B04-988D-D475-AAD2-10BA701A2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3" y="5620733"/>
            <a:ext cx="8049749" cy="6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2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56EB0-69A1-98AC-3A7D-5D709EEE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</a:t>
            </a:r>
          </a:p>
        </p:txBody>
      </p:sp>
      <p:pic>
        <p:nvPicPr>
          <p:cNvPr id="4" name="KakaoTalk_20241007_024930152">
            <a:hlinkClick r:id="" action="ppaction://media"/>
            <a:extLst>
              <a:ext uri="{FF2B5EF4-FFF2-40B4-BE49-F238E27FC236}">
                <a16:creationId xmlns:a16="http://schemas.microsoft.com/office/drawing/2014/main" id="{018A1D95-6D71-8771-BBA4-84B631416A3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3946" y="1593175"/>
            <a:ext cx="8055926" cy="4531718"/>
          </a:xfrm>
        </p:spPr>
      </p:pic>
    </p:spTree>
    <p:extLst>
      <p:ext uri="{BB962C8B-B14F-4D97-AF65-F5344CB8AC3E}">
        <p14:creationId xmlns:p14="http://schemas.microsoft.com/office/powerpoint/2010/main" val="8215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FB11-F097-90F5-F982-5CF5A0F5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</a:t>
            </a:r>
          </a:p>
        </p:txBody>
      </p:sp>
      <p:pic>
        <p:nvPicPr>
          <p:cNvPr id="5" name="내용 개체 틀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D19866E2-8947-53C1-4E47-F1849D62F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6" y="1441912"/>
            <a:ext cx="5459935" cy="3892885"/>
          </a:xfrm>
        </p:spPr>
      </p:pic>
      <p:pic>
        <p:nvPicPr>
          <p:cNvPr id="7" name="그림 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4076DE3-D096-E797-C6FE-3476356F3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39" y="1441912"/>
            <a:ext cx="5459935" cy="1464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F490C-E85B-80D1-F5C4-EB1C9347196D}"/>
              </a:ext>
            </a:extLst>
          </p:cNvPr>
          <p:cNvSpPr txBox="1"/>
          <p:nvPr/>
        </p:nvSpPr>
        <p:spPr>
          <a:xfrm>
            <a:off x="5785239" y="3582450"/>
            <a:ext cx="48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강화학습 시도 성공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43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71C1C-7392-091D-9DC1-B22E8A8A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다시 문제발생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 descr="스크린샷, 하늘, 블루이(가) 표시된 사진&#10;&#10;자동 생성된 설명">
            <a:extLst>
              <a:ext uri="{FF2B5EF4-FFF2-40B4-BE49-F238E27FC236}">
                <a16:creationId xmlns:a16="http://schemas.microsoft.com/office/drawing/2014/main" id="{24730135-AD3E-5AB7-9D94-376537EF6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6" y="1600240"/>
            <a:ext cx="8054795" cy="4537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4CA40-7101-5BA7-0EEA-41B49AB00942}"/>
              </a:ext>
            </a:extLst>
          </p:cNvPr>
          <p:cNvSpPr txBox="1"/>
          <p:nvPr/>
        </p:nvSpPr>
        <p:spPr>
          <a:xfrm>
            <a:off x="8489659" y="3429000"/>
            <a:ext cx="325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강화학습 결과를 모델에 </a:t>
            </a:r>
            <a:endParaRPr lang="en-US" altLang="ko-KR" dirty="0"/>
          </a:p>
          <a:p>
            <a:pPr algn="ctr"/>
            <a:r>
              <a:rPr lang="ko-KR" altLang="en-US" dirty="0"/>
              <a:t>넣었더니 차가 뒤로 감</a:t>
            </a:r>
          </a:p>
        </p:txBody>
      </p:sp>
    </p:spTree>
    <p:extLst>
      <p:ext uri="{BB962C8B-B14F-4D97-AF65-F5344CB8AC3E}">
        <p14:creationId xmlns:p14="http://schemas.microsoft.com/office/powerpoint/2010/main" val="408817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E85D4-01CD-F2FB-AC80-6C6159B2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다시 문제발생 </a:t>
            </a:r>
          </a:p>
        </p:txBody>
      </p:sp>
      <p:pic>
        <p:nvPicPr>
          <p:cNvPr id="5" name="내용 개체 틀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AE443E34-BD47-EAAA-F575-F61E7B731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9" y="1525082"/>
            <a:ext cx="8667957" cy="45201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78B2E-9F04-6BFE-63FD-389D2A0558E2}"/>
              </a:ext>
            </a:extLst>
          </p:cNvPr>
          <p:cNvSpPr txBox="1"/>
          <p:nvPr/>
        </p:nvSpPr>
        <p:spPr>
          <a:xfrm>
            <a:off x="9160778" y="3323482"/>
            <a:ext cx="274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결과의 그래프를 </a:t>
            </a:r>
            <a:endParaRPr lang="en-US" altLang="ko-KR" dirty="0"/>
          </a:p>
          <a:p>
            <a:pPr algn="ctr"/>
            <a:r>
              <a:rPr lang="ko-KR" altLang="en-US" dirty="0"/>
              <a:t>확인하려 하였지만 </a:t>
            </a:r>
            <a:endParaRPr lang="en-US" altLang="ko-KR" dirty="0"/>
          </a:p>
          <a:p>
            <a:pPr algn="ctr"/>
            <a:r>
              <a:rPr lang="ko-KR" altLang="en-US" dirty="0"/>
              <a:t>나오지 않음</a:t>
            </a:r>
          </a:p>
        </p:txBody>
      </p:sp>
    </p:spTree>
    <p:extLst>
      <p:ext uri="{BB962C8B-B14F-4D97-AF65-F5344CB8AC3E}">
        <p14:creationId xmlns:p14="http://schemas.microsoft.com/office/powerpoint/2010/main" val="189557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4EC73-FA67-833C-A390-D747EABA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회의까지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2793A-2208-8DBF-0F74-97593AA0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/>
              <a:t>모델이 강화학습을 제대로 할 수 있도록 수정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맵 만들 예정 </a:t>
            </a:r>
            <a:r>
              <a:rPr lang="en-US" altLang="ko-KR" dirty="0"/>
              <a:t>(</a:t>
            </a:r>
            <a:r>
              <a:rPr lang="ko-KR" altLang="en-US" dirty="0"/>
              <a:t>강화학습을 중점으로 둠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836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75</Words>
  <Application>Microsoft Office PowerPoint</Application>
  <PresentationFormat>와이드스크린</PresentationFormat>
  <Paragraphs>20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 네오 Bold</vt:lpstr>
      <vt:lpstr>나눔스퀘어 네오 ExtraBold</vt:lpstr>
      <vt:lpstr>맑은 고딕</vt:lpstr>
      <vt:lpstr>Arial</vt:lpstr>
      <vt:lpstr>Office 테마</vt:lpstr>
      <vt:lpstr>융합캡스톤(iSW_AI)_2</vt:lpstr>
      <vt:lpstr>저번 회의 때 문제점</vt:lpstr>
      <vt:lpstr>문제 해결</vt:lpstr>
      <vt:lpstr>문제 해결</vt:lpstr>
      <vt:lpstr>문제 해결</vt:lpstr>
      <vt:lpstr>또 다시 문제발생 </vt:lpstr>
      <vt:lpstr>또 다시 문제발생 </vt:lpstr>
      <vt:lpstr>다음 회의까지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EunJu Jeong</dc:creator>
  <cp:lastModifiedBy>EunJu Jeong</cp:lastModifiedBy>
  <cp:revision>1</cp:revision>
  <dcterms:created xsi:type="dcterms:W3CDTF">2024-10-06T22:49:23Z</dcterms:created>
  <dcterms:modified xsi:type="dcterms:W3CDTF">2024-10-07T00:54:38Z</dcterms:modified>
</cp:coreProperties>
</file>