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607-CAA9-B743-14BD-A56F0B5A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C9974-AFAB-EDAE-6210-27524EE1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56940-C55F-09C6-CADA-8300C469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9DC7-FFCC-A5E9-20F9-B16B8C3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80562-2A31-8E9E-39BF-69EFD48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1172-09E6-B8A5-97CB-65A4251C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62986-5AE7-5E83-15D4-9D5F70AB0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AF0A-E6B3-AD8F-AD0B-23A30E54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9DA6E-F9D4-F933-5A98-7219246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26733-90E8-C140-1785-ADDA0922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7F4D4-41AA-01BF-4885-AE222717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557D3-CB91-9D80-3B38-07A193BA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CADC3-7D99-4B45-A8B3-1435EBEC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146D6-4C9D-A36A-D197-CEB35A0A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CD1BC-B9CE-1B1E-7A25-0AC8B8AA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1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37DD-428A-9B7E-8DFD-2B1E2D6E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ED19E-C430-EC27-A570-E46AD05F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2E6B9-6DB9-F877-EF20-0C03DEBE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C4087-612B-25E7-6D24-FA8B5B5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BBD76-6B2C-FD31-D65B-877479BD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1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4D85-81D2-1A8B-2963-2CEB990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2D29-E3D1-C7FC-4158-DA39BE44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A608-406D-D2A1-F51F-74FBBF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A01E-2E64-9B23-E87D-527B4994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7601-6FF0-E5BB-8BF4-A2F0EB74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439D-F31F-FFA6-6F3D-5723BD5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D78A3-BC51-2E43-7FBC-7E790308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9C7C3-36EE-5836-0D86-E645E74E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2AF62-D066-C87E-CD3F-8AFC37D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4E919-B060-EBD2-F99E-EE1A1573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B310F-1262-6EFE-7E76-3466541B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2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3B82D-B29B-5E6D-7748-2B0DA623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E1D66-9267-FD40-7402-A8B7A92F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355DC-19DB-783F-5CBB-E1EDF61F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FB1FF0-1BED-D8C1-5DA3-896CBF19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144947-2052-1DCA-53D6-C8DF512B5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D5713-4294-E98F-AE12-92352550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48065-8110-63C7-FC74-1F38CCA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33A56-5CEF-1051-B3E6-F93558C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036F-8FAF-F9D2-B873-D0BBECBA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2241-5B45-C470-38B8-2F6BC1A3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FCD6F-FE03-6C99-C75F-6B121D8E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50072-59FF-60A1-9418-17861588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5420E-C64D-36CD-FDDB-373532B1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1D88D-7F94-F9DD-A8C5-52626242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5A74A-82B2-6970-D15A-4CE8D286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0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AA268-FE01-8F25-710C-DC06E5C4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1EC42-2DE9-4EEA-1FC3-781E458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9E0E4-AA93-A77B-7D17-73C64911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4114F-51AF-CD19-5839-0BCB8D79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2AF24-3FEB-66CB-F815-F61FA50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45D1B-CE58-494F-D967-D51C047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AB1E-EFD9-C2DE-ABF6-DF9B14B2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DC252-442C-40F6-154E-5E441143D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2CB6B-0FFA-264D-C6DC-866F1820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D0283-568B-DADF-B66D-C1161C1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6A814-C39A-809A-D26F-7C333240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DCFB9-C22E-988D-9CE4-28CA8591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7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AA502-2805-4246-985B-A923504F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34B75-3588-A0CB-98FF-49736183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864C-0796-E724-6F51-9430FB808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33794-95D3-4E33-8258-83906907B9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209FB-2D61-941A-4DA7-5E964F27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0E2AF-4259-0F48-A26F-46CC32ED7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7D97E-6AB9-418C-8E6C-84C2F4C9E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894C-9142-BB94-B8DE-A44B65B27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err="1"/>
              <a:t>융합캡스톤</a:t>
            </a:r>
            <a:r>
              <a:rPr lang="ko-KR" altLang="en-US" sz="5000" dirty="0"/>
              <a:t> 진행상황 </a:t>
            </a:r>
            <a:br>
              <a:rPr lang="en-US" altLang="ko-KR" sz="5000" dirty="0"/>
            </a:br>
            <a:r>
              <a:rPr lang="en-US" altLang="ko-KR" sz="5000" dirty="0" err="1"/>
              <a:t>iSW_AI</a:t>
            </a:r>
            <a:r>
              <a:rPr lang="en-US" altLang="ko-KR" sz="5000" dirty="0"/>
              <a:t>  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EF909-C029-52FA-FE0A-F0C72112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정은주</a:t>
            </a:r>
            <a:r>
              <a:rPr lang="en-US" altLang="ko-KR" sz="2400" dirty="0"/>
              <a:t>,</a:t>
            </a:r>
            <a:r>
              <a:rPr lang="ko-KR" altLang="en-US" sz="2400" dirty="0" err="1"/>
              <a:t>장채은</a:t>
            </a:r>
            <a:r>
              <a:rPr lang="en-US" altLang="ko-KR" sz="2400" dirty="0"/>
              <a:t>,</a:t>
            </a:r>
            <a:r>
              <a:rPr lang="ko-KR" altLang="en-US" sz="2400" dirty="0" err="1"/>
              <a:t>최은실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1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8A0EB-A242-E76F-3804-976496EB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시도</a:t>
            </a:r>
          </a:p>
        </p:txBody>
      </p:sp>
      <p:pic>
        <p:nvPicPr>
          <p:cNvPr id="4" name="KakaoTalk_20241107_051819365">
            <a:hlinkClick r:id="" action="ppaction://media"/>
            <a:extLst>
              <a:ext uri="{FF2B5EF4-FFF2-40B4-BE49-F238E27FC236}">
                <a16:creationId xmlns:a16="http://schemas.microsoft.com/office/drawing/2014/main" id="{FDB3483E-ECE5-FDD5-7395-17047E799E9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0290" y="1551305"/>
            <a:ext cx="773430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DEFFD-4ED9-DA6E-E005-585906939261}"/>
              </a:ext>
            </a:extLst>
          </p:cNvPr>
          <p:cNvSpPr txBox="1"/>
          <p:nvPr/>
        </p:nvSpPr>
        <p:spPr>
          <a:xfrm>
            <a:off x="9011920" y="3021597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강화학습결과 벽에 자꾸 부딪힘</a:t>
            </a:r>
          </a:p>
        </p:txBody>
      </p:sp>
    </p:spTree>
    <p:extLst>
      <p:ext uri="{BB962C8B-B14F-4D97-AF65-F5344CB8AC3E}">
        <p14:creationId xmlns:p14="http://schemas.microsoft.com/office/powerpoint/2010/main" val="197544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74CF-DBE8-858E-7D00-6221E834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시도</a:t>
            </a:r>
          </a:p>
        </p:txBody>
      </p:sp>
      <p:pic>
        <p:nvPicPr>
          <p:cNvPr id="4" name="KakaoTalk_20241107_051820300">
            <a:hlinkClick r:id="" action="ppaction://media"/>
            <a:extLst>
              <a:ext uri="{FF2B5EF4-FFF2-40B4-BE49-F238E27FC236}">
                <a16:creationId xmlns:a16="http://schemas.microsoft.com/office/drawing/2014/main" id="{44F692D3-233B-7C34-F562-4E13616C003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79170" y="1690688"/>
            <a:ext cx="306228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F9D5A-5983-EEC8-7B3C-C734C0DC3282}"/>
              </a:ext>
            </a:extLst>
          </p:cNvPr>
          <p:cNvSpPr txBox="1"/>
          <p:nvPr/>
        </p:nvSpPr>
        <p:spPr>
          <a:xfrm>
            <a:off x="4602480" y="3105834"/>
            <a:ext cx="30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강화학습중인 화면</a:t>
            </a:r>
            <a:endParaRPr lang="en-US" altLang="ko-KR" dirty="0"/>
          </a:p>
          <a:p>
            <a:pPr algn="ctr"/>
            <a:r>
              <a:rPr lang="ko-KR" altLang="en-US" dirty="0" err="1"/>
              <a:t>조향만</a:t>
            </a:r>
            <a:r>
              <a:rPr lang="ko-KR" altLang="en-US" dirty="0"/>
              <a:t> 움직임</a:t>
            </a:r>
          </a:p>
        </p:txBody>
      </p:sp>
    </p:spTree>
    <p:extLst>
      <p:ext uri="{BB962C8B-B14F-4D97-AF65-F5344CB8AC3E}">
        <p14:creationId xmlns:p14="http://schemas.microsoft.com/office/powerpoint/2010/main" val="15781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0D59-633F-CD82-FD57-91A99F27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시도</a:t>
            </a:r>
          </a:p>
        </p:txBody>
      </p:sp>
      <p:pic>
        <p:nvPicPr>
          <p:cNvPr id="5" name="내용 개체 틀 4" descr="모노크롬, 패턴, 의류, 패브릭이(가) 표시된 사진&#10;&#10;자동 생성된 설명">
            <a:extLst>
              <a:ext uri="{FF2B5EF4-FFF2-40B4-BE49-F238E27FC236}">
                <a16:creationId xmlns:a16="http://schemas.microsoft.com/office/drawing/2014/main" id="{2B5A832C-8A67-8EB5-B6F0-E5D0FF062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608"/>
            <a:ext cx="7818853" cy="3757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B5155-BD87-FD6F-9A0E-06836CACCB81}"/>
              </a:ext>
            </a:extLst>
          </p:cNvPr>
          <p:cNvSpPr txBox="1"/>
          <p:nvPr/>
        </p:nvSpPr>
        <p:spPr>
          <a:xfrm>
            <a:off x="8900160" y="3470592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Reward</a:t>
            </a:r>
            <a:r>
              <a:rPr lang="ko-KR" altLang="en-US" dirty="0"/>
              <a:t>가 계속 음수가 됨</a:t>
            </a:r>
          </a:p>
        </p:txBody>
      </p:sp>
    </p:spTree>
    <p:extLst>
      <p:ext uri="{BB962C8B-B14F-4D97-AF65-F5344CB8AC3E}">
        <p14:creationId xmlns:p14="http://schemas.microsoft.com/office/powerpoint/2010/main" val="236242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0205-18B5-F66B-1325-8044C1CD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시도</a:t>
            </a:r>
          </a:p>
        </p:txBody>
      </p:sp>
      <p:pic>
        <p:nvPicPr>
          <p:cNvPr id="5" name="내용 개체 틀 4" descr="텍스트, 스크린샷, 흑백, 책이(가) 표시된 사진&#10;&#10;자동 생성된 설명">
            <a:extLst>
              <a:ext uri="{FF2B5EF4-FFF2-40B4-BE49-F238E27FC236}">
                <a16:creationId xmlns:a16="http://schemas.microsoft.com/office/drawing/2014/main" id="{350BF778-1DCE-9292-0E47-B6117CCB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7401560" cy="3760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7D574-9AE9-97F8-9A42-E5351B934188}"/>
              </a:ext>
            </a:extLst>
          </p:cNvPr>
          <p:cNvSpPr txBox="1"/>
          <p:nvPr/>
        </p:nvSpPr>
        <p:spPr>
          <a:xfrm>
            <a:off x="8585200" y="2270483"/>
            <a:ext cx="3058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딱 한 번 </a:t>
            </a:r>
            <a:r>
              <a:rPr lang="en-US" altLang="ko-KR" dirty="0" err="1"/>
              <a:t>rewar</a:t>
            </a:r>
            <a:r>
              <a:rPr lang="ko-KR" altLang="en-US" dirty="0"/>
              <a:t>가 양수가 </a:t>
            </a:r>
            <a:r>
              <a:rPr lang="ko-KR" altLang="en-US" dirty="0" err="1"/>
              <a:t>된적이</a:t>
            </a:r>
            <a:r>
              <a:rPr lang="ko-KR" altLang="en-US" dirty="0"/>
              <a:t> 있지만 중간에 유니티 강화학습 연결이 멈춤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다시 연결돼서 강화학습을 진행했을 때 양수가 됨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근데 학습량을 </a:t>
            </a:r>
            <a:endParaRPr lang="en-US" altLang="ko-KR" dirty="0"/>
          </a:p>
          <a:p>
            <a:pPr algn="ctr"/>
            <a:r>
              <a:rPr lang="ko-KR" altLang="en-US" dirty="0"/>
              <a:t>너무 많이 잡아서</a:t>
            </a:r>
            <a:r>
              <a:rPr lang="en-US" altLang="ko-KR" dirty="0"/>
              <a:t>(</a:t>
            </a:r>
            <a:r>
              <a:rPr lang="ko-KR" altLang="en-US" dirty="0" err="1"/>
              <a:t>백만번</a:t>
            </a:r>
            <a:r>
              <a:rPr lang="en-US" altLang="ko-KR" dirty="0"/>
              <a:t>) </a:t>
            </a:r>
            <a:r>
              <a:rPr lang="ko-KR" altLang="en-US" dirty="0"/>
              <a:t>다시 성능이 낮아짐</a:t>
            </a:r>
          </a:p>
        </p:txBody>
      </p:sp>
    </p:spTree>
    <p:extLst>
      <p:ext uri="{BB962C8B-B14F-4D97-AF65-F5344CB8AC3E}">
        <p14:creationId xmlns:p14="http://schemas.microsoft.com/office/powerpoint/2010/main" val="21826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3D2F5-5E2C-26D9-152D-935E923D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목요일</a:t>
            </a:r>
            <a:r>
              <a:rPr lang="en-US" altLang="ko-KR" dirty="0"/>
              <a:t>,</a:t>
            </a:r>
            <a:r>
              <a:rPr lang="ko-KR" altLang="en-US" dirty="0"/>
              <a:t>금요일 계획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53C7465-46F2-C0E3-3575-623181FE9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32" y="1568768"/>
            <a:ext cx="4042425" cy="4720102"/>
          </a:xfrm>
        </p:spPr>
      </p:pic>
      <p:pic>
        <p:nvPicPr>
          <p:cNvPr id="7" name="그림 6" descr="텍스트, 스크린샷, 폰트, 노랑이(가) 표시된 사진&#10;&#10;자동 생성된 설명">
            <a:extLst>
              <a:ext uri="{FF2B5EF4-FFF2-40B4-BE49-F238E27FC236}">
                <a16:creationId xmlns:a16="http://schemas.microsoft.com/office/drawing/2014/main" id="{F717F2A6-3E7A-A83C-4D6C-1782E40A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68768"/>
            <a:ext cx="4042426" cy="2546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49884-6F18-F2C3-049D-84F24E8B2852}"/>
              </a:ext>
            </a:extLst>
          </p:cNvPr>
          <p:cNvSpPr txBox="1"/>
          <p:nvPr/>
        </p:nvSpPr>
        <p:spPr>
          <a:xfrm>
            <a:off x="5162306" y="4642188"/>
            <a:ext cx="589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스크립트 완성 시키기</a:t>
            </a:r>
            <a:br>
              <a:rPr lang="en-US" altLang="ko-KR" dirty="0"/>
            </a:br>
            <a:r>
              <a:rPr lang="ko-KR" altLang="en-US" dirty="0"/>
              <a:t>강화학습을 위한 스크립트들을 새로 만드는 중이어서 스크립트 완성에 집중</a:t>
            </a:r>
          </a:p>
        </p:txBody>
      </p:sp>
    </p:spTree>
    <p:extLst>
      <p:ext uri="{BB962C8B-B14F-4D97-AF65-F5344CB8AC3E}">
        <p14:creationId xmlns:p14="http://schemas.microsoft.com/office/powerpoint/2010/main" val="19257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1F9F-79C6-1366-9450-9791ED63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토요일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58E71-A23B-3F6D-A204-F8EE79FD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 후 에이전트에 적용시켜보고 </a:t>
            </a:r>
            <a:br>
              <a:rPr lang="en-US" altLang="ko-KR" dirty="0"/>
            </a:br>
            <a:r>
              <a:rPr lang="ko-KR" altLang="en-US" dirty="0"/>
              <a:t>오류 수정해서 강화학습 성공시키기</a:t>
            </a:r>
          </a:p>
        </p:txBody>
      </p:sp>
    </p:spTree>
    <p:extLst>
      <p:ext uri="{BB962C8B-B14F-4D97-AF65-F5344CB8AC3E}">
        <p14:creationId xmlns:p14="http://schemas.microsoft.com/office/powerpoint/2010/main" val="181608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5E23F-972E-38CF-B7BB-0346BFDF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일요일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4A9AB-D302-A142-F53C-7C176AB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 오류 수정</a:t>
            </a:r>
            <a:endParaRPr lang="en-US" altLang="ko-KR" dirty="0"/>
          </a:p>
          <a:p>
            <a:r>
              <a:rPr lang="ko-KR" altLang="en-US" dirty="0"/>
              <a:t>실제 사용할 </a:t>
            </a:r>
            <a:r>
              <a:rPr lang="ko-KR" altLang="en-US" dirty="0" err="1"/>
              <a:t>맵에</a:t>
            </a:r>
            <a:r>
              <a:rPr lang="ko-KR" altLang="en-US" dirty="0"/>
              <a:t> 강화학습 적용시키기</a:t>
            </a:r>
          </a:p>
        </p:txBody>
      </p:sp>
    </p:spTree>
    <p:extLst>
      <p:ext uri="{BB962C8B-B14F-4D97-AF65-F5344CB8AC3E}">
        <p14:creationId xmlns:p14="http://schemas.microsoft.com/office/powerpoint/2010/main" val="278322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Office PowerPoint</Application>
  <PresentationFormat>와이드스크린</PresentationFormat>
  <Paragraphs>19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융합캡스톤 진행상황  iSW_AI  </vt:lpstr>
      <vt:lpstr>강화학습 시도</vt:lpstr>
      <vt:lpstr>강화학습 시도</vt:lpstr>
      <vt:lpstr>강화학습 시도</vt:lpstr>
      <vt:lpstr>강화학습 시도</vt:lpstr>
      <vt:lpstr>목요일,금요일 계획</vt:lpstr>
      <vt:lpstr>토요일 계획</vt:lpstr>
      <vt:lpstr>일요일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EunJu Jeong</dc:creator>
  <cp:lastModifiedBy>EunJu Jeong</cp:lastModifiedBy>
  <cp:revision>1</cp:revision>
  <dcterms:created xsi:type="dcterms:W3CDTF">2024-11-06T20:28:14Z</dcterms:created>
  <dcterms:modified xsi:type="dcterms:W3CDTF">2024-11-06T21:00:49Z</dcterms:modified>
</cp:coreProperties>
</file>