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2"/>
  </p:notesMasterIdLst>
  <p:sldIdLst>
    <p:sldId id="256" r:id="rId2"/>
    <p:sldId id="342" r:id="rId3"/>
    <p:sldId id="361" r:id="rId4"/>
    <p:sldId id="355" r:id="rId5"/>
    <p:sldId id="362" r:id="rId6"/>
    <p:sldId id="346" r:id="rId7"/>
    <p:sldId id="359" r:id="rId8"/>
    <p:sldId id="360" r:id="rId9"/>
    <p:sldId id="345" r:id="rId10"/>
    <p:sldId id="349" r:id="rId11"/>
  </p:sldIdLst>
  <p:sldSz cx="12192000" cy="6858000"/>
  <p:notesSz cx="6858000" cy="9144000"/>
  <p:embeddedFontLst>
    <p:embeddedFont>
      <p:font typeface="BM JUA OTF" panose="02020603020101020101" pitchFamily="18" charset="-127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058"/>
    <a:srgbClr val="FFF2CC"/>
    <a:srgbClr val="FFFFCC"/>
    <a:srgbClr val="FFFFE5"/>
    <a:srgbClr val="FF1515"/>
    <a:srgbClr val="FF3737"/>
    <a:srgbClr val="FF5D5D"/>
    <a:srgbClr val="FF5757"/>
    <a:srgbClr val="FEA082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0685" autoAdjust="0"/>
  </p:normalViewPr>
  <p:slideViewPr>
    <p:cSldViewPr snapToGrid="0">
      <p:cViewPr varScale="1">
        <p:scale>
          <a:sx n="115" d="100"/>
          <a:sy n="115" d="100"/>
        </p:scale>
        <p:origin x="896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sdn wjd" userId="f6ab8474b9fff321" providerId="LiveId" clId="{03F39F15-EAC8-47C4-AF6B-959339DCAD28}"/>
    <pc:docChg chg="undo custSel modSld">
      <pc:chgData name="dmsdn wjd" userId="f6ab8474b9fff321" providerId="LiveId" clId="{03F39F15-EAC8-47C4-AF6B-959339DCAD28}" dt="2024-08-17T05:12:21.580" v="376" actId="478"/>
      <pc:docMkLst>
        <pc:docMk/>
      </pc:docMkLst>
      <pc:sldChg chg="addSp delSp modSp mod">
        <pc:chgData name="dmsdn wjd" userId="f6ab8474b9fff321" providerId="LiveId" clId="{03F39F15-EAC8-47C4-AF6B-959339DCAD28}" dt="2024-08-17T04:33:38.710" v="108" actId="1076"/>
        <pc:sldMkLst>
          <pc:docMk/>
          <pc:sldMk cId="4251324530" sldId="267"/>
        </pc:sldMkLst>
        <pc:spChg chg="mod">
          <ac:chgData name="dmsdn wjd" userId="f6ab8474b9fff321" providerId="LiveId" clId="{03F39F15-EAC8-47C4-AF6B-959339DCAD28}" dt="2024-08-17T04:18:46.399" v="25" actId="20577"/>
          <ac:spMkLst>
            <pc:docMk/>
            <pc:sldMk cId="4251324530" sldId="267"/>
            <ac:spMk id="2" creationId="{0697EB9F-9358-D8C1-A07B-682C7E138506}"/>
          </ac:spMkLst>
        </pc:spChg>
        <pc:spChg chg="mod">
          <ac:chgData name="dmsdn wjd" userId="f6ab8474b9fff321" providerId="LiveId" clId="{03F39F15-EAC8-47C4-AF6B-959339DCAD28}" dt="2024-08-17T04:22:47.892" v="49" actId="20577"/>
          <ac:spMkLst>
            <pc:docMk/>
            <pc:sldMk cId="4251324530" sldId="267"/>
            <ac:spMk id="4" creationId="{313CAE7A-9233-530D-FBEF-CF76E9BC5C7B}"/>
          </ac:spMkLst>
        </pc:spChg>
        <pc:picChg chg="add del mod">
          <ac:chgData name="dmsdn wjd" userId="f6ab8474b9fff321" providerId="LiveId" clId="{03F39F15-EAC8-47C4-AF6B-959339DCAD28}" dt="2024-08-17T04:32:22.952" v="99" actId="478"/>
          <ac:picMkLst>
            <pc:docMk/>
            <pc:sldMk cId="4251324530" sldId="267"/>
            <ac:picMk id="3" creationId="{61ED99B4-0BBF-E7B2-032D-C4042291BB42}"/>
          </ac:picMkLst>
        </pc:picChg>
        <pc:picChg chg="add del">
          <ac:chgData name="dmsdn wjd" userId="f6ab8474b9fff321" providerId="LiveId" clId="{03F39F15-EAC8-47C4-AF6B-959339DCAD28}" dt="2024-08-17T04:32:55.309" v="101" actId="478"/>
          <ac:picMkLst>
            <pc:docMk/>
            <pc:sldMk cId="4251324530" sldId="267"/>
            <ac:picMk id="5" creationId="{6D31E422-F7CD-C610-AA57-8CF956C663C7}"/>
          </ac:picMkLst>
        </pc:picChg>
        <pc:picChg chg="add mod">
          <ac:chgData name="dmsdn wjd" userId="f6ab8474b9fff321" providerId="LiveId" clId="{03F39F15-EAC8-47C4-AF6B-959339DCAD28}" dt="2024-08-17T04:33:38.710" v="108" actId="1076"/>
          <ac:picMkLst>
            <pc:docMk/>
            <pc:sldMk cId="4251324530" sldId="267"/>
            <ac:picMk id="7" creationId="{41EDA9F5-FA08-2E3C-3288-6136132BBB30}"/>
          </ac:picMkLst>
        </pc:picChg>
      </pc:sldChg>
      <pc:sldChg chg="addSp modSp mod">
        <pc:chgData name="dmsdn wjd" userId="f6ab8474b9fff321" providerId="LiveId" clId="{03F39F15-EAC8-47C4-AF6B-959339DCAD28}" dt="2024-08-17T05:01:32.192" v="271" actId="1076"/>
        <pc:sldMkLst>
          <pc:docMk/>
          <pc:sldMk cId="4127987817" sldId="275"/>
        </pc:sldMkLst>
        <pc:spChg chg="mod">
          <ac:chgData name="dmsdn wjd" userId="f6ab8474b9fff321" providerId="LiveId" clId="{03F39F15-EAC8-47C4-AF6B-959339DCAD28}" dt="2024-08-17T05:01:32.192" v="271" actId="1076"/>
          <ac:spMkLst>
            <pc:docMk/>
            <pc:sldMk cId="4127987817" sldId="275"/>
            <ac:spMk id="2" creationId="{0697EB9F-9358-D8C1-A07B-682C7E138506}"/>
          </ac:spMkLst>
        </pc:spChg>
        <pc:spChg chg="add mod">
          <ac:chgData name="dmsdn wjd" userId="f6ab8474b9fff321" providerId="LiveId" clId="{03F39F15-EAC8-47C4-AF6B-959339DCAD28}" dt="2024-08-17T05:01:21.351" v="270" actId="207"/>
          <ac:spMkLst>
            <pc:docMk/>
            <pc:sldMk cId="4127987817" sldId="275"/>
            <ac:spMk id="3" creationId="{4B7FF011-E9E5-EC51-569E-9695061E5406}"/>
          </ac:spMkLst>
        </pc:spChg>
        <pc:spChg chg="mod">
          <ac:chgData name="dmsdn wjd" userId="f6ab8474b9fff321" providerId="LiveId" clId="{03F39F15-EAC8-47C4-AF6B-959339DCAD28}" dt="2024-08-17T05:00:39.924" v="250" actId="1076"/>
          <ac:spMkLst>
            <pc:docMk/>
            <pc:sldMk cId="4127987817" sldId="275"/>
            <ac:spMk id="6" creationId="{33EB7398-7A69-0B77-AE4F-2E56A3495838}"/>
          </ac:spMkLst>
        </pc:spChg>
        <pc:spChg chg="mod">
          <ac:chgData name="dmsdn wjd" userId="f6ab8474b9fff321" providerId="LiveId" clId="{03F39F15-EAC8-47C4-AF6B-959339DCAD28}" dt="2024-08-17T05:00:37.236" v="249" actId="1076"/>
          <ac:spMkLst>
            <pc:docMk/>
            <pc:sldMk cId="4127987817" sldId="275"/>
            <ac:spMk id="7" creationId="{400E6280-DE83-881D-6F2D-1B13F8EB44BA}"/>
          </ac:spMkLst>
        </pc:spChg>
        <pc:spChg chg="mod">
          <ac:chgData name="dmsdn wjd" userId="f6ab8474b9fff321" providerId="LiveId" clId="{03F39F15-EAC8-47C4-AF6B-959339DCAD28}" dt="2024-08-17T05:00:35.299" v="248" actId="1076"/>
          <ac:spMkLst>
            <pc:docMk/>
            <pc:sldMk cId="4127987817" sldId="275"/>
            <ac:spMk id="8" creationId="{662F5DA5-0CE1-347A-33C9-F787527D37C2}"/>
          </ac:spMkLst>
        </pc:spChg>
      </pc:sldChg>
      <pc:sldChg chg="modSp mod">
        <pc:chgData name="dmsdn wjd" userId="f6ab8474b9fff321" providerId="LiveId" clId="{03F39F15-EAC8-47C4-AF6B-959339DCAD28}" dt="2024-08-17T04:28:06.682" v="79" actId="1076"/>
        <pc:sldMkLst>
          <pc:docMk/>
          <pc:sldMk cId="813242686" sldId="276"/>
        </pc:sldMkLst>
        <pc:spChg chg="mod">
          <ac:chgData name="dmsdn wjd" userId="f6ab8474b9fff321" providerId="LiveId" clId="{03F39F15-EAC8-47C4-AF6B-959339DCAD28}" dt="2024-08-17T04:28:06.682" v="79" actId="1076"/>
          <ac:spMkLst>
            <pc:docMk/>
            <pc:sldMk cId="813242686" sldId="276"/>
            <ac:spMk id="40" creationId="{AB5517F6-75DA-6EF6-0EFE-E84C8ED29B2C}"/>
          </ac:spMkLst>
        </pc:spChg>
        <pc:spChg chg="mod">
          <ac:chgData name="dmsdn wjd" userId="f6ab8474b9fff321" providerId="LiveId" clId="{03F39F15-EAC8-47C4-AF6B-959339DCAD28}" dt="2024-08-17T04:27:54.108" v="75" actId="1076"/>
          <ac:spMkLst>
            <pc:docMk/>
            <pc:sldMk cId="813242686" sldId="276"/>
            <ac:spMk id="41" creationId="{F2553C46-7A36-A959-53B1-2E4C9B3DD421}"/>
          </ac:spMkLst>
        </pc:spChg>
      </pc:sldChg>
      <pc:sldChg chg="addSp modSp mod">
        <pc:chgData name="dmsdn wjd" userId="f6ab8474b9fff321" providerId="LiveId" clId="{03F39F15-EAC8-47C4-AF6B-959339DCAD28}" dt="2024-08-17T05:03:50.284" v="307" actId="1076"/>
        <pc:sldMkLst>
          <pc:docMk/>
          <pc:sldMk cId="2017644938" sldId="280"/>
        </pc:sldMkLst>
        <pc:spChg chg="mod">
          <ac:chgData name="dmsdn wjd" userId="f6ab8474b9fff321" providerId="LiveId" clId="{03F39F15-EAC8-47C4-AF6B-959339DCAD28}" dt="2024-08-17T04:46:37.468" v="127" actId="1076"/>
          <ac:spMkLst>
            <pc:docMk/>
            <pc:sldMk cId="2017644938" sldId="280"/>
            <ac:spMk id="3" creationId="{AA73881A-6CA6-8170-BDE6-D23561E81EA1}"/>
          </ac:spMkLst>
        </pc:spChg>
        <pc:spChg chg="add mod">
          <ac:chgData name="dmsdn wjd" userId="f6ab8474b9fff321" providerId="LiveId" clId="{03F39F15-EAC8-47C4-AF6B-959339DCAD28}" dt="2024-08-17T04:48:27.816" v="155" actId="164"/>
          <ac:spMkLst>
            <pc:docMk/>
            <pc:sldMk cId="2017644938" sldId="280"/>
            <ac:spMk id="6" creationId="{7BC72A09-735F-C9B0-F9A9-559F1E384055}"/>
          </ac:spMkLst>
        </pc:spChg>
        <pc:spChg chg="add mod">
          <ac:chgData name="dmsdn wjd" userId="f6ab8474b9fff321" providerId="LiveId" clId="{03F39F15-EAC8-47C4-AF6B-959339DCAD28}" dt="2024-08-17T05:03:25.705" v="306" actId="164"/>
          <ac:spMkLst>
            <pc:docMk/>
            <pc:sldMk cId="2017644938" sldId="280"/>
            <ac:spMk id="8" creationId="{2783D057-9988-7255-C4EB-2C892793C396}"/>
          </ac:spMkLst>
        </pc:spChg>
        <pc:grpChg chg="add mod">
          <ac:chgData name="dmsdn wjd" userId="f6ab8474b9fff321" providerId="LiveId" clId="{03F39F15-EAC8-47C4-AF6B-959339DCAD28}" dt="2024-08-17T05:03:25.705" v="306" actId="164"/>
          <ac:grpSpMkLst>
            <pc:docMk/>
            <pc:sldMk cId="2017644938" sldId="280"/>
            <ac:grpSpMk id="7" creationId="{C7FA62D9-157E-D495-024D-89AF389844F4}"/>
          </ac:grpSpMkLst>
        </pc:grpChg>
        <pc:grpChg chg="add mod">
          <ac:chgData name="dmsdn wjd" userId="f6ab8474b9fff321" providerId="LiveId" clId="{03F39F15-EAC8-47C4-AF6B-959339DCAD28}" dt="2024-08-17T05:03:50.284" v="307" actId="1076"/>
          <ac:grpSpMkLst>
            <pc:docMk/>
            <pc:sldMk cId="2017644938" sldId="280"/>
            <ac:grpSpMk id="9" creationId="{56E86F01-640D-1D70-041F-5C304CA7D6BC}"/>
          </ac:grpSpMkLst>
        </pc:grpChg>
        <pc:picChg chg="add mod modCrop">
          <ac:chgData name="dmsdn wjd" userId="f6ab8474b9fff321" providerId="LiveId" clId="{03F39F15-EAC8-47C4-AF6B-959339DCAD28}" dt="2024-08-17T04:48:27.816" v="155" actId="164"/>
          <ac:picMkLst>
            <pc:docMk/>
            <pc:sldMk cId="2017644938" sldId="280"/>
            <ac:picMk id="5" creationId="{A4F7B983-BD8F-DF0E-D1FD-12A00AB4334B}"/>
          </ac:picMkLst>
        </pc:picChg>
      </pc:sldChg>
      <pc:sldChg chg="addSp modSp mod">
        <pc:chgData name="dmsdn wjd" userId="f6ab8474b9fff321" providerId="LiveId" clId="{03F39F15-EAC8-47C4-AF6B-959339DCAD28}" dt="2024-08-17T05:02:01.736" v="273" actId="1076"/>
        <pc:sldMkLst>
          <pc:docMk/>
          <pc:sldMk cId="4000243544" sldId="285"/>
        </pc:sldMkLst>
        <pc:spChg chg="mod">
          <ac:chgData name="dmsdn wjd" userId="f6ab8474b9fff321" providerId="LiveId" clId="{03F39F15-EAC8-47C4-AF6B-959339DCAD28}" dt="2024-08-17T04:57:33.288" v="238" actId="20577"/>
          <ac:spMkLst>
            <pc:docMk/>
            <pc:sldMk cId="4000243544" sldId="285"/>
            <ac:spMk id="3" creationId="{AA73881A-6CA6-8170-BDE6-D23561E81EA1}"/>
          </ac:spMkLst>
        </pc:spChg>
        <pc:spChg chg="add mod">
          <ac:chgData name="dmsdn wjd" userId="f6ab8474b9fff321" providerId="LiveId" clId="{03F39F15-EAC8-47C4-AF6B-959339DCAD28}" dt="2024-08-17T04:57:09.933" v="237" actId="164"/>
          <ac:spMkLst>
            <pc:docMk/>
            <pc:sldMk cId="4000243544" sldId="285"/>
            <ac:spMk id="11" creationId="{75A6F453-3683-FA7D-2388-66A30B17E8B4}"/>
          </ac:spMkLst>
        </pc:spChg>
        <pc:grpChg chg="add mod">
          <ac:chgData name="dmsdn wjd" userId="f6ab8474b9fff321" providerId="LiveId" clId="{03F39F15-EAC8-47C4-AF6B-959339DCAD28}" dt="2024-08-17T05:02:01.736" v="273" actId="1076"/>
          <ac:grpSpMkLst>
            <pc:docMk/>
            <pc:sldMk cId="4000243544" sldId="285"/>
            <ac:grpSpMk id="12" creationId="{8A90AAEC-201F-91DC-CB79-5149D8FE02C6}"/>
          </ac:grpSpMkLst>
        </pc:grpChg>
        <pc:picChg chg="add mod">
          <ac:chgData name="dmsdn wjd" userId="f6ab8474b9fff321" providerId="LiveId" clId="{03F39F15-EAC8-47C4-AF6B-959339DCAD28}" dt="2024-08-17T04:57:09.933" v="237" actId="164"/>
          <ac:picMkLst>
            <pc:docMk/>
            <pc:sldMk cId="4000243544" sldId="285"/>
            <ac:picMk id="6" creationId="{A3578311-C64F-4A31-85B1-33DDD153639A}"/>
          </ac:picMkLst>
        </pc:picChg>
        <pc:picChg chg="add mod">
          <ac:chgData name="dmsdn wjd" userId="f6ab8474b9fff321" providerId="LiveId" clId="{03F39F15-EAC8-47C4-AF6B-959339DCAD28}" dt="2024-08-17T04:57:09.933" v="237" actId="164"/>
          <ac:picMkLst>
            <pc:docMk/>
            <pc:sldMk cId="4000243544" sldId="285"/>
            <ac:picMk id="8" creationId="{7D965175-169B-2E76-43F9-325ACFC2DA68}"/>
          </ac:picMkLst>
        </pc:picChg>
        <pc:picChg chg="add mod">
          <ac:chgData name="dmsdn wjd" userId="f6ab8474b9fff321" providerId="LiveId" clId="{03F39F15-EAC8-47C4-AF6B-959339DCAD28}" dt="2024-08-17T04:57:09.933" v="237" actId="164"/>
          <ac:picMkLst>
            <pc:docMk/>
            <pc:sldMk cId="4000243544" sldId="285"/>
            <ac:picMk id="10" creationId="{0761D882-6229-2E04-E5D0-B623F5DFF8EA}"/>
          </ac:picMkLst>
        </pc:picChg>
      </pc:sldChg>
      <pc:sldChg chg="addSp modSp mod">
        <pc:chgData name="dmsdn wjd" userId="f6ab8474b9fff321" providerId="LiveId" clId="{03F39F15-EAC8-47C4-AF6B-959339DCAD28}" dt="2024-08-17T05:10:31.927" v="364" actId="1076"/>
        <pc:sldMkLst>
          <pc:docMk/>
          <pc:sldMk cId="410879796" sldId="287"/>
        </pc:sldMkLst>
        <pc:spChg chg="mod">
          <ac:chgData name="dmsdn wjd" userId="f6ab8474b9fff321" providerId="LiveId" clId="{03F39F15-EAC8-47C4-AF6B-959339DCAD28}" dt="2024-08-17T05:08:50.936" v="344" actId="1076"/>
          <ac:spMkLst>
            <pc:docMk/>
            <pc:sldMk cId="410879796" sldId="287"/>
            <ac:spMk id="3" creationId="{AA73881A-6CA6-8170-BDE6-D23561E81EA1}"/>
          </ac:spMkLst>
        </pc:spChg>
        <pc:spChg chg="add mod">
          <ac:chgData name="dmsdn wjd" userId="f6ab8474b9fff321" providerId="LiveId" clId="{03F39F15-EAC8-47C4-AF6B-959339DCAD28}" dt="2024-08-17T05:10:31.927" v="364" actId="1076"/>
          <ac:spMkLst>
            <pc:docMk/>
            <pc:sldMk cId="410879796" sldId="287"/>
            <ac:spMk id="6" creationId="{85BDAF16-0E2A-75DC-EC09-1619BB2F3146}"/>
          </ac:spMkLst>
        </pc:spChg>
        <pc:picChg chg="add mod">
          <ac:chgData name="dmsdn wjd" userId="f6ab8474b9fff321" providerId="LiveId" clId="{03F39F15-EAC8-47C4-AF6B-959339DCAD28}" dt="2024-08-17T05:06:10.512" v="327" actId="1076"/>
          <ac:picMkLst>
            <pc:docMk/>
            <pc:sldMk cId="410879796" sldId="287"/>
            <ac:picMk id="5" creationId="{B040459E-986C-56D4-7ED2-032CDB78B14D}"/>
          </ac:picMkLst>
        </pc:picChg>
      </pc:sldChg>
      <pc:sldChg chg="modSp mod">
        <pc:chgData name="dmsdn wjd" userId="f6ab8474b9fff321" providerId="LiveId" clId="{03F39F15-EAC8-47C4-AF6B-959339DCAD28}" dt="2024-08-17T04:27:38.340" v="71" actId="14100"/>
        <pc:sldMkLst>
          <pc:docMk/>
          <pc:sldMk cId="2326168383" sldId="290"/>
        </pc:sldMkLst>
        <pc:spChg chg="mod">
          <ac:chgData name="dmsdn wjd" userId="f6ab8474b9fff321" providerId="LiveId" clId="{03F39F15-EAC8-47C4-AF6B-959339DCAD28}" dt="2024-08-17T04:27:18.647" v="66" actId="2711"/>
          <ac:spMkLst>
            <pc:docMk/>
            <pc:sldMk cId="2326168383" sldId="290"/>
            <ac:spMk id="38" creationId="{39742454-D008-BF9E-D849-8AD1DF9F7998}"/>
          </ac:spMkLst>
        </pc:spChg>
        <pc:spChg chg="mod">
          <ac:chgData name="dmsdn wjd" userId="f6ab8474b9fff321" providerId="LiveId" clId="{03F39F15-EAC8-47C4-AF6B-959339DCAD28}" dt="2024-08-17T04:27:32.882" v="70" actId="1076"/>
          <ac:spMkLst>
            <pc:docMk/>
            <pc:sldMk cId="2326168383" sldId="290"/>
            <ac:spMk id="39" creationId="{BAAA9E94-6E89-B32E-1A1F-9A37705DC4C8}"/>
          </ac:spMkLst>
        </pc:spChg>
        <pc:cxnChg chg="mod">
          <ac:chgData name="dmsdn wjd" userId="f6ab8474b9fff321" providerId="LiveId" clId="{03F39F15-EAC8-47C4-AF6B-959339DCAD28}" dt="2024-08-17T04:26:40.911" v="62" actId="14100"/>
          <ac:cxnSpMkLst>
            <pc:docMk/>
            <pc:sldMk cId="2326168383" sldId="290"/>
            <ac:cxnSpMk id="36" creationId="{ECA42507-9685-E1B7-A530-C8D68CF29B61}"/>
          </ac:cxnSpMkLst>
        </pc:cxnChg>
        <pc:cxnChg chg="mod">
          <ac:chgData name="dmsdn wjd" userId="f6ab8474b9fff321" providerId="LiveId" clId="{03F39F15-EAC8-47C4-AF6B-959339DCAD28}" dt="2024-08-17T04:27:38.340" v="71" actId="14100"/>
          <ac:cxnSpMkLst>
            <pc:docMk/>
            <pc:sldMk cId="2326168383" sldId="290"/>
            <ac:cxnSpMk id="37" creationId="{AD097C24-8CF2-20EE-DE53-5F578F1E63C4}"/>
          </ac:cxnSpMkLst>
        </pc:cxnChg>
      </pc:sldChg>
      <pc:sldChg chg="addSp delSp modSp mod">
        <pc:chgData name="dmsdn wjd" userId="f6ab8474b9fff321" providerId="LiveId" clId="{03F39F15-EAC8-47C4-AF6B-959339DCAD28}" dt="2024-08-17T05:12:21.580" v="376" actId="478"/>
        <pc:sldMkLst>
          <pc:docMk/>
          <pc:sldMk cId="1165118589" sldId="292"/>
        </pc:sldMkLst>
        <pc:spChg chg="mod">
          <ac:chgData name="dmsdn wjd" userId="f6ab8474b9fff321" providerId="LiveId" clId="{03F39F15-EAC8-47C4-AF6B-959339DCAD28}" dt="2024-08-17T04:30:02.939" v="80" actId="404"/>
          <ac:spMkLst>
            <pc:docMk/>
            <pc:sldMk cId="1165118589" sldId="292"/>
            <ac:spMk id="4" creationId="{1E7000D0-ABCE-7A90-A973-B5FA9AAD9E88}"/>
          </ac:spMkLst>
        </pc:spChg>
        <pc:picChg chg="add del mod">
          <ac:chgData name="dmsdn wjd" userId="f6ab8474b9fff321" providerId="LiveId" clId="{03F39F15-EAC8-47C4-AF6B-959339DCAD28}" dt="2024-08-17T05:12:21.580" v="376" actId="478"/>
          <ac:picMkLst>
            <pc:docMk/>
            <pc:sldMk cId="1165118589" sldId="292"/>
            <ac:picMk id="5" creationId="{A792B5D1-0211-71C0-DF18-7D4E474366A0}"/>
          </ac:picMkLst>
        </pc:picChg>
      </pc:sldChg>
      <pc:sldChg chg="modSp mod">
        <pc:chgData name="dmsdn wjd" userId="f6ab8474b9fff321" providerId="LiveId" clId="{03F39F15-EAC8-47C4-AF6B-959339DCAD28}" dt="2024-08-17T04:30:13.898" v="81" actId="404"/>
        <pc:sldMkLst>
          <pc:docMk/>
          <pc:sldMk cId="1799201507" sldId="293"/>
        </pc:sldMkLst>
        <pc:spChg chg="mod">
          <ac:chgData name="dmsdn wjd" userId="f6ab8474b9fff321" providerId="LiveId" clId="{03F39F15-EAC8-47C4-AF6B-959339DCAD28}" dt="2024-08-17T04:30:13.898" v="81" actId="404"/>
          <ac:spMkLst>
            <pc:docMk/>
            <pc:sldMk cId="1799201507" sldId="293"/>
            <ac:spMk id="4" creationId="{1E7000D0-ABCE-7A90-A973-B5FA9AAD9E88}"/>
          </ac:spMkLst>
        </pc:spChg>
      </pc:sldChg>
      <pc:sldChg chg="modSp mod">
        <pc:chgData name="dmsdn wjd" userId="f6ab8474b9fff321" providerId="LiveId" clId="{03F39F15-EAC8-47C4-AF6B-959339DCAD28}" dt="2024-08-17T04:30:17.749" v="82" actId="404"/>
        <pc:sldMkLst>
          <pc:docMk/>
          <pc:sldMk cId="358926596" sldId="294"/>
        </pc:sldMkLst>
        <pc:spChg chg="mod">
          <ac:chgData name="dmsdn wjd" userId="f6ab8474b9fff321" providerId="LiveId" clId="{03F39F15-EAC8-47C4-AF6B-959339DCAD28}" dt="2024-08-17T04:30:17.749" v="82" actId="404"/>
          <ac:spMkLst>
            <pc:docMk/>
            <pc:sldMk cId="358926596" sldId="294"/>
            <ac:spMk id="4" creationId="{1E7000D0-ABCE-7A90-A973-B5FA9AAD9E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29BB9576-D6B4-49AD-914D-D18756BC8A34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95701E07-ED62-4BB5-A700-440C910F28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5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BM JUA OTF" panose="02020603020101020101" pitchFamily="18" charset="-127"/>
        <a:ea typeface="BM JUA OTF" panose="02020603020101020101" pitchFamily="18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BM JUA OTF" panose="02020603020101020101" pitchFamily="18" charset="-127"/>
        <a:ea typeface="BM JUA OTF" panose="02020603020101020101" pitchFamily="18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BM JUA OTF" panose="02020603020101020101" pitchFamily="18" charset="-127"/>
        <a:ea typeface="BM JUA OTF" panose="02020603020101020101" pitchFamily="18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BM JUA OTF" panose="02020603020101020101" pitchFamily="18" charset="-127"/>
        <a:ea typeface="BM JUA OTF" panose="02020603020101020101" pitchFamily="18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BM JUA OTF" panose="02020603020101020101" pitchFamily="18" charset="-127"/>
        <a:ea typeface="BM JUA OTF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endParaRPr lang="ko-KR" altLang="ko-KR" sz="1800" kern="1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12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5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0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420E-7BEE-649E-5677-A6ED4804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FC965A-DE93-6F67-A86C-4EE865107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D8F510-2B58-3B2D-99A7-11D861A8A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B8956-6124-D6D2-C253-B135E1D87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90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E271-6BC7-47B7-C2C5-ED035273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D46E9F-770E-3E18-96D4-4EEB0C04B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65D229-CF2E-FE2B-5BBF-96459962D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B35C6-BD4F-3F72-5824-548AF19B7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83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6C95A-0CB6-929B-5D35-EC88FC244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588F26-DBC0-3E75-1487-36AF17C4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9AB42E-37CF-D418-FB06-32998E344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36587-DD41-B332-A5D6-AC0A94038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7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8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90C3-6E8B-0939-BACC-C19A2667D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6A72B0-84D7-997F-9583-26FC1EC8B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DE872D-90B2-4682-CC6D-53BDC62C2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A6699-F717-D239-1D2E-06624A7A5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0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0346-E729-8F67-1BDB-E41C9851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9757F1-8AF6-E24D-4712-72817C478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7DC8C9-51B0-A0AF-2888-98FA78C85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AA737-DF82-BDA9-A6A2-CE061923A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6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01E07-ED62-4BB5-A700-440C910F284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2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ea typeface="BM JUA OTF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2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30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1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ea typeface="BM JUA OTF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3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5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ea typeface="BM JUA OTF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ea typeface="BM JUA OTF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  <a:lvl2pPr>
              <a:defRPr b="0" i="0">
                <a:ea typeface="BM JUA OTF" panose="02020603020101020101" pitchFamily="18" charset="-127"/>
              </a:defRPr>
            </a:lvl2pPr>
            <a:lvl3pPr>
              <a:defRPr b="0" i="0">
                <a:ea typeface="BM JUA OTF" panose="02020603020101020101" pitchFamily="18" charset="-127"/>
              </a:defRPr>
            </a:lvl3pPr>
            <a:lvl4pPr>
              <a:defRPr b="0" i="0">
                <a:ea typeface="BM JUA OTF" panose="02020603020101020101" pitchFamily="18" charset="-127"/>
              </a:defRPr>
            </a:lvl4pPr>
            <a:lvl5pPr>
              <a:defRPr b="0" i="0">
                <a:ea typeface="BM JUA OTF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1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ea typeface="BM JUA OTF" panose="02020603020101020101" pitchFamily="18" charset="-127"/>
              </a:defRPr>
            </a:lvl1pPr>
            <a:lvl2pPr>
              <a:defRPr sz="2800" b="0" i="0">
                <a:ea typeface="BM JUA OTF" panose="02020603020101020101" pitchFamily="18" charset="-127"/>
              </a:defRPr>
            </a:lvl2pPr>
            <a:lvl3pPr>
              <a:defRPr sz="2400" b="0" i="0">
                <a:ea typeface="BM JUA OTF" panose="02020603020101020101" pitchFamily="18" charset="-127"/>
              </a:defRPr>
            </a:lvl3pPr>
            <a:lvl4pPr>
              <a:defRPr sz="2000" b="0" i="0">
                <a:ea typeface="BM JUA OTF" panose="02020603020101020101" pitchFamily="18" charset="-127"/>
              </a:defRPr>
            </a:lvl4pPr>
            <a:lvl5pPr>
              <a:defRPr sz="2000" b="0" i="0">
                <a:ea typeface="BM JUA OTF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ea typeface="BM JUA OTF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ea typeface="BM JUA OTF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 b="0" i="0">
                <a:ea typeface="BM JUA OTF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ea typeface="BM JUA OTF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3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BM JUA OTF" panose="02020603020101020101" pitchFamily="18" charset="-127"/>
              </a:defRPr>
            </a:lvl1pPr>
          </a:lstStyle>
          <a:p>
            <a:fld id="{0BB1C0CC-DF5C-4829-8251-42A9C0C734CF}" type="datetimeFigureOut">
              <a:rPr lang="ko-KR" altLang="en-US" smtClean="0"/>
              <a:pPr/>
              <a:t>2024. 12. 10.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ea typeface="BM JUA 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ea typeface="BM JUA OTF" panose="02020603020101020101" pitchFamily="18" charset="-127"/>
              </a:defRPr>
            </a:lvl1pPr>
          </a:lstStyle>
          <a:p>
            <a:fld id="{BD3A8ED5-D2C6-4233-B47C-36CCA5FFB1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452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BM JUA OTF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BM JUA OTF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BM JUA OTF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BM JUA OTF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BM JUA OTF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BM JUA OTF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arsliao/Prometheus" TargetMode="External"/><Relationship Id="rId3" Type="http://schemas.openxmlformats.org/officeDocument/2006/relationships/hyperlink" Target="https://github.com/NoTaste-def/Server-Monitoring" TargetMode="External"/><Relationship Id="rId7" Type="http://schemas.openxmlformats.org/officeDocument/2006/relationships/hyperlink" Target="https://github.com/prometheus/client_python" TargetMode="External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wook-practice/python-prometheus-metrics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github.com/dstyle0210/websocket/tree/main/src" TargetMode="External"/><Relationship Id="rId10" Type="http://schemas.openxmlformats.org/officeDocument/2006/relationships/hyperlink" Target="https://github.com/justadudewhohacks/websocket-chat" TargetMode="External"/><Relationship Id="rId4" Type="http://schemas.openxmlformats.org/officeDocument/2006/relationships/hyperlink" Target="https://github.com/Vak-kas/jwtExp" TargetMode="External"/><Relationship Id="rId9" Type="http://schemas.openxmlformats.org/officeDocument/2006/relationships/hyperlink" Target="https://github.com/joewalnes/reconnecting-websock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걷기 단색으로 채워진">
            <a:extLst>
              <a:ext uri="{FF2B5EF4-FFF2-40B4-BE49-F238E27FC236}">
                <a16:creationId xmlns:a16="http://schemas.microsoft.com/office/drawing/2014/main" id="{7999B61D-8302-0894-ABEF-BFBB9B433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885" y="3429000"/>
            <a:ext cx="3429000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3E1F4A-2C92-2D04-1A9A-27FFD88D7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33" y="2136108"/>
            <a:ext cx="9848334" cy="109361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FFE5"/>
                </a:solidFill>
                <a:latin typeface="BM JUA OTF" panose="02020603020101020101" pitchFamily="18" charset="-127"/>
                <a:cs typeface="Avenir Regular" panose="020B0503020203020204" pitchFamily="34" charset="-78"/>
              </a:rPr>
              <a:t>SW</a:t>
            </a:r>
            <a:r>
              <a:rPr lang="ko-KR" altLang="en-US" dirty="0">
                <a:solidFill>
                  <a:srgbClr val="FFFFE5"/>
                </a:solidFill>
                <a:latin typeface="BM JUA OTF" panose="02020603020101020101" pitchFamily="18" charset="-127"/>
                <a:cs typeface="Avenir Regular" panose="020B0503020203020204" pitchFamily="34" charset="-78"/>
              </a:rPr>
              <a:t>중심대학 산학연계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EEF79-DEA3-DCDC-8986-7804C548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785" y="5511332"/>
            <a:ext cx="2748215" cy="130736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BM JUA OTF" panose="02020603020101020101" pitchFamily="18" charset="-127"/>
              </a:rPr>
              <a:t>20201738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BM JUA OTF" panose="02020603020101020101" pitchFamily="18" charset="-127"/>
              </a:rPr>
              <a:t> 서민재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BM JUA OTF" panose="020206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BM JUA OTF" panose="02020603020101020101" pitchFamily="18" charset="-127"/>
              </a:rPr>
              <a:t>20201761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BM JUA OTF" panose="02020603020101020101" pitchFamily="18" charset="-127"/>
              </a:rPr>
              <a:t> 김영권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BM JUA OTF" panose="02020603020101020101" pitchFamily="18" charset="-127"/>
            </a:endParaRPr>
          </a:p>
        </p:txBody>
      </p:sp>
      <p:pic>
        <p:nvPicPr>
          <p:cNvPr id="9" name="그래픽 8" descr="고양이 윤곽선">
            <a:extLst>
              <a:ext uri="{FF2B5EF4-FFF2-40B4-BE49-F238E27FC236}">
                <a16:creationId xmlns:a16="http://schemas.microsoft.com/office/drawing/2014/main" id="{B2CA9E8B-24E2-0A39-9DA6-D6C36D197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463" y="154653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0407F-86C5-A534-A521-BFA26F1EA875}"/>
              </a:ext>
            </a:extLst>
          </p:cNvPr>
          <p:cNvSpPr txBox="1"/>
          <p:nvPr/>
        </p:nvSpPr>
        <p:spPr>
          <a:xfrm>
            <a:off x="1245258" y="3229722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JWT 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기반 인증 시스템 구축 및 모니터링 플랫폼</a:t>
            </a:r>
          </a:p>
        </p:txBody>
      </p:sp>
    </p:spTree>
    <p:extLst>
      <p:ext uri="{BB962C8B-B14F-4D97-AF65-F5344CB8AC3E}">
        <p14:creationId xmlns:p14="http://schemas.microsoft.com/office/powerpoint/2010/main" val="403304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C7CC-3482-4431-BAF9-3E14042B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EE4E960-6550-AEF0-4535-A370BE019BEC}"/>
              </a:ext>
            </a:extLst>
          </p:cNvPr>
          <p:cNvCxnSpPr>
            <a:cxnSpLocks/>
          </p:cNvCxnSpPr>
          <p:nvPr/>
        </p:nvCxnSpPr>
        <p:spPr>
          <a:xfrm>
            <a:off x="6095999" y="2299360"/>
            <a:ext cx="2638338" cy="1180110"/>
          </a:xfrm>
          <a:prstGeom prst="line">
            <a:avLst/>
          </a:prstGeom>
          <a:ln w="571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1A0EDAF-99AA-1268-5413-CEBFAF29FAC5}"/>
              </a:ext>
            </a:extLst>
          </p:cNvPr>
          <p:cNvCxnSpPr>
            <a:cxnSpLocks/>
          </p:cNvCxnSpPr>
          <p:nvPr/>
        </p:nvCxnSpPr>
        <p:spPr>
          <a:xfrm flipV="1">
            <a:off x="8734337" y="1429492"/>
            <a:ext cx="2082166" cy="2049978"/>
          </a:xfrm>
          <a:prstGeom prst="line">
            <a:avLst/>
          </a:prstGeom>
          <a:ln w="571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7B38532-602B-F85D-837B-F294F7A069C3}"/>
              </a:ext>
            </a:extLst>
          </p:cNvPr>
          <p:cNvCxnSpPr>
            <a:cxnSpLocks/>
          </p:cNvCxnSpPr>
          <p:nvPr/>
        </p:nvCxnSpPr>
        <p:spPr>
          <a:xfrm flipV="1">
            <a:off x="4333555" y="2198418"/>
            <a:ext cx="1900990" cy="2367646"/>
          </a:xfrm>
          <a:prstGeom prst="line">
            <a:avLst/>
          </a:prstGeom>
          <a:ln w="571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85EE03E-2021-DAC8-B10D-CC977C67BD79}"/>
              </a:ext>
            </a:extLst>
          </p:cNvPr>
          <p:cNvCxnSpPr/>
          <p:nvPr/>
        </p:nvCxnSpPr>
        <p:spPr>
          <a:xfrm flipV="1">
            <a:off x="1510146" y="4465122"/>
            <a:ext cx="2883724" cy="969323"/>
          </a:xfrm>
          <a:prstGeom prst="line">
            <a:avLst/>
          </a:prstGeom>
          <a:ln w="57150">
            <a:solidFill>
              <a:srgbClr val="FFF2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40CAC53-6CE4-0763-D14D-4C136E771FD5}"/>
              </a:ext>
            </a:extLst>
          </p:cNvPr>
          <p:cNvSpPr/>
          <p:nvPr/>
        </p:nvSpPr>
        <p:spPr>
          <a:xfrm>
            <a:off x="338449" y="4254335"/>
            <a:ext cx="2343395" cy="2360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09/24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JWT 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구현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7F4283-06F1-7061-86FD-3AB7C8F39018}"/>
              </a:ext>
            </a:extLst>
          </p:cNvPr>
          <p:cNvSpPr/>
          <p:nvPr/>
        </p:nvSpPr>
        <p:spPr>
          <a:xfrm>
            <a:off x="3137079" y="3378529"/>
            <a:ext cx="2343395" cy="236022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10/15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프로메테우스 적용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54567B-397C-A817-4D5A-FB9072232F25}"/>
              </a:ext>
            </a:extLst>
          </p:cNvPr>
          <p:cNvSpPr/>
          <p:nvPr/>
        </p:nvSpPr>
        <p:spPr>
          <a:xfrm>
            <a:off x="4924302" y="1119250"/>
            <a:ext cx="2343395" cy="23602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10/29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서버 데이터 추출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2E84B4-E9B4-441D-B8B2-84A90493C3D4}"/>
              </a:ext>
            </a:extLst>
          </p:cNvPr>
          <p:cNvSpPr/>
          <p:nvPr/>
        </p:nvSpPr>
        <p:spPr>
          <a:xfrm>
            <a:off x="7562640" y="2299360"/>
            <a:ext cx="2343395" cy="2360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11/01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 시각화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0E4F1-E2BF-E2E7-FA8B-43D09032E225}"/>
              </a:ext>
            </a:extLst>
          </p:cNvPr>
          <p:cNvSpPr/>
          <p:nvPr/>
        </p:nvSpPr>
        <p:spPr>
          <a:xfrm>
            <a:off x="9636826" y="249382"/>
            <a:ext cx="2343395" cy="2360221"/>
          </a:xfrm>
          <a:prstGeom prst="ellipse">
            <a:avLst/>
          </a:prstGeom>
          <a:solidFill>
            <a:srgbClr val="FE80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11/8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녹화</a:t>
            </a:r>
            <a:r>
              <a:rPr kumimoji="1"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정지 기능</a:t>
            </a:r>
            <a:endParaRPr kumimoji="1" lang="en-US" altLang="ko-KR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2B239-7AAC-49AA-69C1-1FF63E11AF5D}"/>
              </a:ext>
            </a:extLst>
          </p:cNvPr>
          <p:cNvSpPr txBox="1"/>
          <p:nvPr/>
        </p:nvSpPr>
        <p:spPr>
          <a:xfrm>
            <a:off x="358444" y="243444"/>
            <a:ext cx="140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Front</a:t>
            </a:r>
            <a:endParaRPr kumimoji="1" lang="ko-KR" altLang="en-US" sz="3600" dirty="0">
              <a:solidFill>
                <a:srgbClr val="FFF2C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60762-7171-A89E-9867-916B5DC8FC0F}"/>
              </a:ext>
            </a:extLst>
          </p:cNvPr>
          <p:cNvSpPr txBox="1"/>
          <p:nvPr/>
        </p:nvSpPr>
        <p:spPr>
          <a:xfrm>
            <a:off x="1763498" y="451193"/>
            <a:ext cx="28658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BM JUA OTF" panose="02020603020101020101" pitchFamily="18" charset="-127"/>
                <a:ea typeface="BM JUA OTF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https://github.com/NoTaste-def/Server-Monitoring</a:t>
            </a:r>
            <a:endParaRPr lang="en-US" altLang="ko-KR" sz="9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26E7C-2CAD-0AD1-6DF5-0A5128E4F4BA}"/>
              </a:ext>
            </a:extLst>
          </p:cNvPr>
          <p:cNvSpPr txBox="1"/>
          <p:nvPr/>
        </p:nvSpPr>
        <p:spPr>
          <a:xfrm>
            <a:off x="358443" y="889775"/>
            <a:ext cx="116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Back</a:t>
            </a:r>
            <a:endParaRPr kumimoji="1" lang="ko-KR" altLang="en-US" sz="3600" dirty="0">
              <a:solidFill>
                <a:srgbClr val="FFF2C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93EB5-9123-BBA2-77D7-7A15C7E9B283}"/>
              </a:ext>
            </a:extLst>
          </p:cNvPr>
          <p:cNvSpPr txBox="1"/>
          <p:nvPr/>
        </p:nvSpPr>
        <p:spPr>
          <a:xfrm>
            <a:off x="1552165" y="1107972"/>
            <a:ext cx="20289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https://github.com/Vak-kas/jwtExp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B2AAA3-2D1A-413A-59DC-4C6C3854B88E}"/>
              </a:ext>
            </a:extLst>
          </p:cNvPr>
          <p:cNvSpPr txBox="1"/>
          <p:nvPr/>
        </p:nvSpPr>
        <p:spPr>
          <a:xfrm>
            <a:off x="358443" y="2272455"/>
            <a:ext cx="3635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https://github.com/dstyle0210/websocket/tree/main/src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https://github.com/sungwook-practice/python-prometheus-metrics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https://github.com/prometheus/client_python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https://github.com/starsliao/Prometheus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https://github.com/joewalnes/reconnecting-websocket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just"/>
            <a:r>
              <a:rPr lang="en" altLang="ko-KR" sz="900" u="sng" dirty="0">
                <a:effectLst/>
                <a:latin typeface="BM JUA OTF" panose="02020603020101020101" pitchFamily="18" charset="-127"/>
                <a:ea typeface="BM JUA OTF" panose="02020603020101020101" pitchFamily="18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https://github.com/justadudewhohacks/websocket-chat</a:t>
            </a:r>
            <a:endParaRPr lang="en" altLang="ko-KR" sz="90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C2206-5214-CD67-7529-FB2CFA2CA456}"/>
              </a:ext>
            </a:extLst>
          </p:cNvPr>
          <p:cNvSpPr txBox="1"/>
          <p:nvPr/>
        </p:nvSpPr>
        <p:spPr>
          <a:xfrm>
            <a:off x="358443" y="1817235"/>
            <a:ext cx="27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Open-Source References</a:t>
            </a:r>
            <a:endParaRPr kumimoji="1" lang="ko-KR" altLang="en-US" dirty="0">
              <a:solidFill>
                <a:srgbClr val="FFF2C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95AD0-B930-BD7E-569E-9965F83BD9BD}"/>
              </a:ext>
            </a:extLst>
          </p:cNvPr>
          <p:cNvSpPr txBox="1"/>
          <p:nvPr/>
        </p:nvSpPr>
        <p:spPr>
          <a:xfrm>
            <a:off x="8109231" y="5428508"/>
            <a:ext cx="359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Thank you.</a:t>
            </a:r>
            <a:endParaRPr lang="ko-KR" altLang="en-US" sz="6000" dirty="0">
              <a:solidFill>
                <a:schemeClr val="accent4">
                  <a:lumMod val="20000"/>
                  <a:lumOff val="8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4" name="그래픽 23" descr="고양이">
            <a:extLst>
              <a:ext uri="{FF2B5EF4-FFF2-40B4-BE49-F238E27FC236}">
                <a16:creationId xmlns:a16="http://schemas.microsoft.com/office/drawing/2014/main" id="{86DB99DE-7EBD-DE90-D792-352501035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98439" y="5185765"/>
            <a:ext cx="485485" cy="4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4개의 일본 교과서 캐릭터 아이디어 | 일본, 교과서, 이모티콘">
            <a:extLst>
              <a:ext uri="{FF2B5EF4-FFF2-40B4-BE49-F238E27FC236}">
                <a16:creationId xmlns:a16="http://schemas.microsoft.com/office/drawing/2014/main" id="{CEEE5E4B-4516-AA74-61A6-A5403572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47" y="1216325"/>
            <a:ext cx="2159108" cy="213461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A8CB045C-E2AB-B033-7554-DB65CAFE0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" b="27844"/>
          <a:stretch/>
        </p:blipFill>
        <p:spPr bwMode="auto">
          <a:xfrm>
            <a:off x="7350512" y="1216325"/>
            <a:ext cx="2292092" cy="213461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6BFE9-B095-55B9-23C5-9BDC0064ABF6}"/>
              </a:ext>
            </a:extLst>
          </p:cNvPr>
          <p:cNvSpPr txBox="1"/>
          <p:nvPr/>
        </p:nvSpPr>
        <p:spPr>
          <a:xfrm>
            <a:off x="2252547" y="3476138"/>
            <a:ext cx="3843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서민재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JWT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서버 구축 및 모니터링 서버 구축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백엔드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컴퓨터공학과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76D26-8524-9680-BFA2-37B4ED1CBFD5}"/>
              </a:ext>
            </a:extLst>
          </p:cNvPr>
          <p:cNvSpPr txBox="1"/>
          <p:nvPr/>
        </p:nvSpPr>
        <p:spPr>
          <a:xfrm>
            <a:off x="7350512" y="3674323"/>
            <a:ext cx="3352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김영권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시각화 및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UI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구현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프론트엔드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컴퓨터공학과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74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9948-A06B-0ACD-1916-18841F169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018B4-1729-26CB-EE54-754BA85F8A9B}"/>
              </a:ext>
            </a:extLst>
          </p:cNvPr>
          <p:cNvSpPr txBox="1"/>
          <p:nvPr/>
        </p:nvSpPr>
        <p:spPr>
          <a:xfrm>
            <a:off x="2707098" y="331003"/>
            <a:ext cx="1496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JWT?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B2A02-74D5-4341-3EA7-E890A75A603E}"/>
              </a:ext>
            </a:extLst>
          </p:cNvPr>
          <p:cNvSpPr txBox="1"/>
          <p:nvPr/>
        </p:nvSpPr>
        <p:spPr>
          <a:xfrm>
            <a:off x="1370007" y="1151436"/>
            <a:ext cx="945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인증에 필요한 정보들을 암호화 시킨 토큰</a:t>
            </a:r>
            <a:endParaRPr kumimoji="1" lang="en-US" altLang="ko-KR" sz="3600" dirty="0">
              <a:solidFill>
                <a:srgbClr val="FFF2CC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87309-8AF1-1771-2033-FA5647C0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40" y="1705727"/>
            <a:ext cx="6385916" cy="5152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D0F8A-E5A2-522A-6402-AAC62653A4BB}"/>
              </a:ext>
            </a:extLst>
          </p:cNvPr>
          <p:cNvSpPr txBox="1"/>
          <p:nvPr/>
        </p:nvSpPr>
        <p:spPr>
          <a:xfrm>
            <a:off x="4204010" y="700335"/>
            <a:ext cx="539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Access Token, Refresh Token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구성된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1CEF-B1C7-E0C9-817F-03EBA1D45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F574-7B99-A1B3-60DC-36A6E1B742F9}"/>
              </a:ext>
            </a:extLst>
          </p:cNvPr>
          <p:cNvSpPr txBox="1"/>
          <p:nvPr/>
        </p:nvSpPr>
        <p:spPr>
          <a:xfrm>
            <a:off x="3275276" y="423337"/>
            <a:ext cx="564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최적화된 토큰 유지시간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9FB07-D378-DBC7-0B3F-E9A245755D49}"/>
              </a:ext>
            </a:extLst>
          </p:cNvPr>
          <p:cNvSpPr txBox="1"/>
          <p:nvPr/>
        </p:nvSpPr>
        <p:spPr>
          <a:xfrm>
            <a:off x="1370008" y="1561866"/>
            <a:ext cx="945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Access Token Expiry		</a:t>
            </a:r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5 minutes</a:t>
            </a:r>
          </a:p>
          <a:p>
            <a:pPr algn="ctr"/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Refresh Token Expiry		</a:t>
            </a:r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1 weeks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ADF65-6E29-A93A-74B7-79A2E4ECD7BF}"/>
              </a:ext>
            </a:extLst>
          </p:cNvPr>
          <p:cNvSpPr txBox="1"/>
          <p:nvPr/>
        </p:nvSpPr>
        <p:spPr>
          <a:xfrm>
            <a:off x="1370008" y="2991834"/>
            <a:ext cx="945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Is it Safe?</a:t>
            </a:r>
          </a:p>
          <a:p>
            <a:pPr algn="ctr"/>
            <a:r>
              <a:rPr kumimoji="1" lang="en-US" altLang="ko-KR" sz="36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How is the Database Load?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FA55D-E6E1-0C59-600D-767EDF9424BB}"/>
              </a:ext>
            </a:extLst>
          </p:cNvPr>
          <p:cNvSpPr txBox="1"/>
          <p:nvPr/>
        </p:nvSpPr>
        <p:spPr>
          <a:xfrm>
            <a:off x="420029" y="4765536"/>
            <a:ext cx="11351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데이터베이스 부담이 줄어듦과 동시에 보안성을 확보할 수 있는 </a:t>
            </a:r>
            <a:r>
              <a:rPr kumimoji="1"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Threshold</a:t>
            </a:r>
            <a:r>
              <a:rPr kumimoji="1" lang="ko-KR" altLang="en-US" sz="4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찾아보자</a:t>
            </a:r>
            <a:r>
              <a:rPr kumimoji="1"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pic>
        <p:nvPicPr>
          <p:cNvPr id="6" name="그래픽 5" descr="오른쪽 화살표 윤곽선">
            <a:extLst>
              <a:ext uri="{FF2B5EF4-FFF2-40B4-BE49-F238E27FC236}">
                <a16:creationId xmlns:a16="http://schemas.microsoft.com/office/drawing/2014/main" id="{4ADB1F6D-4632-01CF-4068-4AC5E2886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7830" y="1612719"/>
            <a:ext cx="546457" cy="546457"/>
          </a:xfrm>
          <a:prstGeom prst="rect">
            <a:avLst/>
          </a:prstGeom>
        </p:spPr>
      </p:pic>
      <p:pic>
        <p:nvPicPr>
          <p:cNvPr id="8" name="그래픽 7" descr="오른쪽 화살표 윤곽선">
            <a:extLst>
              <a:ext uri="{FF2B5EF4-FFF2-40B4-BE49-F238E27FC236}">
                <a16:creationId xmlns:a16="http://schemas.microsoft.com/office/drawing/2014/main" id="{BC151F72-26B1-C4BC-642D-8A5D4A06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4150" y="2192629"/>
            <a:ext cx="546457" cy="5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B7BA-C3E1-6281-9123-DBF13D00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A9D7B-B7BE-E4C7-69E9-95EC1FA0C561}"/>
              </a:ext>
            </a:extLst>
          </p:cNvPr>
          <p:cNvSpPr txBox="1"/>
          <p:nvPr/>
        </p:nvSpPr>
        <p:spPr>
          <a:xfrm>
            <a:off x="3275276" y="423337"/>
            <a:ext cx="564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solidFill>
                  <a:srgbClr val="FFF2CC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EC3A4-B75B-221D-C0E2-4FDEC358C77E}"/>
              </a:ext>
            </a:extLst>
          </p:cNvPr>
          <p:cNvSpPr txBox="1"/>
          <p:nvPr/>
        </p:nvSpPr>
        <p:spPr>
          <a:xfrm>
            <a:off x="1459218" y="2402790"/>
            <a:ext cx="9451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자동로그인 기능에 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JWT</a:t>
            </a:r>
            <a:r>
              <a:rPr kumimoji="1"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쓰지 않는다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b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다만 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JWT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보안적인 측면에서 인증에 뛰어나다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742950" indent="-742950" algn="ctr">
              <a:buAutoNum type="arabicPeriod"/>
            </a:pPr>
            <a:endParaRPr kumimoji="1" lang="ko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보안성 향상을 위해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JWT</a:t>
            </a:r>
            <a:r>
              <a:rPr kumimoji="1"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적용하기 위해서는 </a:t>
            </a:r>
            <a:r>
              <a:rPr kumimoji="1" lang="ko-KR" altLang="en-US" sz="3200" dirty="0">
                <a:solidFill>
                  <a:srgbClr val="FE805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인증요청의 빈도에 따른 서버의 부담을 확인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해야 할 필요성을 느꼈다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algn="ctr"/>
            <a:endParaRPr kumimoji="1" lang="en-US" altLang="ko-KR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3. 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서버 부담을 확인하기 위하여 서버의 </a:t>
            </a:r>
            <a:r>
              <a:rPr kumimoji="1" lang="ko-KR" altLang="en-US" sz="3200" dirty="0">
                <a:solidFill>
                  <a:srgbClr val="FE805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실시간 데이터를 수집하여 확인</a:t>
            </a:r>
            <a:r>
              <a:rPr kumimoji="1"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한다</a:t>
            </a:r>
            <a:r>
              <a:rPr kumimoji="1"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9365D-E925-B5D1-B8BA-6670BE2D9DAD}"/>
              </a:ext>
            </a:extLst>
          </p:cNvPr>
          <p:cNvSpPr txBox="1"/>
          <p:nvPr/>
        </p:nvSpPr>
        <p:spPr>
          <a:xfrm>
            <a:off x="3106676" y="1414301"/>
            <a:ext cx="597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주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하얀마인드 </a:t>
            </a:r>
            <a:r>
              <a:rPr kumimoji="1" lang="en-US" altLang="ko-KR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RedKiwi</a:t>
            </a:r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경우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66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9F81-7AC5-DA0B-2E8E-F30877C0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941D9-8CFC-2627-1CB6-1C0F1081656C}"/>
              </a:ext>
            </a:extLst>
          </p:cNvPr>
          <p:cNvSpPr txBox="1"/>
          <p:nvPr/>
        </p:nvSpPr>
        <p:spPr>
          <a:xfrm>
            <a:off x="675163" y="460962"/>
            <a:ext cx="582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JWT</a:t>
            </a:r>
            <a:r>
              <a:rPr kumimoji="1" lang="ko-KR" altLang="en-US"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 토큰 발급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A77B7-931D-7E93-DF38-C30B9159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588" y="1600200"/>
            <a:ext cx="3327400" cy="497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6C4C33-F922-9CFC-85A9-402A9DDB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260600"/>
            <a:ext cx="3352800" cy="365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23046-3586-2ED1-EF59-4F25474A3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12" y="1661291"/>
            <a:ext cx="4699000" cy="452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BA1BD-FD4B-02C9-5CD7-993F77C60C90}"/>
              </a:ext>
            </a:extLst>
          </p:cNvPr>
          <p:cNvSpPr txBox="1"/>
          <p:nvPr/>
        </p:nvSpPr>
        <p:spPr>
          <a:xfrm>
            <a:off x="6951547" y="913025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로그인 기능 구현을 통한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JWT 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16417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7B44-30F6-9D9B-ABF0-9D170973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88829-8C34-73F0-1AA8-4F8797CDE8CC}"/>
              </a:ext>
            </a:extLst>
          </p:cNvPr>
          <p:cNvSpPr txBox="1"/>
          <p:nvPr/>
        </p:nvSpPr>
        <p:spPr>
          <a:xfrm>
            <a:off x="675163" y="460962"/>
            <a:ext cx="582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서버 모니터링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6063E-A92E-5D92-2D9E-4B00D1D4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833" r="25565"/>
          <a:stretch/>
        </p:blipFill>
        <p:spPr>
          <a:xfrm>
            <a:off x="1617098" y="1661291"/>
            <a:ext cx="4445001" cy="4025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8CCC6C-287C-E2FC-4E1B-C53AF71C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17" y="2118214"/>
            <a:ext cx="4445000" cy="356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4DD0D-D9E8-BB35-BE1F-300ABF239F67}"/>
              </a:ext>
            </a:extLst>
          </p:cNvPr>
          <p:cNvSpPr txBox="1"/>
          <p:nvPr/>
        </p:nvSpPr>
        <p:spPr>
          <a:xfrm>
            <a:off x="6951547" y="913025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프로메테우스를 통한 서버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383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E9F2-292B-D158-E658-400A448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ADFDD-C3B7-51D9-6378-3B3FE3AEDBFB}"/>
              </a:ext>
            </a:extLst>
          </p:cNvPr>
          <p:cNvSpPr txBox="1"/>
          <p:nvPr/>
        </p:nvSpPr>
        <p:spPr>
          <a:xfrm>
            <a:off x="675163" y="460962"/>
            <a:ext cx="582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2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158AD-9280-88F7-0985-E0156297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69" y="1976978"/>
            <a:ext cx="5067801" cy="3711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6C7B49-3F8D-6ADC-FB76-A6BA255F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02" y="2141034"/>
            <a:ext cx="5928756" cy="338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F3ABC-5BAC-68F9-9FB6-B026A5813E12}"/>
              </a:ext>
            </a:extLst>
          </p:cNvPr>
          <p:cNvSpPr txBox="1"/>
          <p:nvPr/>
        </p:nvSpPr>
        <p:spPr>
          <a:xfrm>
            <a:off x="6951547" y="913025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WebSocket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을 이용한 데이터 전달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6042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89A3-4E4B-1246-D6F4-22870E31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테일즈런너 - 나무위키">
            <a:extLst>
              <a:ext uri="{FF2B5EF4-FFF2-40B4-BE49-F238E27FC236}">
                <a16:creationId xmlns:a16="http://schemas.microsoft.com/office/drawing/2014/main" id="{6E22A34F-FB3B-979C-AB7C-A98A8861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19" y="1806765"/>
            <a:ext cx="3393946" cy="21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130AB-2509-1F76-14AB-F6B9C957CF24}"/>
              </a:ext>
            </a:extLst>
          </p:cNvPr>
          <p:cNvSpPr txBox="1"/>
          <p:nvPr/>
        </p:nvSpPr>
        <p:spPr>
          <a:xfrm>
            <a:off x="5695722" y="3227942"/>
            <a:ext cx="438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영감을 받았습니다</a:t>
            </a:r>
            <a:r>
              <a:rPr kumimoji="1"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D21676-3436-009C-83F2-A8AC06912E65}"/>
              </a:ext>
            </a:extLst>
          </p:cNvPr>
          <p:cNvSpPr/>
          <p:nvPr/>
        </p:nvSpPr>
        <p:spPr>
          <a:xfrm>
            <a:off x="727750" y="990600"/>
            <a:ext cx="10800000" cy="57600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E3EF96-3FBC-0A3C-52F6-57E3DB3633FC}"/>
              </a:ext>
            </a:extLst>
          </p:cNvPr>
          <p:cNvSpPr/>
          <p:nvPr/>
        </p:nvSpPr>
        <p:spPr>
          <a:xfrm>
            <a:off x="5729315" y="876183"/>
            <a:ext cx="796870" cy="270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AWS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BB6DAA-6342-34B8-11D0-D4B2ED3905E4}"/>
              </a:ext>
            </a:extLst>
          </p:cNvPr>
          <p:cNvSpPr/>
          <p:nvPr/>
        </p:nvSpPr>
        <p:spPr>
          <a:xfrm>
            <a:off x="965200" y="1403350"/>
            <a:ext cx="10325100" cy="5130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45AFD8-AFE6-95B3-6F5B-538F79392A46}"/>
              </a:ext>
            </a:extLst>
          </p:cNvPr>
          <p:cNvSpPr/>
          <p:nvPr/>
        </p:nvSpPr>
        <p:spPr>
          <a:xfrm>
            <a:off x="1181100" y="1587500"/>
            <a:ext cx="4368800" cy="4762500"/>
          </a:xfrm>
          <a:prstGeom prst="rect">
            <a:avLst/>
          </a:prstGeom>
          <a:solidFill>
            <a:srgbClr val="24242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Public Subnet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7E7A3-5FA3-6E72-2250-8BD1C2632E27}"/>
              </a:ext>
            </a:extLst>
          </p:cNvPr>
          <p:cNvSpPr/>
          <p:nvPr/>
        </p:nvSpPr>
        <p:spPr>
          <a:xfrm>
            <a:off x="6705602" y="1587500"/>
            <a:ext cx="4368800" cy="4762500"/>
          </a:xfrm>
          <a:prstGeom prst="rect">
            <a:avLst/>
          </a:prstGeom>
          <a:solidFill>
            <a:srgbClr val="3335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Private Subnet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43DAB1-D38D-C84D-7FCB-8D4201A5601B}"/>
              </a:ext>
            </a:extLst>
          </p:cNvPr>
          <p:cNvSpPr/>
          <p:nvPr/>
        </p:nvSpPr>
        <p:spPr>
          <a:xfrm>
            <a:off x="1181100" y="1268137"/>
            <a:ext cx="936133" cy="270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vpc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0A2C8-837D-A095-EDB0-C685224CCF64}"/>
              </a:ext>
            </a:extLst>
          </p:cNvPr>
          <p:cNvSpPr/>
          <p:nvPr/>
        </p:nvSpPr>
        <p:spPr>
          <a:xfrm>
            <a:off x="4953000" y="3679825"/>
            <a:ext cx="2273300" cy="577850"/>
          </a:xfrm>
          <a:prstGeom prst="rect">
            <a:avLst/>
          </a:prstGeom>
          <a:solidFill>
            <a:srgbClr val="F64144"/>
          </a:solidFill>
          <a:ln>
            <a:solidFill>
              <a:srgbClr val="F6414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Web socket</a:t>
            </a:r>
            <a:endParaRPr lang="ko-KR" altLang="en-US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사각형: 둥근 모서리 16">
            <a:extLst>
              <a:ext uri="{FF2B5EF4-FFF2-40B4-BE49-F238E27FC236}">
                <a16:creationId xmlns:a16="http://schemas.microsoft.com/office/drawing/2014/main" id="{CE51D778-81FC-58C2-FFC0-2C11B61156B4}"/>
              </a:ext>
            </a:extLst>
          </p:cNvPr>
          <p:cNvSpPr/>
          <p:nvPr/>
        </p:nvSpPr>
        <p:spPr>
          <a:xfrm>
            <a:off x="297658" y="362413"/>
            <a:ext cx="2198688" cy="385127"/>
          </a:xfrm>
          <a:prstGeom prst="roundRect">
            <a:avLst/>
          </a:prstGeom>
          <a:solidFill>
            <a:srgbClr val="F641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GateWay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17861F-6277-16A0-7E70-8A189C721580}"/>
              </a:ext>
            </a:extLst>
          </p:cNvPr>
          <p:cNvCxnSpPr>
            <a:stCxn id="31" idx="0"/>
          </p:cNvCxnSpPr>
          <p:nvPr/>
        </p:nvCxnSpPr>
        <p:spPr>
          <a:xfrm flipV="1">
            <a:off x="1397002" y="-39490"/>
            <a:ext cx="0" cy="401903"/>
          </a:xfrm>
          <a:prstGeom prst="straightConnector1">
            <a:avLst/>
          </a:prstGeom>
          <a:ln w="76200">
            <a:solidFill>
              <a:srgbClr val="F6414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39E8EE-D120-E6AB-802D-2BCFDA85BBE2}"/>
              </a:ext>
            </a:extLst>
          </p:cNvPr>
          <p:cNvSpPr txBox="1"/>
          <p:nvPr/>
        </p:nvSpPr>
        <p:spPr>
          <a:xfrm>
            <a:off x="1495696" y="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Internet</a:t>
            </a:r>
            <a:endParaRPr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4" name="연결선: 꺾임 21">
            <a:extLst>
              <a:ext uri="{FF2B5EF4-FFF2-40B4-BE49-F238E27FC236}">
                <a16:creationId xmlns:a16="http://schemas.microsoft.com/office/drawing/2014/main" id="{9FAED29E-2425-69A9-C484-AB6A240846E4}"/>
              </a:ext>
            </a:extLst>
          </p:cNvPr>
          <p:cNvCxnSpPr>
            <a:stCxn id="31" idx="2"/>
            <a:endCxn id="27" idx="1"/>
          </p:cNvCxnSpPr>
          <p:nvPr/>
        </p:nvCxnSpPr>
        <p:spPr>
          <a:xfrm rot="5400000">
            <a:off x="-321554" y="2250194"/>
            <a:ext cx="3221210" cy="215902"/>
          </a:xfrm>
          <a:prstGeom prst="bentConnector4">
            <a:avLst>
              <a:gd name="adj1" fmla="val 13038"/>
              <a:gd name="adj2" fmla="val 527176"/>
            </a:avLst>
          </a:prstGeom>
          <a:ln w="76200">
            <a:solidFill>
              <a:srgbClr val="F641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화살표: 왼쪽 24">
            <a:extLst>
              <a:ext uri="{FF2B5EF4-FFF2-40B4-BE49-F238E27FC236}">
                <a16:creationId xmlns:a16="http://schemas.microsoft.com/office/drawing/2014/main" id="{A4DEF80B-C618-2101-A2FF-EBB382D4DD54}"/>
              </a:ext>
            </a:extLst>
          </p:cNvPr>
          <p:cNvSpPr/>
          <p:nvPr/>
        </p:nvSpPr>
        <p:spPr>
          <a:xfrm>
            <a:off x="3887444" y="5187570"/>
            <a:ext cx="4339432" cy="115121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Send data at 5-second intervals</a:t>
            </a:r>
            <a:endParaRPr lang="ko-KR" altLang="en-US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cpu</a:t>
            </a:r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 memory, disk, network data</a:t>
            </a:r>
            <a:endParaRPr lang="ko-KR" altLang="en-US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6" name="직선 연결선 29">
            <a:extLst>
              <a:ext uri="{FF2B5EF4-FFF2-40B4-BE49-F238E27FC236}">
                <a16:creationId xmlns:a16="http://schemas.microsoft.com/office/drawing/2014/main" id="{19C09517-223C-40D5-A3F6-BBFE1034E424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8908571" y="4013101"/>
            <a:ext cx="246122" cy="3691"/>
          </a:xfrm>
          <a:prstGeom prst="line">
            <a:avLst/>
          </a:prstGeom>
          <a:ln w="76200">
            <a:solidFill>
              <a:srgbClr val="F641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AFA4EB97-900B-F9C9-E383-1480CCC7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925" y="2035444"/>
            <a:ext cx="1769151" cy="1179434"/>
          </a:xfrm>
          <a:prstGeom prst="rect">
            <a:avLst/>
          </a:prstGeom>
        </p:spPr>
      </p:pic>
      <p:pic>
        <p:nvPicPr>
          <p:cNvPr id="38" name="Picture 4" descr="Prometheus - Plutora - Deliver Better Software Faster">
            <a:extLst>
              <a:ext uri="{FF2B5EF4-FFF2-40B4-BE49-F238E27FC236}">
                <a16:creationId xmlns:a16="http://schemas.microsoft.com/office/drawing/2014/main" id="{C6B50D91-1187-6A87-4904-8849D3F1A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76" y="5169842"/>
            <a:ext cx="1973057" cy="131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9C0E956-9C62-EAB3-CDC7-A29B500BCF62}"/>
              </a:ext>
            </a:extLst>
          </p:cNvPr>
          <p:cNvSpPr/>
          <p:nvPr/>
        </p:nvSpPr>
        <p:spPr>
          <a:xfrm>
            <a:off x="9154693" y="2898676"/>
            <a:ext cx="1882137" cy="2228850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RDS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PORT:</a:t>
            </a:r>
            <a:r>
              <a:rPr lang="ko-KR" altLang="en-US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3306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0" name="Picture 8" descr="MySQL Logo Vector (1) – Brands Logos">
            <a:extLst>
              <a:ext uri="{FF2B5EF4-FFF2-40B4-BE49-F238E27FC236}">
                <a16:creationId xmlns:a16="http://schemas.microsoft.com/office/drawing/2014/main" id="{756A9CF5-4CE7-231F-FC96-1AA59F98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99" y="3932077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B7A035C4-83F3-A719-8271-E12EACA87165}"/>
              </a:ext>
            </a:extLst>
          </p:cNvPr>
          <p:cNvSpPr/>
          <p:nvPr/>
        </p:nvSpPr>
        <p:spPr>
          <a:xfrm>
            <a:off x="6868721" y="2902367"/>
            <a:ext cx="2039850" cy="2228850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Backend</a:t>
            </a:r>
            <a:r>
              <a:rPr lang="ko-KR" altLang="en-US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PRIVATE-IP: </a:t>
            </a:r>
            <a:r>
              <a:rPr lang="en-US" altLang="ko-KR" dirty="0">
                <a:solidFill>
                  <a:srgbClr val="F6414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10.0.3.92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35ABA46-C9E1-0577-BAFB-67890C4B0F38}"/>
              </a:ext>
            </a:extLst>
          </p:cNvPr>
          <p:cNvSpPr/>
          <p:nvPr/>
        </p:nvSpPr>
        <p:spPr>
          <a:xfrm>
            <a:off x="1418504" y="2866645"/>
            <a:ext cx="3797300" cy="2228850"/>
          </a:xfrm>
          <a:prstGeom prst="round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Frontend Server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PUBLIC-IP : </a:t>
            </a:r>
            <a:r>
              <a:rPr lang="en-US" altLang="ko-KR" dirty="0">
                <a:solidFill>
                  <a:srgbClr val="F6414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43.200.243.130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PRIVATE-IP : </a:t>
            </a:r>
            <a:r>
              <a:rPr lang="en-US" altLang="ko-KR" dirty="0">
                <a:solidFill>
                  <a:srgbClr val="F64144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10.0.0.138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3" name="Picture 10" descr="Tutorial Basic Django REST Framework. - Cak Juice">
            <a:extLst>
              <a:ext uri="{FF2B5EF4-FFF2-40B4-BE49-F238E27FC236}">
                <a16:creationId xmlns:a16="http://schemas.microsoft.com/office/drawing/2014/main" id="{B7CB1B8B-5A79-1D4B-51FB-AE7F88BF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25" y="4279526"/>
            <a:ext cx="1659719" cy="7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react original wordmark&quot; Icon - Download for free – Iconduck">
            <a:extLst>
              <a:ext uri="{FF2B5EF4-FFF2-40B4-BE49-F238E27FC236}">
                <a16:creationId xmlns:a16="http://schemas.microsoft.com/office/drawing/2014/main" id="{C6D33AD5-CC20-36D1-FE46-74C50C05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20" y="4368795"/>
            <a:ext cx="491467" cy="59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2798</TotalTime>
  <Words>335</Words>
  <Application>Microsoft Macintosh PowerPoint</Application>
  <PresentationFormat>와이드스크린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BM JUA OTF</vt:lpstr>
      <vt:lpstr>Calibri</vt:lpstr>
      <vt:lpstr>Calibri Light</vt:lpstr>
      <vt:lpstr>Office 테마</vt:lpstr>
      <vt:lpstr>SW중심대학 산학연계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3485</dc:creator>
  <cp:lastModifiedBy>3485</cp:lastModifiedBy>
  <cp:revision>1015</cp:revision>
  <dcterms:created xsi:type="dcterms:W3CDTF">2024-07-08T04:46:58Z</dcterms:created>
  <dcterms:modified xsi:type="dcterms:W3CDTF">2024-12-10T10:20:38Z</dcterms:modified>
</cp:coreProperties>
</file>