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7" r:id="rId4"/>
    <p:sldId id="279" r:id="rId5"/>
    <p:sldId id="280" r:id="rId6"/>
    <p:sldId id="281" r:id="rId7"/>
  </p:sldIdLst>
  <p:sldSz cx="12192000" cy="6858000"/>
  <p:notesSz cx="6858000" cy="9144000"/>
  <p:embeddedFontLst>
    <p:embeddedFont>
      <p:font typeface="NanumGothic" panose="020D0604000000000000" pitchFamily="34" charset="-127"/>
      <p:regular r:id="rId8"/>
      <p:bold r:id="rId9"/>
    </p:embeddedFont>
    <p:embeddedFont>
      <p:font typeface="KoPubWorld돋움체 Bold" pitchFamily="2" charset="-127"/>
      <p:bold r:id="rId10"/>
    </p:embeddedFont>
    <p:embeddedFont>
      <p:font typeface="KoPubWorld돋움체 Light" pitchFamily="2" charset="-127"/>
      <p:regular r:id="rId11"/>
    </p:embeddedFont>
    <p:embeddedFont>
      <p:font typeface="맑은 고딕" panose="020B0503020000020004" pitchFamily="34" charset="-127"/>
      <p:regular r:id="rId12"/>
      <p:bold r:id="rId13"/>
    </p:embeddedFont>
    <p:embeddedFont>
      <p:font typeface="BM JUA OTF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2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7" autoAdjust="0"/>
    <p:restoredTop sz="94660"/>
  </p:normalViewPr>
  <p:slideViewPr>
    <p:cSldViewPr snapToGrid="0">
      <p:cViewPr>
        <p:scale>
          <a:sx n="162" d="100"/>
          <a:sy n="162" d="100"/>
        </p:scale>
        <p:origin x="696" y="-32"/>
      </p:cViewPr>
      <p:guideLst>
        <p:guide pos="347"/>
        <p:guide orient="horz" pos="2160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7226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Structure Recognition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11008654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54540" y="197409"/>
              <a:ext cx="36080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Object Detection vs Multi label classification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Object Detection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 label classification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4D8D48-A068-005A-8206-35C60B74624A}"/>
              </a:ext>
            </a:extLst>
          </p:cNvPr>
          <p:cNvSpPr/>
          <p:nvPr/>
        </p:nvSpPr>
        <p:spPr>
          <a:xfrm>
            <a:off x="1336864" y="2104112"/>
            <a:ext cx="1316850" cy="71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Object</a:t>
            </a:r>
            <a:br>
              <a:rPr kumimoji="1" lang="en-US" altLang="ko-KR" dirty="0"/>
            </a:br>
            <a:r>
              <a:rPr kumimoji="1" lang="en-US" altLang="ko-KR" dirty="0"/>
              <a:t>Detection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BEED7B-83BD-ACE1-B95C-D62EE6F263B2}"/>
              </a:ext>
            </a:extLst>
          </p:cNvPr>
          <p:cNvSpPr/>
          <p:nvPr/>
        </p:nvSpPr>
        <p:spPr>
          <a:xfrm>
            <a:off x="3058006" y="2099915"/>
            <a:ext cx="1316850" cy="71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Line</a:t>
            </a:r>
            <a:br>
              <a:rPr kumimoji="1" lang="en-US" altLang="ko-KR" dirty="0"/>
            </a:br>
            <a:r>
              <a:rPr kumimoji="1" lang="en-US" altLang="ko-KR" dirty="0"/>
              <a:t>Generator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269EC8-EEF4-D10B-E775-D0AD970C9BA2}"/>
              </a:ext>
            </a:extLst>
          </p:cNvPr>
          <p:cNvSpPr/>
          <p:nvPr/>
        </p:nvSpPr>
        <p:spPr>
          <a:xfrm>
            <a:off x="4779148" y="2099914"/>
            <a:ext cx="1316850" cy="71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TSR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AA50C-F072-D03D-E7CC-C1704BE24A80}"/>
              </a:ext>
            </a:extLst>
          </p:cNvPr>
          <p:cNvSpPr/>
          <p:nvPr/>
        </p:nvSpPr>
        <p:spPr>
          <a:xfrm>
            <a:off x="1336864" y="4395705"/>
            <a:ext cx="1316850" cy="71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Object</a:t>
            </a:r>
            <a:br>
              <a:rPr kumimoji="1" lang="en-US" altLang="ko-KR" dirty="0"/>
            </a:br>
            <a:r>
              <a:rPr kumimoji="1" lang="en-US" altLang="ko-KR" dirty="0"/>
              <a:t>Detection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D642EB-0E83-241A-54A0-3B03BAF993B1}"/>
              </a:ext>
            </a:extLst>
          </p:cNvPr>
          <p:cNvSpPr/>
          <p:nvPr/>
        </p:nvSpPr>
        <p:spPr>
          <a:xfrm>
            <a:off x="3058006" y="4391508"/>
            <a:ext cx="1513994" cy="71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classification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2836A-A0F9-95F9-1161-0FABF322B87D}"/>
              </a:ext>
            </a:extLst>
          </p:cNvPr>
          <p:cNvSpPr/>
          <p:nvPr/>
        </p:nvSpPr>
        <p:spPr>
          <a:xfrm>
            <a:off x="4976292" y="4391508"/>
            <a:ext cx="1316850" cy="71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Line</a:t>
            </a:r>
            <a:br>
              <a:rPr kumimoji="1" lang="en-US" altLang="ko-KR" dirty="0"/>
            </a:br>
            <a:r>
              <a:rPr kumimoji="1" lang="en-US" altLang="ko-KR" dirty="0"/>
              <a:t>Generator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C58FE7-DDB0-4AFD-2F7D-2EC3DDF625C3}"/>
              </a:ext>
            </a:extLst>
          </p:cNvPr>
          <p:cNvSpPr/>
          <p:nvPr/>
        </p:nvSpPr>
        <p:spPr>
          <a:xfrm>
            <a:off x="6697434" y="4391508"/>
            <a:ext cx="1316850" cy="71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TSR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546CA3-F65A-570D-02C8-54922C5BCD2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2653714" y="2456447"/>
            <a:ext cx="404292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1F5684-5441-4E15-BF6C-BA2DC48CD30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374856" y="2456446"/>
            <a:ext cx="404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0A4073-2792-C33F-A557-7F31A16836A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653714" y="4748040"/>
            <a:ext cx="404292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8E670E-4056-B54B-21AC-040BBA7C628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572000" y="4748040"/>
            <a:ext cx="40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5185E8-886A-F8FE-E3C7-E9C43C89EEB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293142" y="4748040"/>
            <a:ext cx="40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클래스 종류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999FFB16-C3C3-43EF-061E-36D53AA62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84159"/>
              </p:ext>
            </p:extLst>
          </p:nvPr>
        </p:nvGraphicFramePr>
        <p:xfrm>
          <a:off x="6855670" y="2316480"/>
          <a:ext cx="214571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07">
                  <a:extLst>
                    <a:ext uri="{9D8B030D-6E8A-4147-A177-3AD203B41FA5}">
                      <a16:colId xmlns:a16="http://schemas.microsoft.com/office/drawing/2014/main" val="2393839593"/>
                    </a:ext>
                  </a:extLst>
                </a:gridCol>
                <a:gridCol w="1744910">
                  <a:extLst>
                    <a:ext uri="{9D8B030D-6E8A-4147-A177-3AD203B41FA5}">
                      <a16:colId xmlns:a16="http://schemas.microsoft.com/office/drawing/2014/main" val="122137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bordered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merged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8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horizontal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8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vertical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1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partially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228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E629DD4-DB1B-AF4D-1FDB-04D29F24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8740"/>
              </p:ext>
            </p:extLst>
          </p:nvPr>
        </p:nvGraphicFramePr>
        <p:xfrm>
          <a:off x="2440730" y="2316480"/>
          <a:ext cx="21457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07">
                  <a:extLst>
                    <a:ext uri="{9D8B030D-6E8A-4147-A177-3AD203B41FA5}">
                      <a16:colId xmlns:a16="http://schemas.microsoft.com/office/drawing/2014/main" val="2393839593"/>
                    </a:ext>
                  </a:extLst>
                </a:gridCol>
                <a:gridCol w="1744910">
                  <a:extLst>
                    <a:ext uri="{9D8B030D-6E8A-4147-A177-3AD203B41FA5}">
                      <a16:colId xmlns:a16="http://schemas.microsoft.com/office/drawing/2014/main" val="122137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bordered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merged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8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horizontal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8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vertical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131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984138-FCA4-B0DF-C0FE-C7716FA54F4A}"/>
              </a:ext>
            </a:extLst>
          </p:cNvPr>
          <p:cNvSpPr txBox="1"/>
          <p:nvPr/>
        </p:nvSpPr>
        <p:spPr>
          <a:xfrm>
            <a:off x="2543252" y="19531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지난 발표 클래스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7EDCA-CD37-7ABE-E23D-E027565D15D3}"/>
              </a:ext>
            </a:extLst>
          </p:cNvPr>
          <p:cNvSpPr txBox="1"/>
          <p:nvPr/>
        </p:nvSpPr>
        <p:spPr>
          <a:xfrm>
            <a:off x="7218237" y="19774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최종 클래스</a:t>
            </a:r>
          </a:p>
        </p:txBody>
      </p:sp>
    </p:spTree>
    <p:extLst>
      <p:ext uri="{BB962C8B-B14F-4D97-AF65-F5344CB8AC3E}">
        <p14:creationId xmlns:p14="http://schemas.microsoft.com/office/powerpoint/2010/main" val="29963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가능성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 결과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DAF3504-1364-37D0-28BE-8812DCACE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2" y="1917700"/>
            <a:ext cx="7061200" cy="1511300"/>
          </a:xfrm>
          <a:prstGeom prst="rect">
            <a:avLst/>
          </a:prstGeom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AA02810-E221-FEE0-0F8C-72DBEEF73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60988"/>
              </p:ext>
            </p:extLst>
          </p:nvPr>
        </p:nvGraphicFramePr>
        <p:xfrm>
          <a:off x="1041362" y="4577739"/>
          <a:ext cx="28839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976">
                  <a:extLst>
                    <a:ext uri="{9D8B030D-6E8A-4147-A177-3AD203B41FA5}">
                      <a16:colId xmlns:a16="http://schemas.microsoft.com/office/drawing/2014/main" val="1641073766"/>
                    </a:ext>
                  </a:extLst>
                </a:gridCol>
                <a:gridCol w="1441976">
                  <a:extLst>
                    <a:ext uri="{9D8B030D-6E8A-4147-A177-3AD203B41FA5}">
                      <a16:colId xmlns:a16="http://schemas.microsoft.com/office/drawing/2014/main" val="18865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9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9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89958"/>
                  </a:ext>
                </a:extLst>
              </a:tr>
            </a:tbl>
          </a:graphicData>
        </a:graphic>
      </p:graphicFrame>
      <p:pic>
        <p:nvPicPr>
          <p:cNvPr id="14" name="그림 13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6D93C4BF-E93C-5B85-7CE9-0ABFFDE49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2" y="3711629"/>
            <a:ext cx="2853141" cy="6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가능성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 결과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7" name="그림 6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DE1C8411-25F6-57F8-E5F3-72010F96E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6" y="1996038"/>
            <a:ext cx="3594100" cy="2971800"/>
          </a:xfrm>
          <a:prstGeom prst="rect">
            <a:avLst/>
          </a:prstGeom>
        </p:spPr>
      </p:pic>
      <p:pic>
        <p:nvPicPr>
          <p:cNvPr id="9" name="그림 8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D0E29B23-3351-4B7D-0654-AD352DC2B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08" y="1996038"/>
            <a:ext cx="3365500" cy="3860800"/>
          </a:xfrm>
          <a:prstGeom prst="rect">
            <a:avLst/>
          </a:prstGeom>
        </p:spPr>
      </p:pic>
      <p:pic>
        <p:nvPicPr>
          <p:cNvPr id="11" name="그림 10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C993ADB7-614E-26DA-D6B1-AABFAE0C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59" y="5450664"/>
            <a:ext cx="3924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가능성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 결과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그림 10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C993ADB7-614E-26DA-D6B1-AABFAE0C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03" y="2371313"/>
            <a:ext cx="3924300" cy="1003300"/>
          </a:xfrm>
          <a:prstGeom prst="rect">
            <a:avLst/>
          </a:prstGeom>
        </p:spPr>
      </p:pic>
      <p:pic>
        <p:nvPicPr>
          <p:cNvPr id="4" name="그림 3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88842ACF-D61E-56C7-383B-A1C733C7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35" y="2371313"/>
            <a:ext cx="3378200" cy="2730500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9FCBBA9-2EA3-A3BE-78EA-1BA470722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3" y="3831076"/>
            <a:ext cx="3302000" cy="685800"/>
          </a:xfrm>
          <a:prstGeom prst="rect">
            <a:avLst/>
          </a:prstGeom>
        </p:spPr>
      </p:pic>
      <p:pic>
        <p:nvPicPr>
          <p:cNvPr id="13" name="그림 12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82EB0DD2-DF33-C0D8-516E-53263B396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9" y="4784632"/>
            <a:ext cx="3365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7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56088</TotalTime>
  <Words>86</Words>
  <Application>Microsoft Macintosh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KoPubWorld돋움체 Bold</vt:lpstr>
      <vt:lpstr>NanumGothic</vt:lpstr>
      <vt:lpstr>KoPubWorld돋움체 Light</vt:lpstr>
      <vt:lpstr>BM JUA OTF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조지훈</cp:lastModifiedBy>
  <cp:revision>27</cp:revision>
  <dcterms:created xsi:type="dcterms:W3CDTF">2020-01-03T14:16:53Z</dcterms:created>
  <dcterms:modified xsi:type="dcterms:W3CDTF">2024-05-23T04:16:31Z</dcterms:modified>
</cp:coreProperties>
</file>