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78" r:id="rId3"/>
    <p:sldId id="279" r:id="rId4"/>
    <p:sldId id="280" r:id="rId5"/>
    <p:sldId id="281" r:id="rId6"/>
  </p:sldIdLst>
  <p:sldSz cx="12192000" cy="6858000"/>
  <p:notesSz cx="6858000" cy="9144000"/>
  <p:embeddedFontLst>
    <p:embeddedFont>
      <p:font typeface="KoPubWorld돋움체 Bold" pitchFamily="2" charset="-127"/>
      <p:bold r:id="rId7"/>
    </p:embeddedFont>
    <p:embeddedFont>
      <p:font typeface="KoPubWorld돋움체 Light" pitchFamily="2" charset="-127"/>
      <p:regular r:id="rId8"/>
    </p:embeddedFont>
    <p:embeddedFont>
      <p:font typeface="맑은 고딕" panose="020B0503020000020004" pitchFamily="34" charset="-127"/>
      <p:regular r:id="rId9"/>
      <p:bold r:id="rId1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47" userDrawn="1">
          <p15:clr>
            <a:srgbClr val="A4A3A4"/>
          </p15:clr>
        </p15:guide>
        <p15:guide id="2" orient="horz" pos="2160">
          <p15:clr>
            <a:srgbClr val="A4A3A4"/>
          </p15:clr>
        </p15:guide>
        <p15:guide id="3" pos="733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4D2"/>
    <a:srgbClr val="64DECF"/>
    <a:srgbClr val="85EFE2"/>
    <a:srgbClr val="36D2CE"/>
    <a:srgbClr val="FDED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867" autoAdjust="0"/>
    <p:restoredTop sz="94660"/>
  </p:normalViewPr>
  <p:slideViewPr>
    <p:cSldViewPr snapToGrid="0">
      <p:cViewPr>
        <p:scale>
          <a:sx n="198" d="100"/>
          <a:sy n="198" d="100"/>
        </p:scale>
        <p:origin x="-104" y="-728"/>
      </p:cViewPr>
      <p:guideLst>
        <p:guide pos="347"/>
        <p:guide orient="horz" pos="2160"/>
        <p:guide pos="733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0079F7-1BDE-401F-901E-02A90F9D22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A9B5BF-FBB6-4901-84EE-838A7C801E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4DFFE3-0837-4762-B229-764CCCFFE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2024. 5. 23.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E6BB08-C6CD-4B68-A95A-C0471BC5C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DE8E12-A20E-43EB-9214-88A9924A8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455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E867D3-5430-410D-8400-111FBF3A3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93EBFBC-819C-4B27-88D4-D19F31499F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4A9D9D-6BCC-4978-B561-0F1AB8B60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2024. 5. 23.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CCF1A1-AFB2-4C48-BD45-BD42F5AC3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43E432-C59B-4658-9D89-286CE953E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965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9845BC2-0329-46A5-BB1C-7A5416F4BA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A021D2-C485-4A4D-8E5A-4ACEFC5EF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7780D5-259F-47F0-88D5-E3ADEC053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2024. 5. 23.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428820-F01C-4E5C-89EB-A9762BC38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ADB37B-7CEC-4447-81E4-DD3A6DED1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190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7C89C7-27CD-4A97-90B7-4DD77F727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D3DC1C-D131-4061-8930-FFA615993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13BD02-7BA8-4BBC-AA38-71F372127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2024. 5. 23.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4464A4-6D4C-4C1A-9EC4-C77AE47BC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B3F6AB-1EEC-4010-A945-A2E032D1F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523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B1D198-6537-4C0D-8D26-7A483A196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E50832-AFA7-4B94-8D03-2DF06D403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9E9AD6-C40C-4012-A493-9AF95255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2024. 5. 23.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4E0D95-BDD7-48DB-B4BC-1D3D8C68F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ABFA3E-BED5-4DF4-AB05-A59C05A73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553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B7CF12-E197-4FDA-A488-258040594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20D48C-6396-48E3-AAEA-86F028FEEE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2A53D2-7AFC-4DDA-A83E-59DBFA1FBF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767CE4-0D16-40CD-A0FE-6BE7FDD3E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2024. 5. 23.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EA0EAF-A65C-499C-B6EE-A8B897C50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B09D08-940C-491B-9A4E-2E5B4ECE3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160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7C6B6D-51B0-461F-91B1-D54732EA1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409FFA-E886-417E-BB8C-9DD5BFE48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7E042C-4BC5-4DA8-B66A-381A0422EB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D206237-DC12-499B-89C2-3DCAEF6FA3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4D1F9D6-A934-4B3E-ABB6-519C4F5D12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461EA77-3E1C-440A-B465-759737FF6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2024. 5. 23.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57B1BF4-7D23-4FD7-ADA4-CF075E4B6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3F3A825-A101-4B66-84D9-2B71404E5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585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11E278-F75D-4660-9D08-0D3E0FE08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108FB9F-22CF-4F1C-B7E4-412015295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2024. 5. 23.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3753459-8735-432A-A77F-655AC95E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E6F224-6E76-44B8-AECB-13DF5B7D5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35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17824F4-6A1C-4395-8C7D-51776DE33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2024. 5. 23.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58D92FB-714B-4526-B6F1-CFEFF7139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CDFFFF-6B78-492F-804D-9DE2DC6B3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675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489EA7-983F-4230-90A7-9085374E2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5C8B69-658D-4532-87C4-98C2FEC8D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FA0CA3-3DCF-4A98-B87D-00C628D4D7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74F306-CCC9-49A0-9BFB-CBF87DF81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2024. 5. 23.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16356C-9E73-4E64-9EB1-3990F9DD4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D31894-02AA-4561-96F6-E6F6C0E39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688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E7A0D-BB4D-432E-88A7-72A8B8FD0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BBCEC50-41F9-470E-B94D-FF1B7038FE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589834-27AD-430A-B41D-BA680E602D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A17B97-91FE-4EF2-9699-D8F66FD80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2024. 5. 23.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E1E57C-0C84-45F3-A201-5E0715E61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44D6F3-878A-48C0-9D2C-E2E8891A3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847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9D68312-D8C0-4AB8-AD63-279CDB622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1D770D-F22B-4D8D-86E5-378840FD8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8EA0C6-F6DF-4FD8-8E68-EC42C947E0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1A2CC-AD33-4BEB-BEDF-7117FCB0AF3A}" type="datetimeFigureOut">
              <a:rPr lang="ko-KR" altLang="en-US" smtClean="0"/>
              <a:t>2024. 5. 23.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EB42F0-8675-4D0B-918D-F44560B8C0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B4EEFF-1B8A-4E4B-ABD3-DD5B98FDF1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772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D9D9645-2F2B-4BB1-B5BA-17C241E6CFC2}"/>
              </a:ext>
            </a:extLst>
          </p:cNvPr>
          <p:cNvSpPr/>
          <p:nvPr/>
        </p:nvSpPr>
        <p:spPr>
          <a:xfrm>
            <a:off x="0" y="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655942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84F941-B1A5-42ED-AD78-B0F57A275C9B}"/>
              </a:ext>
            </a:extLst>
          </p:cNvPr>
          <p:cNvSpPr txBox="1"/>
          <p:nvPr/>
        </p:nvSpPr>
        <p:spPr>
          <a:xfrm>
            <a:off x="2798463" y="2922628"/>
            <a:ext cx="72266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Table Structure Recognition</a:t>
            </a:r>
            <a:endParaRPr lang="ko-KR" altLang="en-US" sz="4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4073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텍스트, 종이, 편지, 폰트이(가) 표시된 사진&#10;&#10;자동 생성된 설명">
            <a:extLst>
              <a:ext uri="{FF2B5EF4-FFF2-40B4-BE49-F238E27FC236}">
                <a16:creationId xmlns:a16="http://schemas.microsoft.com/office/drawing/2014/main" id="{DE7A4698-E288-19DB-69C4-17DA188ED0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17" t="42170" r="13171" b="34387"/>
          <a:stretch/>
        </p:blipFill>
        <p:spPr>
          <a:xfrm>
            <a:off x="184936" y="130995"/>
            <a:ext cx="9479174" cy="4130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691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메뉴, 번호, 문서이(가) 표시된 사진&#10;&#10;자동 생성된 설명">
            <a:extLst>
              <a:ext uri="{FF2B5EF4-FFF2-40B4-BE49-F238E27FC236}">
                <a16:creationId xmlns:a16="http://schemas.microsoft.com/office/drawing/2014/main" id="{904A6723-3EBB-F3A7-7067-0184EFD095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835" y="887288"/>
            <a:ext cx="7137400" cy="477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959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, 블랙, 라인, 사각형이(가) 표시된 사진&#10;&#10;자동 생성된 설명">
            <a:extLst>
              <a:ext uri="{FF2B5EF4-FFF2-40B4-BE49-F238E27FC236}">
                <a16:creationId xmlns:a16="http://schemas.microsoft.com/office/drawing/2014/main" id="{514F79FC-7DE7-4AAA-05B1-C620707903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791" y="1726663"/>
            <a:ext cx="5976966" cy="2832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986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9212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47558</TotalTime>
  <Words>3</Words>
  <Application>Microsoft Macintosh PowerPoint</Application>
  <PresentationFormat>와이드스크린</PresentationFormat>
  <Paragraphs>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KoPubWorld돋움체 Bold</vt:lpstr>
      <vt:lpstr>KoPubWorld돋움체 Light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 유진</dc:creator>
  <cp:lastModifiedBy>조지훈</cp:lastModifiedBy>
  <cp:revision>25</cp:revision>
  <dcterms:created xsi:type="dcterms:W3CDTF">2020-01-03T14:16:53Z</dcterms:created>
  <dcterms:modified xsi:type="dcterms:W3CDTF">2024-05-30T05:05:06Z</dcterms:modified>
</cp:coreProperties>
</file>