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81" r:id="rId4"/>
    <p:sldId id="280" r:id="rId5"/>
  </p:sldIdLst>
  <p:sldSz cx="12192000" cy="6858000"/>
  <p:notesSz cx="6858000" cy="9144000"/>
  <p:embeddedFontLst>
    <p:embeddedFont>
      <p:font typeface="NanumGothic" panose="020D0604000000000000" pitchFamily="34" charset="-127"/>
      <p:regular r:id="rId6"/>
      <p:bold r:id="rId7"/>
    </p:embeddedFont>
    <p:embeddedFont>
      <p:font typeface="KoPubWorld돋움체 Bold" pitchFamily="2" charset="-127"/>
      <p:bold r:id="rId8"/>
    </p:embeddedFont>
    <p:embeddedFont>
      <p:font typeface="KoPubWorld돋움체 Light" pitchFamily="2" charset="-127"/>
      <p:regular r:id="rId9"/>
    </p:embeddedFont>
    <p:embeddedFont>
      <p:font typeface="맑은 고딕" panose="020B0503020000020004" pitchFamily="34" charset="-127"/>
      <p:regular r:id="rId10"/>
      <p:bold r:id="rId11"/>
    </p:embeddedFont>
    <p:embeddedFont>
      <p:font typeface="BM JUA OTF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2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184" y="192"/>
      </p:cViewPr>
      <p:guideLst>
        <p:guide pos="347"/>
        <p:guide orient="horz" pos="2183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2024. 6. 7.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7226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Structure Recognition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107996"/>
            <a:chOff x="3819245" y="188165"/>
            <a:chExt cx="4043394" cy="11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TSR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Classifier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BBD302-E751-6217-4AE6-C396BB8B4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74" y="2692232"/>
            <a:ext cx="3505471" cy="346219"/>
          </a:xfrm>
          <a:prstGeom prst="rect">
            <a:avLst/>
          </a:prstGeom>
        </p:spPr>
      </p:pic>
      <p:pic>
        <p:nvPicPr>
          <p:cNvPr id="9" name="그림 8" descr="텍스트, 메뉴, 번호, 문서이(가) 표시된 사진&#10;&#10;자동 생성된 설명">
            <a:extLst>
              <a:ext uri="{FF2B5EF4-FFF2-40B4-BE49-F238E27FC236}">
                <a16:creationId xmlns:a16="http://schemas.microsoft.com/office/drawing/2014/main" id="{37BDD701-97CD-C242-D8B3-427557EAE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64" y="1957855"/>
            <a:ext cx="2711615" cy="1814974"/>
          </a:xfrm>
          <a:prstGeom prst="rect">
            <a:avLst/>
          </a:prstGeom>
        </p:spPr>
      </p:pic>
      <p:pic>
        <p:nvPicPr>
          <p:cNvPr id="14" name="그림 13" descr="텍스트, 메뉴, 번호, 문서이(가) 표시된 사진&#10;&#10;자동 생성된 설명">
            <a:extLst>
              <a:ext uri="{FF2B5EF4-FFF2-40B4-BE49-F238E27FC236}">
                <a16:creationId xmlns:a16="http://schemas.microsoft.com/office/drawing/2014/main" id="{11029526-0B09-8387-395B-61C26BFF2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40" y="1842184"/>
            <a:ext cx="2726061" cy="17955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B6AE12-CDD7-9492-7227-82C6DCDF5AC2}"/>
              </a:ext>
            </a:extLst>
          </p:cNvPr>
          <p:cNvSpPr txBox="1"/>
          <p:nvPr/>
        </p:nvSpPr>
        <p:spPr>
          <a:xfrm>
            <a:off x="1593243" y="388709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 image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87AB5-A368-CEA2-E902-1BA169690623}"/>
              </a:ext>
            </a:extLst>
          </p:cNvPr>
          <p:cNvSpPr txBox="1"/>
          <p:nvPr/>
        </p:nvSpPr>
        <p:spPr>
          <a:xfrm>
            <a:off x="5395721" y="388709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Classifier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C6AD0C-3B7C-8A3B-2685-DD2E84297C85}"/>
              </a:ext>
            </a:extLst>
          </p:cNvPr>
          <p:cNvSpPr txBox="1"/>
          <p:nvPr/>
        </p:nvSpPr>
        <p:spPr>
          <a:xfrm>
            <a:off x="9173165" y="3887096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107996"/>
            <a:chOff x="3819245" y="188165"/>
            <a:chExt cx="4043394" cy="11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TSR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Classifier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7" name="그림 6" descr="스크린샷, 블랙이(가) 표시된 사진&#10;&#10;자동 생성된 설명">
            <a:extLst>
              <a:ext uri="{FF2B5EF4-FFF2-40B4-BE49-F238E27FC236}">
                <a16:creationId xmlns:a16="http://schemas.microsoft.com/office/drawing/2014/main" id="{D6063A48-4E93-EC7E-3F97-E543D872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5" y="1975995"/>
            <a:ext cx="5214935" cy="3434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5A335-F980-C4B9-EEA8-B4A85F4A3301}"/>
              </a:ext>
            </a:extLst>
          </p:cNvPr>
          <p:cNvSpPr txBox="1"/>
          <p:nvPr/>
        </p:nvSpPr>
        <p:spPr>
          <a:xfrm>
            <a:off x="6419666" y="1975995"/>
            <a:ext cx="420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000000"/>
                </a:solidFill>
              </a:rPr>
              <a:t>Threshold : </a:t>
            </a:r>
            <a:r>
              <a:rPr kumimoji="1" lang="en-US" altLang="ko-KR" dirty="0" err="1"/>
              <a:t>Image.width</a:t>
            </a:r>
            <a:r>
              <a:rPr kumimoji="1" lang="en-US" altLang="ko-KR" dirty="0"/>
              <a:t>(height) * 0.85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Sum(image[line]) &lt; threshold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32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107996"/>
            <a:chOff x="3819245" y="188165"/>
            <a:chExt cx="4043394" cy="1107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TSR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Partially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D58A65B-8C76-5A66-3C27-BAFC79CC29D5}"/>
              </a:ext>
            </a:extLst>
          </p:cNvPr>
          <p:cNvGrpSpPr/>
          <p:nvPr/>
        </p:nvGrpSpPr>
        <p:grpSpPr>
          <a:xfrm>
            <a:off x="1158808" y="2048500"/>
            <a:ext cx="1392573" cy="1392573"/>
            <a:chOff x="1158808" y="2048500"/>
            <a:chExt cx="1392573" cy="139257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5950E95-C1E5-C8AB-4E43-5C6D12E516E9}"/>
                </a:ext>
              </a:extLst>
            </p:cNvPr>
            <p:cNvSpPr/>
            <p:nvPr/>
          </p:nvSpPr>
          <p:spPr>
            <a:xfrm>
              <a:off x="1158808" y="2048500"/>
              <a:ext cx="1392573" cy="1392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7A538B9C-3754-B0B0-12F0-855D4F8383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685" y="2130719"/>
              <a:ext cx="1128" cy="122813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61281EA2-E6ED-0139-D18B-91CCC4A1502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685" y="2744785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E5F9C64-75AB-D1B7-C456-9E647CAB8C6B}"/>
              </a:ext>
            </a:extLst>
          </p:cNvPr>
          <p:cNvGrpSpPr/>
          <p:nvPr/>
        </p:nvGrpSpPr>
        <p:grpSpPr>
          <a:xfrm rot="5400000">
            <a:off x="2902593" y="2048498"/>
            <a:ext cx="1392573" cy="1392573"/>
            <a:chOff x="2902593" y="2036425"/>
            <a:chExt cx="1392573" cy="13925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21051C-A239-9183-08CB-BE4B700CB9E3}"/>
                </a:ext>
              </a:extLst>
            </p:cNvPr>
            <p:cNvSpPr/>
            <p:nvPr/>
          </p:nvSpPr>
          <p:spPr>
            <a:xfrm>
              <a:off x="2902593" y="2036425"/>
              <a:ext cx="1392573" cy="1392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8B20101B-768F-B8FF-A3DD-006781039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3470" y="2118644"/>
              <a:ext cx="1128" cy="122813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4ECEC366-85C1-8AB2-C074-157845546CB1}"/>
                </a:ext>
              </a:extLst>
            </p:cNvPr>
            <p:cNvCxnSpPr>
              <a:cxnSpLocks/>
            </p:cNvCxnSpPr>
            <p:nvPr/>
          </p:nvCxnSpPr>
          <p:spPr>
            <a:xfrm>
              <a:off x="3203470" y="2732710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9DB1B3D-8E5C-7DCE-6DB8-6F89B1B2AB7D}"/>
              </a:ext>
            </a:extLst>
          </p:cNvPr>
          <p:cNvGrpSpPr/>
          <p:nvPr/>
        </p:nvGrpSpPr>
        <p:grpSpPr>
          <a:xfrm rot="10800000">
            <a:off x="4646378" y="2048500"/>
            <a:ext cx="1392573" cy="1392573"/>
            <a:chOff x="4646378" y="2036427"/>
            <a:chExt cx="1392573" cy="139257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1DB6E2-1EFF-AA4D-9CE1-2DA694B6E0E6}"/>
                </a:ext>
              </a:extLst>
            </p:cNvPr>
            <p:cNvSpPr/>
            <p:nvPr/>
          </p:nvSpPr>
          <p:spPr>
            <a:xfrm>
              <a:off x="4646378" y="2036427"/>
              <a:ext cx="1392573" cy="1392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642582D7-CF56-5192-4C9E-215671870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7255" y="2118646"/>
              <a:ext cx="1128" cy="122813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01BB75DB-A742-301F-FC65-970A6682A424}"/>
                </a:ext>
              </a:extLst>
            </p:cNvPr>
            <p:cNvCxnSpPr>
              <a:cxnSpLocks/>
            </p:cNvCxnSpPr>
            <p:nvPr/>
          </p:nvCxnSpPr>
          <p:spPr>
            <a:xfrm>
              <a:off x="4947255" y="2732712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FE527F8-3F97-B86F-B610-163C81BA8A0C}"/>
              </a:ext>
            </a:extLst>
          </p:cNvPr>
          <p:cNvGrpSpPr/>
          <p:nvPr/>
        </p:nvGrpSpPr>
        <p:grpSpPr>
          <a:xfrm rot="16200000">
            <a:off x="6339828" y="2048500"/>
            <a:ext cx="1392573" cy="1392573"/>
            <a:chOff x="6339828" y="2036427"/>
            <a:chExt cx="1392573" cy="139257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5F98061-71EB-D08B-AB1A-321256EE8EC5}"/>
                </a:ext>
              </a:extLst>
            </p:cNvPr>
            <p:cNvSpPr/>
            <p:nvPr/>
          </p:nvSpPr>
          <p:spPr>
            <a:xfrm>
              <a:off x="6339828" y="2036427"/>
              <a:ext cx="1392573" cy="1392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47E3729B-3329-FCAF-0C26-7D3D1BC7C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0705" y="2118646"/>
              <a:ext cx="1128" cy="122813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0A020D3D-39D5-F6E5-96D8-975110021243}"/>
                </a:ext>
              </a:extLst>
            </p:cNvPr>
            <p:cNvCxnSpPr>
              <a:cxnSpLocks/>
            </p:cNvCxnSpPr>
            <p:nvPr/>
          </p:nvCxnSpPr>
          <p:spPr>
            <a:xfrm>
              <a:off x="6640705" y="2732712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692F547-515F-C004-4F21-D36B5964D503}"/>
              </a:ext>
            </a:extLst>
          </p:cNvPr>
          <p:cNvGrpSpPr/>
          <p:nvPr/>
        </p:nvGrpSpPr>
        <p:grpSpPr>
          <a:xfrm>
            <a:off x="1158807" y="3845143"/>
            <a:ext cx="1392573" cy="1392573"/>
            <a:chOff x="1158807" y="3845143"/>
            <a:chExt cx="1392573" cy="139257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696D51-991B-E30B-11B9-44BC59CD92C9}"/>
                </a:ext>
              </a:extLst>
            </p:cNvPr>
            <p:cNvSpPr/>
            <p:nvPr/>
          </p:nvSpPr>
          <p:spPr>
            <a:xfrm>
              <a:off x="1158807" y="3845143"/>
              <a:ext cx="1392573" cy="1392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D34D359F-5C68-E6D7-8BCF-5D9F5D150B26}"/>
                </a:ext>
              </a:extLst>
            </p:cNvPr>
            <p:cNvCxnSpPr>
              <a:cxnSpLocks/>
            </p:cNvCxnSpPr>
            <p:nvPr/>
          </p:nvCxnSpPr>
          <p:spPr>
            <a:xfrm>
              <a:off x="1396219" y="4105201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5BA08501-518F-30B6-D5E4-EC003A1DD22E}"/>
                </a:ext>
              </a:extLst>
            </p:cNvPr>
            <p:cNvCxnSpPr>
              <a:cxnSpLocks/>
            </p:cNvCxnSpPr>
            <p:nvPr/>
          </p:nvCxnSpPr>
          <p:spPr>
            <a:xfrm>
              <a:off x="1396219" y="4541429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4977AD-313A-0B9C-1C39-936401FC75EF}"/>
                </a:ext>
              </a:extLst>
            </p:cNvPr>
            <p:cNvCxnSpPr>
              <a:cxnSpLocks/>
            </p:cNvCxnSpPr>
            <p:nvPr/>
          </p:nvCxnSpPr>
          <p:spPr>
            <a:xfrm>
              <a:off x="1396219" y="4980452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ECFA603-C0FF-AA7A-F035-A29C6A0F0635}"/>
              </a:ext>
            </a:extLst>
          </p:cNvPr>
          <p:cNvGrpSpPr/>
          <p:nvPr/>
        </p:nvGrpSpPr>
        <p:grpSpPr>
          <a:xfrm rot="5400000">
            <a:off x="2902592" y="3845142"/>
            <a:ext cx="1392573" cy="1392573"/>
            <a:chOff x="1158807" y="3845143"/>
            <a:chExt cx="1392573" cy="139257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2BBD9D9-6824-6BA1-E81D-313545007ADA}"/>
                </a:ext>
              </a:extLst>
            </p:cNvPr>
            <p:cNvSpPr/>
            <p:nvPr/>
          </p:nvSpPr>
          <p:spPr>
            <a:xfrm>
              <a:off x="1158807" y="3845143"/>
              <a:ext cx="1392573" cy="13925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52E2FD3C-2D18-50C1-F4B1-B5FD2565FACB}"/>
                </a:ext>
              </a:extLst>
            </p:cNvPr>
            <p:cNvCxnSpPr>
              <a:cxnSpLocks/>
            </p:cNvCxnSpPr>
            <p:nvPr/>
          </p:nvCxnSpPr>
          <p:spPr>
            <a:xfrm>
              <a:off x="1396219" y="4105201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594770A1-0AE6-FF78-F6F8-C2D4093F9333}"/>
                </a:ext>
              </a:extLst>
            </p:cNvPr>
            <p:cNvCxnSpPr>
              <a:cxnSpLocks/>
            </p:cNvCxnSpPr>
            <p:nvPr/>
          </p:nvCxnSpPr>
          <p:spPr>
            <a:xfrm>
              <a:off x="1396219" y="4541429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0DFFCBB-A475-ED0A-EE42-1E6124701F27}"/>
                </a:ext>
              </a:extLst>
            </p:cNvPr>
            <p:cNvCxnSpPr>
              <a:cxnSpLocks/>
            </p:cNvCxnSpPr>
            <p:nvPr/>
          </p:nvCxnSpPr>
          <p:spPr>
            <a:xfrm>
              <a:off x="1396219" y="4980452"/>
              <a:ext cx="906011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52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74618</TotalTime>
  <Words>37</Words>
  <Application>Microsoft Macintosh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맑은 고딕</vt:lpstr>
      <vt:lpstr>KoPubWorld돋움체 Bold</vt:lpstr>
      <vt:lpstr>NanumGothic</vt:lpstr>
      <vt:lpstr>KoPubWorld돋움체 Light</vt:lpstr>
      <vt:lpstr>BM JUA 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조지훈</cp:lastModifiedBy>
  <cp:revision>26</cp:revision>
  <dcterms:created xsi:type="dcterms:W3CDTF">2020-01-03T14:16:53Z</dcterms:created>
  <dcterms:modified xsi:type="dcterms:W3CDTF">2024-06-07T01:31:20Z</dcterms:modified>
</cp:coreProperties>
</file>