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71" r:id="rId8"/>
    <p:sldId id="270" r:id="rId9"/>
    <p:sldId id="277" r:id="rId10"/>
    <p:sldId id="278" r:id="rId11"/>
    <p:sldId id="280" r:id="rId12"/>
    <p:sldId id="279" r:id="rId13"/>
    <p:sldId id="264" r:id="rId14"/>
    <p:sldId id="273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37183"/>
    <a:srgbClr val="0068FF"/>
    <a:srgbClr val="44546A"/>
    <a:srgbClr val="73C9D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1" autoAdjust="0"/>
    <p:restoredTop sz="94718"/>
  </p:normalViewPr>
  <p:slideViewPr>
    <p:cSldViewPr snapToGrid="0">
      <p:cViewPr varScale="1">
        <p:scale>
          <a:sx n="115" d="100"/>
          <a:sy n="115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D05E1923-5021-40F7-B4EF-E582E23A699D}">
      <dgm:prSet phldr="0"/>
      <dgm:spPr/>
      <dgm:t>
        <a:bodyPr rtlCol="0"/>
        <a:lstStyle/>
        <a:p>
          <a:pPr>
            <a:defRPr b="1"/>
          </a:pP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개발 언어</a:t>
          </a:r>
          <a:endParaRPr lang="ko-KR" altLang="en-US" b="1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D6C5CD2-9CED-4BE6-89CD-A5A5CCE63B3E}" type="parTrans" cxnId="{72C4D6D9-419A-42C1-A76D-84599F65BB0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020958C-EF86-4274-85F9-318F2792F7B6}" type="sibTrans" cxnId="{72C4D6D9-419A-42C1-A76D-84599F65BB0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79089A8-5362-4BA4-9163-D19228C1808F}">
      <dgm:prSet phldr="0"/>
      <dgm:spPr/>
      <dgm:t>
        <a:bodyPr rtlCol="0"/>
        <a:lstStyle/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Python</a:t>
          </a:r>
        </a:p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HTML</a:t>
          </a:r>
        </a:p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CSS</a:t>
          </a:r>
        </a:p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JavaScript</a:t>
          </a:r>
          <a:endParaRPr lang="en-US" altLang="ko-KR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B2DEB6E-B29F-4E51-960A-23ECC62EBF38}" type="parTrans" cxnId="{4876CF51-F110-4E25-8FD4-08D25B4B0AB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C5328B1-AC18-4CF7-A034-BB0592F4A2A1}" type="sibTrans" cxnId="{4876CF51-F110-4E25-8FD4-08D25B4B0AB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A8F44BD-C8C7-462C-9756-1EC498E86842}">
      <dgm:prSet phldr="0"/>
      <dgm:spPr/>
      <dgm:t>
        <a:bodyPr rtlCol="0"/>
        <a:lstStyle/>
        <a:p>
          <a:pPr>
            <a:defRPr b="1"/>
          </a:pP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프레임워크 및 라이브러리</a:t>
          </a:r>
          <a:endParaRPr lang="ko-KR" altLang="en-US" b="1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47063EE-4B58-4EDE-A4F2-A4BD81B82F21}" type="parTrans" cxnId="{0D51BD2E-4619-469B-B233-EBAC3D4D0BA6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C8A9736-03DA-4B1C-A590-10B4AD89452B}" type="sibTrans" cxnId="{0D51BD2E-4619-469B-B233-EBAC3D4D0BA6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FEB4D61-3A9C-4140-977F-3C3F5C9EE9D1}">
      <dgm:prSet phldr="0"/>
      <dgm:spPr/>
      <dgm:t>
        <a:bodyPr rtlCol="0"/>
        <a:lstStyle/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Flask</a:t>
          </a:r>
        </a:p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Zxing-cpp</a:t>
          </a:r>
        </a:p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Pillow</a:t>
          </a:r>
        </a:p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Requests</a:t>
          </a:r>
        </a:p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Python-dotenv</a:t>
          </a:r>
        </a:p>
        <a:p>
          <a:endParaRPr lang="ko-KR" altLang="en-US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7D352E4-0431-4F68-B8F1-61BFA34799AA}" type="parTrans" cxnId="{1B32EF2C-9DB5-4504-A9DA-B4956CC0020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ECC32B6-1E7C-4AA4-9DBF-D69B7C5E64A9}" type="sibTrans" cxnId="{1B32EF2C-9DB5-4504-A9DA-B4956CC00208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BAB5E6F-A65E-41DB-A296-0818B0E49F7C}">
      <dgm:prSet phldr="0"/>
      <dgm:spPr/>
      <dgm:t>
        <a:bodyPr rtlCol="0"/>
        <a:lstStyle/>
        <a:p>
          <a:pPr>
            <a:defRPr b="1"/>
          </a:pPr>
          <a:r>
            <a:rPr lang="en-US" altLang="ko-KR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API </a:t>
          </a:r>
          <a:r>
            <a:rPr lang="ko-KR" altLang="en-US" b="1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및 협업 도구</a:t>
          </a:r>
          <a:endParaRPr lang="ko-KR" altLang="en-US" b="1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86842C6-3EFC-4BE7-B417-415595758830}" type="parTrans" cxnId="{66B49C6C-FAFD-47B4-BF22-05A295C23D4E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407F4C3-8FC9-4E91-A0EC-6B33713CC9A5}" type="sibTrans" cxnId="{66B49C6C-FAFD-47B4-BF22-05A295C23D4E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32BC85C-1CF3-4F8F-ACB7-5B6D53744AE1}">
      <dgm:prSet phldr="0"/>
      <dgm:spPr/>
      <dgm:t>
        <a:bodyPr rtlCol="0"/>
        <a:lstStyle/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Google Safe Browsing API</a:t>
          </a:r>
        </a:p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GitHub</a:t>
          </a:r>
        </a:p>
        <a:p>
          <a:r>
            <a:rPr lang="en-US" altLang="ko-KR" b="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WSL(Ubuntu)</a:t>
          </a:r>
          <a:endParaRPr lang="en-US" altLang="ko-KR" b="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9F218FD-90FE-450E-A368-B3E3677E74E8}" type="parTrans" cxnId="{2617C475-F537-46A6-ADE1-4EB764853601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D1CC686-B05C-4470-A959-236CC9C8BB70}" type="sibTrans" cxnId="{2617C475-F537-46A6-ADE1-4EB764853601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0" presStyleCnt="3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0" presStyleCnt="3"/>
      <dgm:spPr>
        <a:solidFill>
          <a:schemeClr val="accent2"/>
        </a:solidFill>
      </dgm:spPr>
    </dgm:pt>
    <dgm:pt modelId="{B1A1A837-F261-404B-A808-B2F4154CE8A2}" type="pres">
      <dgm:prSet presAssocID="{D05E1923-5021-40F7-B4EF-E582E23A699D}" presName="Ellipse" presStyleLbl="fgAcc1" presStyleIdx="1" presStyleCnt="4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0" presStyleCnt="6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1" presStyleCnt="6" custScaleX="85387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0" presStyleCnt="3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1" presStyleCnt="3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1" presStyleCnt="3"/>
      <dgm:spPr>
        <a:solidFill>
          <a:schemeClr val="accent2"/>
        </a:solidFill>
      </dgm:spPr>
    </dgm:pt>
    <dgm:pt modelId="{5D519322-C1DD-47AE-92C0-13575134BC76}" type="pres">
      <dgm:prSet presAssocID="{FA8F44BD-C8C7-462C-9756-1EC498E86842}" presName="Ellipse" presStyleLbl="fgAcc1" presStyleIdx="2" presStyleCnt="4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2" presStyleCnt="6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3" presStyleCnt="6" custScaleX="85387" custScaleY="137966" custLinFactNeighborX="-4419" custLinFactNeighborY="55997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1" presStyleCnt="3" custLinFactNeighborX="36811" custLinFactNeighborY="2565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2" presStyleCnt="3"/>
      <dgm:spPr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2" presStyleCnt="3"/>
      <dgm:spPr>
        <a:solidFill>
          <a:schemeClr val="accent2"/>
        </a:solidFill>
      </dgm:spPr>
    </dgm:pt>
    <dgm:pt modelId="{515AAB83-BD07-4B9E-9A3B-858C0B126F9C}" type="pres">
      <dgm:prSet presAssocID="{8BAB5E6F-A65E-41DB-A296-0818B0E49F7C}" presName="Ellipse" presStyleLbl="fgAcc1" presStyleIdx="3" presStyleCnt="4"/>
      <dgm:spPr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4" presStyleCnt="6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5" presStyleCnt="6" custScaleX="85387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2" presStyleCnt="3"/>
      <dgm:spPr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</dgm:ptLst>
  <dgm:cxnLst>
    <dgm:cxn modelId="{7E99E308-26CE-4676-8ECC-8DEE81AAD011}" type="presOf" srcId="{332BC85C-1CF3-4F8F-ACB7-5B6D53744AE1}" destId="{08CB2D5A-F46A-4E0E-9575-15F31D04AAC6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1" destOrd="0" parTransId="{F47063EE-4B58-4EDE-A4F2-A4BD81B82F21}" sibTransId="{8C8A9736-03DA-4B1C-A590-10B4AD89452B}"/>
    <dgm:cxn modelId="{213B043E-C147-4BE5-8C17-F79D81AC8816}" type="presOf" srcId="{05A24E01-5535-46B9-A9A1-A9A07E639A88}" destId="{6E9F3C9B-13CA-43A8-8836-0B2B41D07DEF}" srcOrd="0" destOrd="0" presId="urn:microsoft.com/office/officeart/2017/3/layout/DropPinTimeline"/>
    <dgm:cxn modelId="{48B0545B-35BE-4617-B88C-2CCE5C5ECBB7}" type="presOf" srcId="{FA8F44BD-C8C7-462C-9756-1EC498E86842}" destId="{2D6C7916-1130-46A8-833B-A6278CBD2192}" srcOrd="0" destOrd="0" presId="urn:microsoft.com/office/officeart/2017/3/layout/DropPinTimeline"/>
    <dgm:cxn modelId="{66B49C6C-FAFD-47B4-BF22-05A295C23D4E}" srcId="{05A24E01-5535-46B9-A9A1-A9A07E639A88}" destId="{8BAB5E6F-A65E-41DB-A296-0818B0E49F7C}" srcOrd="2" destOrd="0" parTransId="{886842C6-3EFC-4BE7-B417-415595758830}" sibTransId="{B407F4C3-8FC9-4E91-A0EC-6B33713CC9A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749B2E88-F3E7-449C-8433-26DC7EB56C0D}" type="presOf" srcId="{D05E1923-5021-40F7-B4EF-E582E23A699D}" destId="{223C5207-4FA2-4A6C-8F43-20BD55767C99}" srcOrd="0" destOrd="0" presId="urn:microsoft.com/office/officeart/2017/3/layout/DropPinTimeline"/>
    <dgm:cxn modelId="{BFD37C93-451B-4677-B620-890F23E594CB}" type="presOf" srcId="{EFEB4D61-3A9C-4140-977F-3C3F5C9EE9D1}" destId="{96DDA0FE-83E2-423C-9F13-58A61EB68487}" srcOrd="0" destOrd="0" presId="urn:microsoft.com/office/officeart/2017/3/layout/DropPinTimeline"/>
    <dgm:cxn modelId="{D267D6C2-A0F8-4DBD-907B-F29356B32924}" type="presOf" srcId="{8BAB5E6F-A65E-41DB-A296-0818B0E49F7C}" destId="{7C1E6B4A-59F7-4018-A403-E1CCAEE78BA1}" srcOrd="0" destOrd="0" presId="urn:microsoft.com/office/officeart/2017/3/layout/DropPinTimeline"/>
    <dgm:cxn modelId="{72C4D6D9-419A-42C1-A76D-84599F65BB08}" srcId="{05A24E01-5535-46B9-A9A1-A9A07E639A88}" destId="{D05E1923-5021-40F7-B4EF-E582E23A699D}" srcOrd="0" destOrd="0" parTransId="{FD6C5CD2-9CED-4BE6-89CD-A5A5CCE63B3E}" sibTransId="{F020958C-EF86-4274-85F9-318F2792F7B6}"/>
    <dgm:cxn modelId="{A9EAA3E9-A7E8-4694-99CF-70538497467D}" type="presOf" srcId="{579089A8-5362-4BA4-9163-D19228C1808F}" destId="{B5F3F650-2E42-488A-AD4F-C4BD47D19A84}" srcOrd="0" destOrd="0" presId="urn:microsoft.com/office/officeart/2017/3/layout/DropPinTimeline"/>
    <dgm:cxn modelId="{72D3E18B-D498-425C-AFE2-8E6102CDE9EC}" type="presParOf" srcId="{6E9F3C9B-13CA-43A8-8836-0B2B41D07DEF}" destId="{E8AACCBB-6709-4071-B389-3BB226B3A586}" srcOrd="0" destOrd="0" presId="urn:microsoft.com/office/officeart/2017/3/layout/DropPinTimeline"/>
    <dgm:cxn modelId="{AE077609-F65A-4C93-86B4-42048703FDF0}" type="presParOf" srcId="{6E9F3C9B-13CA-43A8-8836-0B2B41D07DEF}" destId="{E6F74CED-5217-4282-85F1-1C12DC84731C}" srcOrd="1" destOrd="0" presId="urn:microsoft.com/office/officeart/2017/3/layout/DropPinTimeline"/>
    <dgm:cxn modelId="{1BECE548-669E-4AD9-B39F-81D7C91F88EA}" type="presParOf" srcId="{E6F74CED-5217-4282-85F1-1C12DC84731C}" destId="{CF519A69-9940-494F-8406-D0D876E3CD26}" srcOrd="0" destOrd="0" presId="urn:microsoft.com/office/officeart/2017/3/layout/DropPinTimeline"/>
    <dgm:cxn modelId="{9B13CD32-F6A7-436B-AF5B-A2158D5C7D56}" type="presParOf" srcId="{CF519A69-9940-494F-8406-D0D876E3CD26}" destId="{714429FF-AAA3-4358-8C5F-1A7F29AA2B7B}" srcOrd="0" destOrd="0" presId="urn:microsoft.com/office/officeart/2017/3/layout/DropPinTimeline"/>
    <dgm:cxn modelId="{219CC3F0-88F0-4BD3-A66D-FFD5947B527D}" type="presParOf" srcId="{CF519A69-9940-494F-8406-D0D876E3CD26}" destId="{AB8B1E8E-162B-4E3E-9E31-BA5CFBD3ED9D}" srcOrd="1" destOrd="0" presId="urn:microsoft.com/office/officeart/2017/3/layout/DropPinTimeline"/>
    <dgm:cxn modelId="{AE0C1F12-2C3D-45A8-9959-FB0100A821BC}" type="presParOf" srcId="{AB8B1E8E-162B-4E3E-9E31-BA5CFBD3ED9D}" destId="{358CAA11-0A87-4861-8B4E-913B1EAD1334}" srcOrd="0" destOrd="0" presId="urn:microsoft.com/office/officeart/2017/3/layout/DropPinTimeline"/>
    <dgm:cxn modelId="{2D117B86-C70C-4B4C-B680-A5E6BF8D2B42}" type="presParOf" srcId="{AB8B1E8E-162B-4E3E-9E31-BA5CFBD3ED9D}" destId="{B1A1A837-F261-404B-A808-B2F4154CE8A2}" srcOrd="1" destOrd="0" presId="urn:microsoft.com/office/officeart/2017/3/layout/DropPinTimeline"/>
    <dgm:cxn modelId="{98D990AB-951A-4E36-902F-6D6F73AD7A32}" type="presParOf" srcId="{CF519A69-9940-494F-8406-D0D876E3CD26}" destId="{B5F3F650-2E42-488A-AD4F-C4BD47D19A84}" srcOrd="2" destOrd="0" presId="urn:microsoft.com/office/officeart/2017/3/layout/DropPinTimeline"/>
    <dgm:cxn modelId="{C8D3B08A-8D44-45B1-AA46-788A9BAEBF91}" type="presParOf" srcId="{CF519A69-9940-494F-8406-D0D876E3CD26}" destId="{223C5207-4FA2-4A6C-8F43-20BD55767C99}" srcOrd="3" destOrd="0" presId="urn:microsoft.com/office/officeart/2017/3/layout/DropPinTimeline"/>
    <dgm:cxn modelId="{C3457D5E-6783-4C0D-8748-6CC79B03AA4C}" type="presParOf" srcId="{CF519A69-9940-494F-8406-D0D876E3CD26}" destId="{4FE5EB5D-4CEF-4D0D-9394-0534E61844BE}" srcOrd="4" destOrd="0" presId="urn:microsoft.com/office/officeart/2017/3/layout/DropPinTimeline"/>
    <dgm:cxn modelId="{BE443532-F73E-42C8-BE53-699CE893722A}" type="presParOf" srcId="{CF519A69-9940-494F-8406-D0D876E3CD26}" destId="{EC869059-0AEC-4D98-8C46-CB603A342C72}" srcOrd="5" destOrd="0" presId="urn:microsoft.com/office/officeart/2017/3/layout/DropPinTimeline"/>
    <dgm:cxn modelId="{71192CAA-C4BE-4E60-9EF7-1F3C0E5D106B}" type="presParOf" srcId="{E6F74CED-5217-4282-85F1-1C12DC84731C}" destId="{408BA715-9739-461D-BFDE-88EDAE355E60}" srcOrd="1" destOrd="0" presId="urn:microsoft.com/office/officeart/2017/3/layout/DropPinTimeline"/>
    <dgm:cxn modelId="{8772FD1D-1DA1-451B-BDD1-5D1CAC188B44}" type="presParOf" srcId="{E6F74CED-5217-4282-85F1-1C12DC84731C}" destId="{D512C7F9-87A6-4BA9-AFAC-03FF1578D945}" srcOrd="2" destOrd="0" presId="urn:microsoft.com/office/officeart/2017/3/layout/DropPinTimeline"/>
    <dgm:cxn modelId="{5D618A6E-CBC4-446F-85E7-7B10EE26E584}" type="presParOf" srcId="{D512C7F9-87A6-4BA9-AFAC-03FF1578D945}" destId="{152AD014-AFD0-4700-A468-4D562874339A}" srcOrd="0" destOrd="0" presId="urn:microsoft.com/office/officeart/2017/3/layout/DropPinTimeline"/>
    <dgm:cxn modelId="{1FC89661-EBED-4D17-91BE-BCA7135550C6}" type="presParOf" srcId="{D512C7F9-87A6-4BA9-AFAC-03FF1578D945}" destId="{6CE2C4D8-4380-442D-A6C2-0B468BF3C74C}" srcOrd="1" destOrd="0" presId="urn:microsoft.com/office/officeart/2017/3/layout/DropPinTimeline"/>
    <dgm:cxn modelId="{6AC1FDE0-CBFD-48B5-87B0-552520A941F1}" type="presParOf" srcId="{6CE2C4D8-4380-442D-A6C2-0B468BF3C74C}" destId="{72C82E90-F103-439C-8371-CFFB0927B9DE}" srcOrd="0" destOrd="0" presId="urn:microsoft.com/office/officeart/2017/3/layout/DropPinTimeline"/>
    <dgm:cxn modelId="{3D4DC52D-5157-4B6F-8D82-F57E29B5ECDB}" type="presParOf" srcId="{6CE2C4D8-4380-442D-A6C2-0B468BF3C74C}" destId="{5D519322-C1DD-47AE-92C0-13575134BC76}" srcOrd="1" destOrd="0" presId="urn:microsoft.com/office/officeart/2017/3/layout/DropPinTimeline"/>
    <dgm:cxn modelId="{714C3A1C-2A8F-4266-B55F-848130717AA1}" type="presParOf" srcId="{D512C7F9-87A6-4BA9-AFAC-03FF1578D945}" destId="{96DDA0FE-83E2-423C-9F13-58A61EB68487}" srcOrd="2" destOrd="0" presId="urn:microsoft.com/office/officeart/2017/3/layout/DropPinTimeline"/>
    <dgm:cxn modelId="{E3719602-70FE-4C36-8F00-57126241A8D6}" type="presParOf" srcId="{D512C7F9-87A6-4BA9-AFAC-03FF1578D945}" destId="{2D6C7916-1130-46A8-833B-A6278CBD2192}" srcOrd="3" destOrd="0" presId="urn:microsoft.com/office/officeart/2017/3/layout/DropPinTimeline"/>
    <dgm:cxn modelId="{526B62A7-D811-4594-9250-B1E5B0566586}" type="presParOf" srcId="{D512C7F9-87A6-4BA9-AFAC-03FF1578D945}" destId="{4D953791-5C2F-4A75-A8F4-6ED7EAB5E015}" srcOrd="4" destOrd="0" presId="urn:microsoft.com/office/officeart/2017/3/layout/DropPinTimeline"/>
    <dgm:cxn modelId="{91BE8E44-99CD-4A15-B9C5-0F017DC40AC7}" type="presParOf" srcId="{D512C7F9-87A6-4BA9-AFAC-03FF1578D945}" destId="{22A72E40-4DCC-4F48-AADD-29738FD37A2C}" srcOrd="5" destOrd="0" presId="urn:microsoft.com/office/officeart/2017/3/layout/DropPinTimeline"/>
    <dgm:cxn modelId="{79D9C103-2F12-439F-9B06-BDE7F11890D1}" type="presParOf" srcId="{E6F74CED-5217-4282-85F1-1C12DC84731C}" destId="{E168BB9F-20D9-474F-9E39-4872B40634C6}" srcOrd="3" destOrd="0" presId="urn:microsoft.com/office/officeart/2017/3/layout/DropPinTimeline"/>
    <dgm:cxn modelId="{E2E178C3-2851-48E8-8B64-BEEBBBC67E3F}" type="presParOf" srcId="{E6F74CED-5217-4282-85F1-1C12DC84731C}" destId="{A62622B1-7EF4-49B6-9AC7-B54F0E2A0C74}" srcOrd="4" destOrd="0" presId="urn:microsoft.com/office/officeart/2017/3/layout/DropPinTimeline"/>
    <dgm:cxn modelId="{D2ED22B6-8A2E-481E-8F0D-DA32D14B3A7E}" type="presParOf" srcId="{A62622B1-7EF4-49B6-9AC7-B54F0E2A0C74}" destId="{14282312-87CB-41BB-A02D-C594BBEF33C7}" srcOrd="0" destOrd="0" presId="urn:microsoft.com/office/officeart/2017/3/layout/DropPinTimeline"/>
    <dgm:cxn modelId="{CC13238B-A271-4E52-B1A6-B7EAF69B6A7A}" type="presParOf" srcId="{A62622B1-7EF4-49B6-9AC7-B54F0E2A0C74}" destId="{D554C1A5-AF8E-41FC-A779-25BD6B11F91F}" srcOrd="1" destOrd="0" presId="urn:microsoft.com/office/officeart/2017/3/layout/DropPinTimeline"/>
    <dgm:cxn modelId="{D8C82C0A-D517-4544-870B-296B042BEBA6}" type="presParOf" srcId="{D554C1A5-AF8E-41FC-A779-25BD6B11F91F}" destId="{17331DD9-74CF-4A3A-86BA-F4B9DBEAB944}" srcOrd="0" destOrd="0" presId="urn:microsoft.com/office/officeart/2017/3/layout/DropPinTimeline"/>
    <dgm:cxn modelId="{1E86B191-8173-4D98-84A8-AEDB8EC14C07}" type="presParOf" srcId="{D554C1A5-AF8E-41FC-A779-25BD6B11F91F}" destId="{515AAB83-BD07-4B9E-9A3B-858C0B126F9C}" srcOrd="1" destOrd="0" presId="urn:microsoft.com/office/officeart/2017/3/layout/DropPinTimeline"/>
    <dgm:cxn modelId="{0AEB3528-44F8-43A7-A6FC-B1793C49F2BC}" type="presParOf" srcId="{A62622B1-7EF4-49B6-9AC7-B54F0E2A0C74}" destId="{08CB2D5A-F46A-4E0E-9575-15F31D04AAC6}" srcOrd="2" destOrd="0" presId="urn:microsoft.com/office/officeart/2017/3/layout/DropPinTimeline"/>
    <dgm:cxn modelId="{6962A989-D2BB-4573-B977-CF02F162C2CB}" type="presParOf" srcId="{A62622B1-7EF4-49B6-9AC7-B54F0E2A0C74}" destId="{7C1E6B4A-59F7-4018-A403-E1CCAEE78BA1}" srcOrd="3" destOrd="0" presId="urn:microsoft.com/office/officeart/2017/3/layout/DropPinTimeline"/>
    <dgm:cxn modelId="{19DEDC3C-032A-48F6-BDBB-470827DBA79E}" type="presParOf" srcId="{A62622B1-7EF4-49B6-9AC7-B54F0E2A0C74}" destId="{A03C5372-D306-43AC-B406-6F8183849431}" srcOrd="4" destOrd="0" presId="urn:microsoft.com/office/officeart/2017/3/layout/DropPinTimeline"/>
    <dgm:cxn modelId="{4B13270F-1C22-404F-8E71-6A2D39C688C9}" type="presParOf" srcId="{A62622B1-7EF4-49B6-9AC7-B54F0E2A0C74}" destId="{90926F0B-05E0-48AF-9C69-5C494731F87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 rtlCol="0"/>
        <a:lstStyle/>
        <a:p>
          <a:pPr marL="0" algn="ctr" rtl="0">
            <a:buNone/>
          </a:pP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여러 문제들을 겪으며</a:t>
          </a:r>
          <a:r>
            <a:rPr lang="en-US" altLang="ko-KR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최적의 오픈소스를 도출해내고 </a:t>
          </a:r>
          <a:r>
            <a:rPr lang="en-US" altLang="ko-KR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WSL</a:t>
          </a: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로 개발 환경 문제까지 해결하는 실질적인 문제 해결 능력을 보여줌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0230EB7-7230-4881-A631-309C07417378}" type="sibTrans" cxnId="{711E093C-AD42-45A4-8D40-A2D39702062E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3D947E0-108F-4D20-A71E-3CF329F97212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ko-KR" altLang="en-US" sz="1800" noProof="0" dirty="0" err="1">
              <a:latin typeface="HY헤드라인M" panose="02030600000101010101" pitchFamily="18" charset="-127"/>
              <a:ea typeface="HY헤드라인M" panose="02030600000101010101" pitchFamily="18" charset="-127"/>
            </a:rPr>
            <a:t>스미싱</a:t>
          </a:r>
          <a:r>
            <a:rPr lang="ko-KR" altLang="en-US" sz="1800" noProof="0" dirty="0">
              <a:latin typeface="HY헤드라인M" panose="02030600000101010101" pitchFamily="18" charset="-127"/>
              <a:ea typeface="HY헤드라인M" panose="02030600000101010101" pitchFamily="18" charset="-127"/>
            </a:rPr>
            <a:t> 범죄 사전 예방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금전적</a:t>
          </a:r>
          <a:r>
            <a:rPr lang="en-US" altLang="ko-KR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정신적 피해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9682B4F-0217-4B50-923E-C104AA24290F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ko-KR" altLang="en-US" sz="1800" noProof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디지털 보안 의식 제고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2322D3A-7AC2-4C5C-9D7E-EAB2313D47D4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/>
          <a:r>
            <a:rPr lang="ko-KR" altLang="en-US" sz="1800" noProof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오픈소스 기술의 활용성 입증</a:t>
          </a:r>
        </a:p>
      </dgm:t>
    </dgm:pt>
    <dgm:pt modelId="{4A8C15D4-B36F-4764-B4FF-F2AF790D3E17}" type="parTrans" cxnId="{179FAFCF-F878-464E-A8A6-1185EFA0E38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4DE1C3A-3FC7-4DB3-88ED-33F65A71557A}" type="sibTrans" cxnId="{179FAFCF-F878-464E-A8A6-1185EFA0E380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66CA0B6-95FF-3A46-BF54-8E3C5843F883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사용자에게 </a:t>
          </a:r>
          <a:r>
            <a:rPr lang="en-US" altLang="ko-KR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QR</a:t>
          </a: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코드에 잠재적</a:t>
          </a:r>
        </a:p>
      </dgm:t>
    </dgm:pt>
    <dgm:pt modelId="{C117508E-3024-E449-BAAE-1987AA32AD71}" type="parTrans" cxnId="{C499AF16-4A28-D448-9A77-B8BAAF4098D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B3040D4-47C6-DA43-932A-AD2F185F5C5E}" type="sibTrans" cxnId="{C499AF16-4A28-D448-9A77-B8BAAF4098D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D6F3241-91BC-4EF2-9D9C-3AE2CBC09C6E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사전 차단하여 안전한 디지털</a:t>
          </a:r>
        </a:p>
      </dgm:t>
    </dgm:pt>
    <dgm:pt modelId="{F7DA0F53-F771-46A3-94A0-D9D7156E31E1}" type="parTrans" cxnId="{73D1A968-386D-4993-8E4B-CB103C4AB2A8}">
      <dgm:prSet/>
      <dgm:spPr/>
      <dgm:t>
        <a:bodyPr/>
        <a:lstStyle/>
        <a:p>
          <a:pPr latinLnBrk="1"/>
          <a:endParaRPr lang="ko-KR" altLang="en-US"/>
        </a:p>
      </dgm:t>
    </dgm:pt>
    <dgm:pt modelId="{8CCC2AEB-1ABC-447C-AF5A-15C6B436E689}" type="sibTrans" cxnId="{73D1A968-386D-4993-8E4B-CB103C4AB2A8}">
      <dgm:prSet/>
      <dgm:spPr/>
      <dgm:t>
        <a:bodyPr/>
        <a:lstStyle/>
        <a:p>
          <a:pPr latinLnBrk="1"/>
          <a:endParaRPr lang="ko-KR" altLang="en-US"/>
        </a:p>
      </dgm:t>
    </dgm:pt>
    <dgm:pt modelId="{1661B084-92FE-415F-B191-C9D9F93F64D5}">
      <dgm:prSet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환경 조성에 기여</a:t>
          </a:r>
        </a:p>
      </dgm:t>
    </dgm:pt>
    <dgm:pt modelId="{EE02FF6F-DF8E-4DA6-910A-248D93C6BBE3}" type="parTrans" cxnId="{8262475E-7E4C-4E81-8F89-5B2B58E97C09}">
      <dgm:prSet/>
      <dgm:spPr/>
      <dgm:t>
        <a:bodyPr/>
        <a:lstStyle/>
        <a:p>
          <a:pPr latinLnBrk="1"/>
          <a:endParaRPr lang="ko-KR" altLang="en-US"/>
        </a:p>
      </dgm:t>
    </dgm:pt>
    <dgm:pt modelId="{F26A94C5-FE3C-4216-A31C-8B5ABAF44468}" type="sibTrans" cxnId="{8262475E-7E4C-4E81-8F89-5B2B58E97C09}">
      <dgm:prSet/>
      <dgm:spPr/>
      <dgm:t>
        <a:bodyPr/>
        <a:lstStyle/>
        <a:p>
          <a:pPr latinLnBrk="1"/>
          <a:endParaRPr lang="ko-KR" altLang="en-US"/>
        </a:p>
      </dgm:t>
    </dgm:pt>
    <dgm:pt modelId="{32FD0414-2DA7-43E3-933F-C5E3C31C25EA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위험성을 알리고</a:t>
          </a:r>
          <a:r>
            <a:rPr lang="en-US" altLang="ko-KR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링크를 확인하는</a:t>
          </a:r>
        </a:p>
      </dgm:t>
    </dgm:pt>
    <dgm:pt modelId="{6EFEDAFF-DBD9-468A-B245-4E02DD6613E5}" type="parTrans" cxnId="{19763061-EF9B-4B73-B42D-1BFA9394D88C}">
      <dgm:prSet/>
      <dgm:spPr/>
      <dgm:t>
        <a:bodyPr/>
        <a:lstStyle/>
        <a:p>
          <a:pPr latinLnBrk="1"/>
          <a:endParaRPr lang="ko-KR" altLang="en-US"/>
        </a:p>
      </dgm:t>
    </dgm:pt>
    <dgm:pt modelId="{9114BB08-9B7F-49B3-B383-361EA950D346}" type="sibTrans" cxnId="{19763061-EF9B-4B73-B42D-1BFA9394D88C}">
      <dgm:prSet/>
      <dgm:spPr/>
      <dgm:t>
        <a:bodyPr/>
        <a:lstStyle/>
        <a:p>
          <a:pPr latinLnBrk="1"/>
          <a:endParaRPr lang="ko-KR" altLang="en-US"/>
        </a:p>
      </dgm:t>
    </dgm:pt>
    <dgm:pt modelId="{3D8C5535-A3DC-408F-B773-CD991B5A3CA9}">
      <dgm:prSet phldr="0" custT="1"/>
      <dgm:spPr>
        <a:solidFill>
          <a:schemeClr val="accent1"/>
        </a:solidFill>
        <a:ln>
          <a:noFill/>
        </a:ln>
      </dgm:spPr>
      <dgm:t>
        <a:bodyPr rtlCol="0"/>
        <a:lstStyle/>
        <a:p>
          <a:pPr marL="0" algn="ctr" rtl="0">
            <a:buNone/>
          </a:pPr>
          <a:r>
            <a:rPr lang="ko-KR" altLang="en-US" sz="14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습관을 통해 전반적인 보안 인식 상승</a:t>
          </a:r>
        </a:p>
      </dgm:t>
    </dgm:pt>
    <dgm:pt modelId="{6A4F4537-6F18-41B4-ADD8-C41DF794222E}" type="parTrans" cxnId="{EB2D1B6F-F8E1-4F6C-934D-0AEB06ED7BB6}">
      <dgm:prSet/>
      <dgm:spPr/>
      <dgm:t>
        <a:bodyPr/>
        <a:lstStyle/>
        <a:p>
          <a:pPr latinLnBrk="1"/>
          <a:endParaRPr lang="ko-KR" altLang="en-US"/>
        </a:p>
      </dgm:t>
    </dgm:pt>
    <dgm:pt modelId="{8DF92CE6-F2BF-40FF-ABC8-34C810D23709}" type="sibTrans" cxnId="{EB2D1B6F-F8E1-4F6C-934D-0AEB06ED7BB6}">
      <dgm:prSet/>
      <dgm:spPr/>
      <dgm:t>
        <a:bodyPr/>
        <a:lstStyle/>
        <a:p>
          <a:pPr latinLnBrk="1"/>
          <a:endParaRPr lang="ko-KR" altLang="en-US"/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3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3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3"/>
      <dgm:spPr/>
    </dgm:pt>
    <dgm:pt modelId="{A126BA88-D0F9-AF4A-A7BA-0638E32B45F8}" type="pres">
      <dgm:prSet presAssocID="{73D947E0-108F-4D20-A71E-3CF329F97212}" presName="imagNode" presStyleLbl="fgImgPlace1" presStyleIdx="0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1" presStyleCnt="3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1" presStyleCnt="3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1" presStyleCnt="3"/>
      <dgm:spPr/>
    </dgm:pt>
    <dgm:pt modelId="{CC076D56-4BB0-7246-9039-788AB439DAF0}" type="pres">
      <dgm:prSet presAssocID="{E9682B4F-0217-4B50-923E-C104AA24290F}" presName="imagNode" presStyleLbl="fgImgPlace1" presStyleIdx="1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2" presStyleCnt="3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2" presStyleCnt="3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2" presStyleCnt="3"/>
      <dgm:spPr/>
    </dgm:pt>
    <dgm:pt modelId="{916140F0-4F43-9F45-8310-FCCA12DDE514}" type="pres">
      <dgm:prSet presAssocID="{A2322D3A-7AC2-4C5C-9D7E-EAB2313D47D4}" presName="imagNode" presStyleLbl="fgImgPlace1" presStyleIdx="2" presStyleCnt="3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C499AF16-4A28-D448-9A77-B8BAAF4098DA}" srcId="{E9682B4F-0217-4B50-923E-C104AA24290F}" destId="{566CA0B6-95FF-3A46-BF54-8E3C5843F883}" srcOrd="0" destOrd="0" parTransId="{C117508E-3024-E449-BAAE-1987AA32AD71}" sibTransId="{0B3040D4-47C6-DA43-932A-AD2F185F5C5E}"/>
    <dgm:cxn modelId="{C668FC1D-B5B6-4ACB-941F-F2CD423AFCC1}" type="presOf" srcId="{3D8C5535-A3DC-408F-B773-CD991B5A3CA9}" destId="{434ABADC-97F5-A547-823D-7594A86D79D3}" srcOrd="0" destOrd="3" presId="urn:microsoft.com/office/officeart/2005/8/layout/hList7"/>
    <dgm:cxn modelId="{AA5A5B23-9497-40D7-8F7E-A1A2CFD8D160}" type="presOf" srcId="{3D6F3241-91BC-4EF2-9D9C-3AE2CBC09C6E}" destId="{8F8B275D-8553-0846-A316-484B7B291C97}" srcOrd="0" destOrd="2" presId="urn:microsoft.com/office/officeart/2005/8/layout/hList7"/>
    <dgm:cxn modelId="{44DF2329-38E2-4587-BA86-E47B1F0D0DD4}" type="presOf" srcId="{32FD0414-2DA7-43E3-933F-C5E3C31C25EA}" destId="{434ABADC-97F5-A547-823D-7594A86D79D3}" srcOrd="0" destOrd="2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0A6E343D-17D9-4656-9832-3DBC6F7A9231}" type="presOf" srcId="{1661B084-92FE-415F-B191-C9D9F93F64D5}" destId="{7DA281F5-0265-2048-A63A-727E19796F79}" srcOrd="1" destOrd="3" presId="urn:microsoft.com/office/officeart/2005/8/layout/hList7"/>
    <dgm:cxn modelId="{8262475E-7E4C-4E81-8F89-5B2B58E97C09}" srcId="{73D947E0-108F-4D20-A71E-3CF329F97212}" destId="{1661B084-92FE-415F-B191-C9D9F93F64D5}" srcOrd="2" destOrd="0" parTransId="{EE02FF6F-DF8E-4DA6-910A-248D93C6BBE3}" sibTransId="{F26A94C5-FE3C-4216-A31C-8B5ABAF44468}"/>
    <dgm:cxn modelId="{19763061-EF9B-4B73-B42D-1BFA9394D88C}" srcId="{E9682B4F-0217-4B50-923E-C104AA24290F}" destId="{32FD0414-2DA7-43E3-933F-C5E3C31C25EA}" srcOrd="1" destOrd="0" parTransId="{6EFEDAFF-DBD9-468A-B245-4E02DD6613E5}" sibTransId="{9114BB08-9B7F-49B3-B383-361EA950D346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1598AA41-DB52-4ABF-8E4A-92DAD6F56DAD}" type="presOf" srcId="{3D8C5535-A3DC-408F-B773-CD991B5A3CA9}" destId="{BC636E4B-34B9-8543-A308-00E0D1B0D2F9}" srcOrd="1" destOrd="3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73D1A968-386D-4993-8E4B-CB103C4AB2A8}" srcId="{73D947E0-108F-4D20-A71E-3CF329F97212}" destId="{3D6F3241-91BC-4EF2-9D9C-3AE2CBC09C6E}" srcOrd="1" destOrd="0" parTransId="{F7DA0F53-F771-46A3-94A0-D9D7156E31E1}" sibTransId="{8CCC2AEB-1ABC-447C-AF5A-15C6B436E689}"/>
    <dgm:cxn modelId="{946C164A-769F-8147-A19A-97A93F0144C2}" type="presOf" srcId="{566CA0B6-95FF-3A46-BF54-8E3C5843F883}" destId="{434ABADC-97F5-A547-823D-7594A86D79D3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EB2D1B6F-F8E1-4F6C-934D-0AEB06ED7BB6}" srcId="{E9682B4F-0217-4B50-923E-C104AA24290F}" destId="{3D8C5535-A3DC-408F-B773-CD991B5A3CA9}" srcOrd="2" destOrd="0" parTransId="{6A4F4537-6F18-41B4-ADD8-C41DF794222E}" sibTransId="{8DF92CE6-F2BF-40FF-ABC8-34C810D23709}"/>
    <dgm:cxn modelId="{9141D475-49E5-4D96-A287-E198B90ADDE7}" type="presOf" srcId="{3D6F3241-91BC-4EF2-9D9C-3AE2CBC09C6E}" destId="{7DA281F5-0265-2048-A63A-727E19796F79}" srcOrd="1" destOrd="2" presId="urn:microsoft.com/office/officeart/2005/8/layout/hList7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B79F2FB4-0BF0-43F7-B991-B0D90A93E245}" type="presOf" srcId="{1661B084-92FE-415F-B191-C9D9F93F64D5}" destId="{8F8B275D-8553-0846-A316-484B7B291C97}" srcOrd="0" destOrd="3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1" destOrd="0" parTransId="{E0F6C4AF-9BBB-4698-91D7-F9AE3EACBD5D}" sibTransId="{B8632E42-D7EB-4C31-877E-6F1B2801851A}"/>
    <dgm:cxn modelId="{31163CCB-2E52-4505-80AC-39B5C70F6F10}" type="presOf" srcId="{32FD0414-2DA7-43E3-933F-C5E3C31C25EA}" destId="{BC636E4B-34B9-8543-A308-00E0D1B0D2F9}" srcOrd="1" destOrd="2" presId="urn:microsoft.com/office/officeart/2005/8/layout/hList7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2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921076E0-4A47-034F-AF33-2E67CCE6BD8C}" type="presOf" srcId="{566CA0B6-95FF-3A46-BF54-8E3C5843F883}" destId="{BC636E4B-34B9-8543-A308-00E0D1B0D2F9}" srcOrd="1" destOrd="1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EDA12534-DD6F-3D46-A33C-D2D3C096E217}" type="presParOf" srcId="{0955960D-7F7D-E54C-8843-B1DBEEBFB364}" destId="{91E3D51E-7AB8-6349-A1D0-02F993052AB3}" srcOrd="2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3" destOrd="0" presId="urn:microsoft.com/office/officeart/2005/8/layout/hList7"/>
    <dgm:cxn modelId="{4D63AED0-BB7F-5648-A588-8D3CD77EDA47}" type="presParOf" srcId="{0955960D-7F7D-E54C-8843-B1DBEEBFB364}" destId="{CFB52331-3A90-8741-B893-154B21972CAC}" srcOrd="4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2181504"/>
          <a:ext cx="977918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CAA11-0A87-4861-8B4E-913B1EAD1334}">
      <dsp:nvSpPr>
        <dsp:cNvPr id="0" name=""/>
        <dsp:cNvSpPr/>
      </dsp:nvSpPr>
      <dsp:spPr>
        <a:xfrm rot="8100000">
          <a:off x="67763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03407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752748" y="890053"/>
          <a:ext cx="3478848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rtlCol="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Python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HTML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CSS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JavaScript</a:t>
          </a:r>
          <a:endParaRPr lang="en-US" altLang="ko-KR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52748" y="890053"/>
        <a:ext cx="3478848" cy="1291450"/>
      </dsp:txXfrm>
    </dsp:sp>
    <dsp:sp modelId="{223C5207-4FA2-4A6C-8F43-20BD55767C99}">
      <dsp:nvSpPr>
        <dsp:cNvPr id="0" name=""/>
        <dsp:cNvSpPr/>
      </dsp:nvSpPr>
      <dsp:spPr>
        <a:xfrm>
          <a:off x="752748" y="436300"/>
          <a:ext cx="3478848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개발 언어</a:t>
          </a:r>
          <a:endParaRPr lang="ko-KR" altLang="en-US" sz="1300" b="1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52748" y="436300"/>
        <a:ext cx="3478848" cy="453752"/>
      </dsp:txXfrm>
    </dsp:sp>
    <dsp:sp modelId="{4FE5EB5D-4CEF-4D0D-9394-0534E61844BE}">
      <dsp:nvSpPr>
        <dsp:cNvPr id="0" name=""/>
        <dsp:cNvSpPr/>
      </dsp:nvSpPr>
      <dsp:spPr>
        <a:xfrm>
          <a:off x="228189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7352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18900000">
          <a:off x="2522109" y="3496336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2557753" y="3531980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026565" y="2147367"/>
          <a:ext cx="3464381" cy="1781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rtlCol="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Flask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Zxing-cpp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Pillow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Requests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Python-dotenv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026565" y="2147367"/>
        <a:ext cx="3464381" cy="1781762"/>
      </dsp:txXfrm>
    </dsp:sp>
    <dsp:sp modelId="{2D6C7916-1130-46A8-833B-A6278CBD2192}">
      <dsp:nvSpPr>
        <dsp:cNvPr id="0" name=""/>
        <dsp:cNvSpPr/>
      </dsp:nvSpPr>
      <dsp:spPr>
        <a:xfrm>
          <a:off x="3026565" y="3597838"/>
          <a:ext cx="3464381" cy="626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프레임워크 및 라이브러리</a:t>
          </a:r>
          <a:endParaRPr lang="ko-KR" altLang="en-US" sz="1300" b="1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026565" y="3597838"/>
        <a:ext cx="3464381" cy="626024"/>
      </dsp:txXfrm>
    </dsp:sp>
    <dsp:sp modelId="{4D953791-5C2F-4A75-A8F4-6ED7EAB5E015}">
      <dsp:nvSpPr>
        <dsp:cNvPr id="0" name=""/>
        <dsp:cNvSpPr/>
      </dsp:nvSpPr>
      <dsp:spPr>
        <a:xfrm>
          <a:off x="2695787" y="2171561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2654949" y="2130723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8100000">
          <a:off x="4956041" y="502751"/>
          <a:ext cx="320851" cy="320851"/>
        </a:xfrm>
        <a:prstGeom prst="teardrop">
          <a:avLst>
            <a:gd name="adj" fmla="val 115000"/>
          </a:avLst>
        </a:prstGeom>
        <a:solidFill>
          <a:schemeClr val="accent2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4991685" y="538395"/>
          <a:ext cx="249564" cy="249564"/>
        </a:xfrm>
        <a:prstGeom prst="ellipse">
          <a:avLst/>
        </a:prstGeom>
        <a:solidFill>
          <a:schemeClr val="accent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639788" y="890053"/>
          <a:ext cx="3464381" cy="129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3500" rIns="63500" bIns="95250" numCol="1" spcCol="1270" rtlCol="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Google Safe Browsing API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GitHub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0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WSL(Ubuntu)</a:t>
          </a:r>
          <a:endParaRPr lang="en-US" altLang="ko-KR" sz="1000" b="0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639788" y="890053"/>
        <a:ext cx="3464381" cy="1291450"/>
      </dsp:txXfrm>
    </dsp:sp>
    <dsp:sp modelId="{7C1E6B4A-59F7-4018-A403-E1CCAEE78BA1}">
      <dsp:nvSpPr>
        <dsp:cNvPr id="0" name=""/>
        <dsp:cNvSpPr/>
      </dsp:nvSpPr>
      <dsp:spPr>
        <a:xfrm>
          <a:off x="5639788" y="436300"/>
          <a:ext cx="3464381" cy="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rtlCol="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ko-KR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API </a:t>
          </a:r>
          <a:r>
            <a:rPr lang="ko-KR" altLang="en-US" sz="1300" b="1" kern="1200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및 협업 도구</a:t>
          </a:r>
          <a:endParaRPr lang="ko-KR" altLang="en-US" sz="1300" b="1" kern="1200" noProof="0" dirty="0">
            <a:solidFill>
              <a:schemeClr val="bg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639788" y="436300"/>
        <a:ext cx="3464381" cy="453752"/>
      </dsp:txXfrm>
    </dsp:sp>
    <dsp:sp modelId="{A03C5372-D306-43AC-B406-6F8183849431}">
      <dsp:nvSpPr>
        <dsp:cNvPr id="0" name=""/>
        <dsp:cNvSpPr/>
      </dsp:nvSpPr>
      <dsp:spPr>
        <a:xfrm>
          <a:off x="5116467" y="890053"/>
          <a:ext cx="0" cy="1291450"/>
        </a:xfrm>
        <a:prstGeom prst="line">
          <a:avLst/>
        </a:prstGeom>
        <a:noFill/>
        <a:ln w="12700" cap="flat" cmpd="sng" algn="ctr">
          <a:solidFill>
            <a:schemeClr val="accent2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075629" y="2140666"/>
          <a:ext cx="81675" cy="81675"/>
        </a:xfrm>
        <a:prstGeom prst="ellipse">
          <a:avLst/>
        </a:prstGeom>
        <a:solidFill>
          <a:schemeClr val="accent2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noProof="0" dirty="0" err="1">
              <a:latin typeface="HY헤드라인M" panose="02030600000101010101" pitchFamily="18" charset="-127"/>
              <a:ea typeface="HY헤드라인M" panose="02030600000101010101" pitchFamily="18" charset="-127"/>
            </a:rPr>
            <a:t>스미싱</a:t>
          </a:r>
          <a:r>
            <a:rPr lang="ko-KR" altLang="en-US" sz="1800" kern="1200" noProof="0" dirty="0">
              <a:latin typeface="HY헤드라인M" panose="02030600000101010101" pitchFamily="18" charset="-127"/>
              <a:ea typeface="HY헤드라인M" panose="02030600000101010101" pitchFamily="18" charset="-127"/>
            </a:rPr>
            <a:t> 범죄 사전 예방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금전적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정신적 피해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사전 차단하여 안전한 디지털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환경 조성에 기여</a:t>
          </a:r>
        </a:p>
      </dsp:txBody>
      <dsp:txXfrm>
        <a:off x="0" y="1576348"/>
        <a:ext cx="3165132" cy="1576348"/>
      </dsp:txXfrm>
    </dsp:sp>
    <dsp:sp modelId="{A126BA88-D0F9-AF4A-A7BA-0638E32B45F8}">
      <dsp:nvSpPr>
        <dsp:cNvPr id="0" name=""/>
        <dsp:cNvSpPr/>
      </dsp:nvSpPr>
      <dsp:spPr>
        <a:xfrm>
          <a:off x="1170527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267881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noProof="0" dirty="0">
              <a:latin typeface="HY헤드라인M" panose="02030600000101010101" pitchFamily="18" charset="-127"/>
              <a:ea typeface="HY헤드라인M" panose="02030600000101010101" pitchFamily="18" charset="-127"/>
            </a:rPr>
            <a:t>디지털 보안 의식 제고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사용자에게 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QR</a:t>
          </a: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코드에 잠재적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위험성을 알리고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링크를 확인하는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습관을 통해 전반적인 보안 인식 상승</a:t>
          </a:r>
        </a:p>
      </dsp:txBody>
      <dsp:txXfrm>
        <a:off x="3267881" y="1576348"/>
        <a:ext cx="3165132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6524242" y="0"/>
          <a:ext cx="3165132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noProof="0" dirty="0">
              <a:latin typeface="HY헤드라인M" panose="02030600000101010101" pitchFamily="18" charset="-127"/>
              <a:ea typeface="HY헤드라인M" panose="02030600000101010101" pitchFamily="18" charset="-127"/>
            </a:rPr>
            <a:t>오픈소스 기술의 활용성 입증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여러 문제들을 겪으며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, </a:t>
          </a: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최적의 오픈소스를 도출해내고 </a:t>
          </a:r>
          <a:r>
            <a:rPr lang="en-US" altLang="ko-KR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WSL</a:t>
          </a:r>
          <a:r>
            <a:rPr lang="ko-KR" altLang="en-US" sz="14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로 개발 환경 문제까지 해결하는 실질적인 문제 해결 능력을 보여줌</a:t>
          </a:r>
        </a:p>
      </dsp:txBody>
      <dsp:txXfrm>
        <a:off x="6524242" y="1576348"/>
        <a:ext cx="3165132" cy="1576348"/>
      </dsp:txXfrm>
    </dsp:sp>
    <dsp:sp modelId="{916140F0-4F43-9F45-8310-FCCA12DDE514}">
      <dsp:nvSpPr>
        <dsp:cNvPr id="0" name=""/>
        <dsp:cNvSpPr/>
      </dsp:nvSpPr>
      <dsp:spPr>
        <a:xfrm>
          <a:off x="7690701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핀 고정 시간 표시 막대 삭제"/>
  <dgm:desc val="시간순으로 이벤트 목록을 표시하는 데 사용합니다. 핀 옆에 보이지 않는 상자에는 날짜가 포함되어 있으며 그 바로 아래에 설명이 있습니다. 중간 분량의 텍스트와 중간 길이의 날짜 형식을 표시할 수 있습니다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98C865-FB25-47E1-8C27-08B1C97CA218}" type="datetime1">
              <a:rPr lang="ko-KR" altLang="en-US" smtClean="0">
                <a:latin typeface="+mj-ea"/>
                <a:ea typeface="+mj-ea"/>
              </a:rPr>
              <a:t>2025-10-17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E6632E4-9166-4542-81F4-715FF7BB0489}" type="datetime1">
              <a:rPr lang="ko-KR" altLang="en-US" smtClean="0"/>
              <a:pPr/>
              <a:t>2025-10-17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97DC217-DF71-1A49-B3EA-559F1F43B0FF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4848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5873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7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146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5204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5174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58EA8-A094-6BAD-2203-1B9A3453E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5E3C2F-66AA-2B11-3ADF-80F995C3C1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27BA08-EC0D-55F2-D9C4-20848D4D0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5C005-379B-789E-EF71-B58C9672D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2508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D477F-4199-699D-564B-0123AAD8F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96C6B5-171C-6C4F-BA9D-98B28B3CF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9C4B2A-47E9-7BA9-C618-8E9DFA082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73FF46-3386-3C92-B55D-8C4D7DBD9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0485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7E4FB-78BA-C83D-6799-CCEB4A45D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87EDAC-201F-19C4-95A8-BAA5E5F3E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9A6C50-1FCD-415F-2997-C25F11862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0E9F34-4E0F-546E-9814-BA9F58A30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024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2C422-05E4-E142-DBB6-392F80C49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6CD78A-8143-C514-756A-DEE3114B1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130079-EBE6-EFB3-C11C-4D2EFFB66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92D86-F9D1-BB8B-AA08-7C1BCB0B6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507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(F)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자유형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자유형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(F)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시간 표시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028A10-1023-435E-8622-4AFC84E83B32}" type="datetime1">
              <a:rPr lang="ko-KR" altLang="en-US" noProof="0" smtClean="0"/>
              <a:t>2025-10-17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7FE0F-B16B-4ED9-827D-D9BA74803DBA}" type="datetime1">
              <a:rPr lang="ko-KR" altLang="en-US" noProof="0" smtClean="0"/>
              <a:t>2025-10-17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F5CDA3-30CF-450C-91E4-86FCE48334BF}" type="datetime1">
              <a:rPr lang="ko-KR" altLang="en-US" noProof="0" smtClean="0"/>
              <a:t>2025-10-17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종료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자유형(F)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(F)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자유형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자유형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B39A78-282B-4C90-89E3-DF5CAC5A8E7E}" type="datetime1">
              <a:rPr lang="ko-KR" altLang="en-US" noProof="0" smtClean="0"/>
              <a:t>2025-10-17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(F)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21C666-04F7-426C-AA55-BEB70275A1B9}" type="datetime1">
              <a:rPr lang="ko-KR" altLang="en-US" noProof="0" smtClean="0"/>
              <a:t>2025-10-17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(F)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자유형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자유형(F)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자유형(F)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그래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자유형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자유형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E6AB79C-CD11-4C8C-9B8C-4C3AAA6F37E8}" type="datetime1">
              <a:rPr lang="ko-KR" altLang="en-US" noProof="0" smtClean="0"/>
              <a:t>2025-10-17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차트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자유형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자유형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208D44D-C2CA-42CC-91F4-1CB695BDE415}" type="datetime1">
              <a:rPr lang="ko-KR" altLang="en-US" noProof="0" smtClean="0"/>
              <a:t>2025-10-17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“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ko-KR" altLang="en-US" noProof="0"/>
              <a:t>”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F4C0DE-3861-46B6-B09C-FD3EBBE55B81}" type="datetime1">
              <a:rPr lang="ko-KR" altLang="en-US" noProof="0" smtClean="0"/>
              <a:t>2025-10-17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" name="텍스트 개체 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1" name="텍스트 개체 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7" name="그림 개체 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텍스트 개체 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3" name="텍스트 개체 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8" name="그림 개체 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4" name="텍스트 개체 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5" name="텍스트 개체 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9" name="그림 개체 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텍스트 개체 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17" name="텍스트 개체 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B4D3B6-F16C-48BA-9434-54ED0454B8BC}" type="datetime1">
              <a:rPr lang="ko-KR" altLang="en-US" noProof="0" smtClean="0"/>
              <a:t>2025-10-17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19" name="자유형(F)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자유형(F)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자유형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자유형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자유형(F)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자유형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 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그림 개체 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1" name="텍스트 개체 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2" name="텍스트 개체 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3" name="그림 개체 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4" name="텍스트 개체 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5" name="텍스트 개체 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6" name="그림 개체 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7" name="텍스트 개체 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38" name="텍스트 개체 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39" name="그림 개체 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0" name="텍스트 개체 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1" name="텍스트 개체 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2" name="그림 개체 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3" name="텍스트 개체 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4" name="텍스트 개체 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5" name="그림 개체 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6" name="텍스트 개체 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47" name="텍스트 개체 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48" name="그림 개체 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9" name="텍스트 개체 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0" name="텍스트 개체 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51" name="그림 개체 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2" name="텍스트 개체 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53" name="텍스트 개체 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18" name="날짜 개체 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E80D99-A453-4BA1-9BD9-9EE7A9F0F929}" type="datetime1">
              <a:rPr lang="ko-KR" altLang="en-US" noProof="0" smtClean="0"/>
              <a:t>2025-10-17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</a:endParaRPr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B6892FB-8CC7-440F-A00A-9C089259DD72}" type="datetime1">
              <a:rPr lang="ko-KR" altLang="en-US" noProof="0" smtClean="0"/>
              <a:t>2025-10-17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7C7CCD16-F397-4351-F7F3-CA31164771CE}"/>
              </a:ext>
            </a:extLst>
          </p:cNvPr>
          <p:cNvSpPr/>
          <p:nvPr/>
        </p:nvSpPr>
        <p:spPr>
          <a:xfrm>
            <a:off x="7235687" y="4611757"/>
            <a:ext cx="1636244" cy="1066800"/>
          </a:xfrm>
          <a:prstGeom prst="wedgeRoundRectCallout">
            <a:avLst>
              <a:gd name="adj1" fmla="val 105514"/>
              <a:gd name="adj2" fmla="val 4736"/>
              <a:gd name="adj3" fmla="val 16667"/>
            </a:avLst>
          </a:prstGeom>
          <a:solidFill>
            <a:srgbClr val="73C9D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356" y="2572630"/>
            <a:ext cx="8620540" cy="872780"/>
          </a:xfrm>
        </p:spPr>
        <p:txBody>
          <a:bodyPr rtlCol="0"/>
          <a:lstStyle/>
          <a:p>
            <a:pPr rtl="0"/>
            <a:r>
              <a:rPr lang="en-US" altLang="ko-KR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QR</a:t>
            </a:r>
            <a:r>
              <a:rPr lang="ko-KR" altLang="en-US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코드 </a:t>
            </a:r>
            <a:r>
              <a:rPr lang="ko-KR" altLang="en-US" sz="4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스미싱</a:t>
            </a:r>
            <a:r>
              <a:rPr lang="ko-KR" altLang="en-US" sz="4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방지 웹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9357" y="3491793"/>
            <a:ext cx="4750904" cy="806675"/>
          </a:xfrm>
        </p:spPr>
        <p:txBody>
          <a:bodyPr rtlCol="0"/>
          <a:lstStyle/>
          <a:p>
            <a:pPr rtl="0"/>
            <a:r>
              <a:rPr lang="en-US" altLang="ko-KR" sz="3600" dirty="0" err="1">
                <a:solidFill>
                  <a:srgbClr val="0068FF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Team_Underdog</a:t>
            </a:r>
            <a:endParaRPr lang="ko-KR" altLang="en-US" sz="3600" dirty="0">
              <a:solidFill>
                <a:srgbClr val="0068FF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DC2C26-049C-E264-D962-6891FB905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966" y="4658140"/>
            <a:ext cx="2199860" cy="2199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8886C5-6338-32A1-A76E-2C296072C642}"/>
              </a:ext>
            </a:extLst>
          </p:cNvPr>
          <p:cNvSpPr txBox="1"/>
          <p:nvPr/>
        </p:nvSpPr>
        <p:spPr>
          <a:xfrm>
            <a:off x="7295722" y="4658140"/>
            <a:ext cx="1636244" cy="92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전현수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이은빈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정재성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천세춘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이유섭</a:t>
            </a:r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김주훈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기대 효과</a:t>
            </a:r>
          </a:p>
        </p:txBody>
      </p:sp>
      <p:graphicFrame>
        <p:nvGraphicFramePr>
          <p:cNvPr id="6" name="내용 개체 틀 3" descr="타임라인 개체 틀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85044818"/>
              </p:ext>
            </p:extLst>
          </p:nvPr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텍스트 상자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665661" y="2634882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ko-KR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8" name="텍스트 상자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20902" y="2634883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ko-KR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10" name="텍스트 상자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176143" y="2634882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ko-KR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961" y="1791018"/>
            <a:ext cx="8412079" cy="281046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66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  <a:endParaRPr lang="en-US" altLang="ko-KR" sz="66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118A1B7-08BA-6B43-BBA8-952377DF9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619" y="543354"/>
            <a:ext cx="1364297" cy="1094521"/>
          </a:xfrm>
        </p:spPr>
        <p:txBody>
          <a:bodyPr rtlCol="0"/>
          <a:lstStyle/>
          <a:p>
            <a:pPr rtl="0"/>
            <a:r>
              <a:rPr lang="ko-KR" altLang="en-US"/>
              <a:t>“</a:t>
            </a: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A1F17760-D90A-AB46-A4E0-31B2684E3F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20876" y="3426615"/>
            <a:ext cx="1364297" cy="1094521"/>
          </a:xfrm>
        </p:spPr>
        <p:txBody>
          <a:bodyPr rtlCol="0"/>
          <a:lstStyle/>
          <a:p>
            <a:pPr rtl="0"/>
            <a:r>
              <a:rPr lang="ko-KR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개요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팀 소개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프로젝트 구조 및 개발환경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구현 내용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세부 기능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적용 기술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기대 효과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rtl="0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 dirty="0"/>
              <a:t>개요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8352D5-4682-9B3E-B8B5-B3BD5DC1B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89" y="2586676"/>
            <a:ext cx="2639597" cy="3769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4923FE-F37C-182F-D91C-6BDC5A869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00" b="90000" l="10000" r="90000">
                        <a14:foregroundMark x1="50750" y1="5000" x2="50750" y2="5000"/>
                        <a14:backgroundMark x1="36083" y1="20667" x2="31250" y2="56500"/>
                        <a14:backgroundMark x1="58917" y1="34833" x2="64167" y2="48500"/>
                        <a14:backgroundMark x1="64167" y1="48500" x2="64167" y2="48500"/>
                        <a14:backgroundMark x1="49750" y1="30333" x2="51083" y2="34000"/>
                        <a14:backgroundMark x1="50667" y1="18333" x2="50667" y2="18333"/>
                        <a14:backgroundMark x1="49250" y1="89000" x2="49250" y2="89000"/>
                        <a14:backgroundMark x1="48917" y1="89500" x2="48917" y2="89500"/>
                        <a14:backgroundMark x1="49333" y1="89500" x2="49333" y2="89500"/>
                        <a14:backgroundMark x1="51667" y1="89833" x2="46750" y2="89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7779" y="2273238"/>
            <a:ext cx="7128689" cy="356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rtlCol="0"/>
          <a:lstStyle/>
          <a:p>
            <a:pPr rtl="0"/>
            <a:r>
              <a:rPr lang="ko-KR" altLang="en-US" dirty="0"/>
              <a:t>팀 소개</a:t>
            </a:r>
            <a:r>
              <a:rPr lang="en-US" altLang="ko-KR" dirty="0"/>
              <a:t> </a:t>
            </a:r>
            <a:r>
              <a:rPr lang="ko-KR" altLang="en-US" sz="1800" u="sng" dirty="0"/>
              <a:t>인공지능소프트웨어학과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4C2C1FD-0073-A227-8825-99E9CF044B6D}"/>
              </a:ext>
            </a:extLst>
          </p:cNvPr>
          <p:cNvSpPr/>
          <p:nvPr/>
        </p:nvSpPr>
        <p:spPr>
          <a:xfrm>
            <a:off x="887897" y="1828800"/>
            <a:ext cx="7924800" cy="1126435"/>
          </a:xfrm>
          <a:prstGeom prst="roundRect">
            <a:avLst/>
          </a:prstGeom>
          <a:solidFill>
            <a:srgbClr val="FFFFFF"/>
          </a:solidFill>
          <a:ln w="22225"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C7AB8DF-FA97-101A-F1BB-44887C459513}"/>
              </a:ext>
            </a:extLst>
          </p:cNvPr>
          <p:cNvSpPr/>
          <p:nvPr/>
        </p:nvSpPr>
        <p:spPr>
          <a:xfrm>
            <a:off x="887897" y="3339548"/>
            <a:ext cx="7924800" cy="1126435"/>
          </a:xfrm>
          <a:prstGeom prst="roundRect">
            <a:avLst/>
          </a:prstGeom>
          <a:solidFill>
            <a:srgbClr val="FFFFFF"/>
          </a:solidFill>
          <a:ln w="22225"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43DE6BA-2A35-31C2-12FA-4298963654D9}"/>
              </a:ext>
            </a:extLst>
          </p:cNvPr>
          <p:cNvSpPr/>
          <p:nvPr/>
        </p:nvSpPr>
        <p:spPr>
          <a:xfrm>
            <a:off x="887897" y="5035826"/>
            <a:ext cx="7924800" cy="1126435"/>
          </a:xfrm>
          <a:prstGeom prst="roundRect">
            <a:avLst/>
          </a:prstGeom>
          <a:solidFill>
            <a:srgbClr val="FFFFFF"/>
          </a:solidFill>
          <a:ln w="22225"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위쪽 모서리 48">
            <a:extLst>
              <a:ext uri="{FF2B5EF4-FFF2-40B4-BE49-F238E27FC236}">
                <a16:creationId xmlns:a16="http://schemas.microsoft.com/office/drawing/2014/main" id="{DB554C0F-D7CF-3ABD-A3A2-71C736DABEDE}"/>
              </a:ext>
            </a:extLst>
          </p:cNvPr>
          <p:cNvSpPr/>
          <p:nvPr/>
        </p:nvSpPr>
        <p:spPr>
          <a:xfrm rot="16200000">
            <a:off x="1473564" y="1254902"/>
            <a:ext cx="1114668" cy="2285996"/>
          </a:xfrm>
          <a:prstGeom prst="round2SameRect">
            <a:avLst>
              <a:gd name="adj1" fmla="val 15501"/>
              <a:gd name="adj2" fmla="val 0"/>
            </a:avLst>
          </a:prstGeom>
          <a:solidFill>
            <a:srgbClr val="0068FF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56E9A6-6CA4-B1AA-B79B-FCC1EDCD7129}"/>
              </a:ext>
            </a:extLst>
          </p:cNvPr>
          <p:cNvSpPr txBox="1"/>
          <p:nvPr/>
        </p:nvSpPr>
        <p:spPr>
          <a:xfrm>
            <a:off x="1066799" y="2068851"/>
            <a:ext cx="210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icrosoft GothicNeo" panose="020B0500000101010101" pitchFamily="50" charset="-127"/>
              </a:rPr>
              <a:t>20221071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icrosoft GothicNeo" panose="020B0500000101010101" pitchFamily="50" charset="-127"/>
              </a:rPr>
              <a:t>전현수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icrosoft GothicNeo" panose="020B0500000101010101" pitchFamily="50" charset="-127"/>
              </a:rPr>
              <a:t>20241069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icrosoft GothicNeo" panose="020B0500000101010101" pitchFamily="50" charset="-127"/>
              </a:rPr>
              <a:t>이은빈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DA2581-7765-226F-DA63-D4B816FDA5A2}"/>
              </a:ext>
            </a:extLst>
          </p:cNvPr>
          <p:cNvSpPr txBox="1"/>
          <p:nvPr/>
        </p:nvSpPr>
        <p:spPr>
          <a:xfrm>
            <a:off x="3710609" y="2191961"/>
            <a:ext cx="4949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총괄 보안 코드 제작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웹페이지와 서버 통합</a:t>
            </a:r>
          </a:p>
        </p:txBody>
      </p: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989B9011-C5E9-8042-C8ED-1457E7F2E329}"/>
              </a:ext>
            </a:extLst>
          </p:cNvPr>
          <p:cNvSpPr/>
          <p:nvPr/>
        </p:nvSpPr>
        <p:spPr>
          <a:xfrm rot="16200000">
            <a:off x="1473564" y="2765651"/>
            <a:ext cx="1114668" cy="2285996"/>
          </a:xfrm>
          <a:prstGeom prst="round2SameRect">
            <a:avLst>
              <a:gd name="adj1" fmla="val 15501"/>
              <a:gd name="adj2" fmla="val 0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31516F9-9E90-D014-C4A6-64060D121F2E}"/>
              </a:ext>
            </a:extLst>
          </p:cNvPr>
          <p:cNvSpPr txBox="1"/>
          <p:nvPr/>
        </p:nvSpPr>
        <p:spPr>
          <a:xfrm>
            <a:off x="1066799" y="3579599"/>
            <a:ext cx="210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icrosoft GothicNeo" panose="020B0500000101010101" pitchFamily="50" charset="-127"/>
              </a:rPr>
              <a:t>20221062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icrosoft GothicNeo" panose="020B0500000101010101" pitchFamily="50" charset="-127"/>
              </a:rPr>
              <a:t>이유섭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icrosoft GothicNeo" panose="020B0500000101010101" pitchFamily="50" charset="-127"/>
              </a:rPr>
              <a:t>20241050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icrosoft GothicNeo" panose="020B0500000101010101" pitchFamily="50" charset="-127"/>
              </a:rPr>
              <a:t>김주훈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2" name="사각형: 둥근 위쪽 모서리 51">
            <a:extLst>
              <a:ext uri="{FF2B5EF4-FFF2-40B4-BE49-F238E27FC236}">
                <a16:creationId xmlns:a16="http://schemas.microsoft.com/office/drawing/2014/main" id="{DE88FA4F-5496-FAAA-3CAA-21BD723C2826}"/>
              </a:ext>
            </a:extLst>
          </p:cNvPr>
          <p:cNvSpPr/>
          <p:nvPr/>
        </p:nvSpPr>
        <p:spPr>
          <a:xfrm rot="16200000">
            <a:off x="1473564" y="4461929"/>
            <a:ext cx="1114668" cy="2285996"/>
          </a:xfrm>
          <a:prstGeom prst="round2SameRect">
            <a:avLst>
              <a:gd name="adj1" fmla="val 15501"/>
              <a:gd name="adj2" fmla="val 0"/>
            </a:avLst>
          </a:prstGeom>
          <a:solidFill>
            <a:srgbClr val="0068FF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A7C7B5-4A7F-FAF1-A0DA-15263840BD88}"/>
              </a:ext>
            </a:extLst>
          </p:cNvPr>
          <p:cNvSpPr txBox="1"/>
          <p:nvPr/>
        </p:nvSpPr>
        <p:spPr>
          <a:xfrm>
            <a:off x="1066798" y="5275877"/>
            <a:ext cx="210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icrosoft GothicNeo" panose="020B0500000101010101" pitchFamily="50" charset="-127"/>
              </a:rPr>
              <a:t>20221074 </a:t>
            </a:r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icrosoft GothicNeo" panose="020B0500000101010101" pitchFamily="50" charset="-127"/>
              </a:rPr>
              <a:t>정재성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Microsoft GothicNeo" panose="020B0500000101010101" pitchFamily="50" charset="-127"/>
            </a:endParaRPr>
          </a:p>
          <a:p>
            <a:r>
              <a: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icrosoft GothicNeo" panose="020B0500000101010101" pitchFamily="50" charset="-127"/>
              </a:rPr>
              <a:t>20241078 </a:t>
            </a:r>
            <a:r>
              <a:rPr lang="ko-KR" altLang="en-US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Microsoft GothicNeo" panose="020B0500000101010101" pitchFamily="50" charset="-127"/>
              </a:rPr>
              <a:t>천세춘</a:t>
            </a:r>
            <a:endParaRPr lang="en-US" altLang="ko-KR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17ECCC-562E-35C2-ECC4-BE9BD50642C6}"/>
              </a:ext>
            </a:extLst>
          </p:cNvPr>
          <p:cNvSpPr txBox="1"/>
          <p:nvPr/>
        </p:nvSpPr>
        <p:spPr>
          <a:xfrm>
            <a:off x="3710610" y="3702709"/>
            <a:ext cx="456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프론트엔드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웹페이지 디자인 및 최적화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endParaRPr lang="ko-KR" altLang="en-US" sz="20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D13A67-BF7E-454B-FB92-4DC4B66E3873}"/>
              </a:ext>
            </a:extLst>
          </p:cNvPr>
          <p:cNvSpPr txBox="1"/>
          <p:nvPr/>
        </p:nvSpPr>
        <p:spPr>
          <a:xfrm>
            <a:off x="3710609" y="5398987"/>
            <a:ext cx="456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백엔드</a:t>
            </a:r>
            <a:r>
              <a:rPr lang="en-US" altLang="ko-KR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, </a:t>
            </a:r>
            <a:r>
              <a:rPr lang="ko-KR" altLang="en-US" sz="2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웹서버 구조 구축</a:t>
            </a: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구조 및 개발환경</a:t>
            </a:r>
          </a:p>
        </p:txBody>
      </p:sp>
      <p:graphicFrame>
        <p:nvGraphicFramePr>
          <p:cNvPr id="2" name="다이어그램 2" descr="SmartArt 그래픽">
            <a:extLst>
              <a:ext uri="{FF2B5EF4-FFF2-40B4-BE49-F238E27FC236}">
                <a16:creationId xmlns:a16="http://schemas.microsoft.com/office/drawing/2014/main" id="{364D30CB-C02F-4FE1-9E72-11B75FF74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716995"/>
              </p:ext>
            </p:extLst>
          </p:nvPr>
        </p:nvGraphicFramePr>
        <p:xfrm>
          <a:off x="1245325" y="1706563"/>
          <a:ext cx="9779182" cy="4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F1C5F-1988-465F-226C-113F898F8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19418-EA38-5376-4A67-99732C38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 dirty="0"/>
              <a:t>구현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7D860-B18E-9FA1-C2C7-46525C3C88D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51515" y="1184049"/>
            <a:ext cx="4663440" cy="522514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rgbClr val="44546A"/>
                </a:solidFill>
              </a:rPr>
              <a:t>사용자 인터페이스</a:t>
            </a:r>
            <a:r>
              <a:rPr lang="en-US" altLang="ko-KR" dirty="0">
                <a:solidFill>
                  <a:srgbClr val="44546A"/>
                </a:solidFill>
              </a:rPr>
              <a:t>[Fronted]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03B55-FABD-CCAC-A498-7C636F043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674A3D-7215-B7B1-621D-756C67EAD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87" y="2215072"/>
            <a:ext cx="3327728" cy="3632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F22C3C4-C331-346F-595C-3A5E0A62D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380" y="3024809"/>
            <a:ext cx="1479898" cy="1479898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910C672-AD3C-E0E3-1D7B-CD4B3782F8DE}"/>
              </a:ext>
            </a:extLst>
          </p:cNvPr>
          <p:cNvCxnSpPr/>
          <p:nvPr/>
        </p:nvCxnSpPr>
        <p:spPr>
          <a:xfrm>
            <a:off x="4239726" y="3663602"/>
            <a:ext cx="579863" cy="0"/>
          </a:xfrm>
          <a:prstGeom prst="straightConnector1">
            <a:avLst/>
          </a:prstGeom>
          <a:ln w="28575">
            <a:solidFill>
              <a:srgbClr val="006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9C9C707-61AA-6D6A-68EA-8F4101823213}"/>
              </a:ext>
            </a:extLst>
          </p:cNvPr>
          <p:cNvCxnSpPr>
            <a:cxnSpLocks/>
          </p:cNvCxnSpPr>
          <p:nvPr/>
        </p:nvCxnSpPr>
        <p:spPr>
          <a:xfrm>
            <a:off x="6449234" y="3663602"/>
            <a:ext cx="574418" cy="0"/>
          </a:xfrm>
          <a:prstGeom prst="straightConnector1">
            <a:avLst/>
          </a:prstGeom>
          <a:ln w="28575">
            <a:solidFill>
              <a:srgbClr val="006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FA0117-90D6-8D10-DD00-68F9D741C824}"/>
              </a:ext>
            </a:extLst>
          </p:cNvPr>
          <p:cNvSpPr txBox="1"/>
          <p:nvPr/>
        </p:nvSpPr>
        <p:spPr>
          <a:xfrm>
            <a:off x="7786694" y="3340436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시각적 알림 </a:t>
            </a:r>
            <a:endParaRPr lang="en-US" altLang="ko-KR" dirty="0"/>
          </a:p>
          <a:p>
            <a:r>
              <a:rPr lang="ko-KR" altLang="en-US" dirty="0"/>
              <a:t>사진 좀 여기 첨부 부탁</a:t>
            </a:r>
          </a:p>
        </p:txBody>
      </p:sp>
    </p:spTree>
    <p:extLst>
      <p:ext uri="{BB962C8B-B14F-4D97-AF65-F5344CB8AC3E}">
        <p14:creationId xmlns:p14="http://schemas.microsoft.com/office/powerpoint/2010/main" val="381472421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44C23-47D7-8B07-0D27-95AF82777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DFDD4-D79F-4FF2-B21E-C0CCAFB0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 dirty="0"/>
              <a:t>구현 내용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FEDAE-C3F6-852D-EB78-5038DC8FA2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51515" y="1184049"/>
            <a:ext cx="4663440" cy="522514"/>
          </a:xfrm>
        </p:spPr>
        <p:txBody>
          <a:bodyPr rtlCol="0"/>
          <a:lstStyle/>
          <a:p>
            <a:pPr rtl="0"/>
            <a:r>
              <a:rPr lang="ko-KR" altLang="en-US" dirty="0" err="1">
                <a:solidFill>
                  <a:srgbClr val="44546A"/>
                </a:solidFill>
              </a:rPr>
              <a:t>백엔드</a:t>
            </a:r>
            <a:r>
              <a:rPr lang="ko-KR" altLang="en-US" dirty="0">
                <a:solidFill>
                  <a:srgbClr val="44546A"/>
                </a:solidFill>
              </a:rPr>
              <a:t> 서버</a:t>
            </a:r>
            <a:r>
              <a:rPr lang="en-US" altLang="ko-KR" dirty="0">
                <a:solidFill>
                  <a:srgbClr val="44546A"/>
                </a:solidFill>
              </a:rPr>
              <a:t>[Backend]</a:t>
            </a:r>
            <a:endParaRPr lang="ko-KR" altLang="en-US" dirty="0">
              <a:solidFill>
                <a:srgbClr val="44546A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E1705A-E45E-72F1-97ED-B9049FDAF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3495D-92E5-A552-1BC7-C0190D9DB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B1791-6BB2-C347-61E3-144F5441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 dirty="0"/>
              <a:t>세부 기능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3A8015-A842-081E-E453-42A09EBD9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596A1A08-1349-014A-CA28-66B5B58A5365}"/>
              </a:ext>
            </a:extLst>
          </p:cNvPr>
          <p:cNvSpPr/>
          <p:nvPr/>
        </p:nvSpPr>
        <p:spPr>
          <a:xfrm>
            <a:off x="1452414" y="2796209"/>
            <a:ext cx="2610678" cy="1957661"/>
          </a:xfrm>
          <a:prstGeom prst="chevron">
            <a:avLst>
              <a:gd name="adj" fmla="val 17424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디자이너 </a:t>
            </a:r>
            <a:r>
              <a:rPr lang="en-US" altLang="ko-KR" sz="16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QR</a:t>
            </a:r>
            <a:r>
              <a:rPr lang="ko-KR" altLang="en-US" sz="16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코드나 화질이 낮은 이미지에서도 높은 인식률로 </a:t>
            </a:r>
            <a:r>
              <a:rPr lang="en-US" altLang="ko-KR" sz="16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URL  </a:t>
            </a:r>
            <a:r>
              <a:rPr lang="ko-KR" altLang="en-US" sz="16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및 텍스트 데이터 추출</a:t>
            </a: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82D4AED7-C39C-B266-EEFB-6B40773BE4E3}"/>
              </a:ext>
            </a:extLst>
          </p:cNvPr>
          <p:cNvSpPr/>
          <p:nvPr/>
        </p:nvSpPr>
        <p:spPr>
          <a:xfrm>
            <a:off x="3983579" y="2796208"/>
            <a:ext cx="2610678" cy="1957661"/>
          </a:xfrm>
          <a:prstGeom prst="chevron">
            <a:avLst>
              <a:gd name="adj" fmla="val 17424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Requests </a:t>
            </a:r>
            <a:r>
              <a:rPr lang="ko-KR" altLang="en-US" sz="16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라이브러리를 통해 최종 목적지 주소를 확인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B1B94C99-CE81-AC4A-6C39-5CB3888BCC9A}"/>
              </a:ext>
            </a:extLst>
          </p:cNvPr>
          <p:cNvSpPr/>
          <p:nvPr/>
        </p:nvSpPr>
        <p:spPr>
          <a:xfrm>
            <a:off x="6514744" y="2796207"/>
            <a:ext cx="2610678" cy="1957661"/>
          </a:xfrm>
          <a:prstGeom prst="chevron">
            <a:avLst>
              <a:gd name="adj" fmla="val 17424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최종 목적지 주소의  여러 요인을 종합 판단하여 안내 문구를 출력하는 자체 로직 구현</a:t>
            </a: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C64891F2-D037-0196-B43E-F58409F3EE0B}"/>
              </a:ext>
            </a:extLst>
          </p:cNvPr>
          <p:cNvSpPr/>
          <p:nvPr/>
        </p:nvSpPr>
        <p:spPr>
          <a:xfrm flipH="1">
            <a:off x="1278834" y="2325757"/>
            <a:ext cx="2418521" cy="357808"/>
          </a:xfrm>
          <a:prstGeom prst="parallelogram">
            <a:avLst>
              <a:gd name="adj" fmla="val 47222"/>
            </a:avLst>
          </a:prstGeom>
          <a:solidFill>
            <a:srgbClr val="637183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FF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QR </a:t>
            </a:r>
            <a:r>
              <a:rPr lang="ko-KR" altLang="en-US" sz="1600" dirty="0">
                <a:solidFill>
                  <a:srgbClr val="FFFFFF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코드 분석</a:t>
            </a: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CF9F31C7-150F-4322-7AE5-01951274B196}"/>
              </a:ext>
            </a:extLst>
          </p:cNvPr>
          <p:cNvSpPr/>
          <p:nvPr/>
        </p:nvSpPr>
        <p:spPr>
          <a:xfrm flipH="1">
            <a:off x="3803373" y="2325757"/>
            <a:ext cx="2418521" cy="357808"/>
          </a:xfrm>
          <a:prstGeom prst="parallelogram">
            <a:avLst>
              <a:gd name="adj" fmla="val 47222"/>
            </a:avLst>
          </a:prstGeom>
          <a:solidFill>
            <a:srgbClr val="637183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FFFF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URL </a:t>
            </a:r>
            <a:r>
              <a:rPr lang="ko-KR" altLang="en-US" sz="1600" dirty="0" err="1">
                <a:solidFill>
                  <a:srgbClr val="FFFFFF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리디렉션</a:t>
            </a:r>
            <a:r>
              <a:rPr lang="ko-KR" altLang="en-US" sz="1600" dirty="0">
                <a:solidFill>
                  <a:srgbClr val="FFFFFF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추적</a:t>
            </a:r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9E0B7690-AF8A-09C8-022C-B80B04002331}"/>
              </a:ext>
            </a:extLst>
          </p:cNvPr>
          <p:cNvSpPr/>
          <p:nvPr/>
        </p:nvSpPr>
        <p:spPr>
          <a:xfrm flipH="1">
            <a:off x="6327912" y="2325757"/>
            <a:ext cx="2418521" cy="357808"/>
          </a:xfrm>
          <a:prstGeom prst="parallelogram">
            <a:avLst>
              <a:gd name="adj" fmla="val 47222"/>
            </a:avLst>
          </a:prstGeom>
          <a:solidFill>
            <a:srgbClr val="637183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FFFF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자체 안정성 판단</a:t>
            </a:r>
          </a:p>
        </p:txBody>
      </p:sp>
    </p:spTree>
    <p:extLst>
      <p:ext uri="{BB962C8B-B14F-4D97-AF65-F5344CB8AC3E}">
        <p14:creationId xmlns:p14="http://schemas.microsoft.com/office/powerpoint/2010/main" val="37087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00798-98C5-EFAD-12A1-B836F43CE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033FE-8228-E7BB-F47F-777BD2C6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ko-KR" altLang="en-US" dirty="0"/>
              <a:t>적용 기술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8F68A9-8BDD-4C30-91DC-41C877CCE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ko-KR" smtClean="0"/>
              <a:pPr rt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9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70_TF45331398_Win32" id="{DE441B10-FFDE-4D0A-B464-C9C9B0170975}" vid="{C602A381-A645-4E6C-961B-E3FB64D0768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유니버설 프레젠테이션</Template>
  <TotalTime>157</TotalTime>
  <Words>250</Words>
  <Application>Microsoft Office PowerPoint</Application>
  <PresentationFormat>와이드스크린</PresentationFormat>
  <Paragraphs>90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HY헤드라인M</vt:lpstr>
      <vt:lpstr>Microsoft GothicNeo</vt:lpstr>
      <vt:lpstr>맑은 고딕</vt:lpstr>
      <vt:lpstr>한컴 말랑말랑 Bold</vt:lpstr>
      <vt:lpstr>휴먼둥근헤드라인</vt:lpstr>
      <vt:lpstr>휴먼모음T</vt:lpstr>
      <vt:lpstr>Arial</vt:lpstr>
      <vt:lpstr>Tenorite</vt:lpstr>
      <vt:lpstr>Office 테마</vt:lpstr>
      <vt:lpstr>QR코드 스미싱 방지 웹 서비스</vt:lpstr>
      <vt:lpstr>목차</vt:lpstr>
      <vt:lpstr>개요</vt:lpstr>
      <vt:lpstr>팀 소개 인공지능소프트웨어학과</vt:lpstr>
      <vt:lpstr>프로젝트 구조 및 개발환경</vt:lpstr>
      <vt:lpstr>구현 내용</vt:lpstr>
      <vt:lpstr>구현 내용</vt:lpstr>
      <vt:lpstr>세부 기능</vt:lpstr>
      <vt:lpstr>적용 기술</vt:lpstr>
      <vt:lpstr>기대 효과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이유섭</dc:creator>
  <cp:lastModifiedBy>이유섭</cp:lastModifiedBy>
  <cp:revision>11</cp:revision>
  <dcterms:created xsi:type="dcterms:W3CDTF">2025-10-16T15:18:52Z</dcterms:created>
  <dcterms:modified xsi:type="dcterms:W3CDTF">2025-10-16T17:57:47Z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