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NanumMyeongjo" panose="02000300000000000000" pitchFamily="2" charset="-127"/>
      <p:regular r:id="rId14"/>
      <p:bold r:id="rId15"/>
    </p:embeddedFont>
    <p:embeddedFont>
      <p:font typeface="NANUMMYEONGJOEXTRABOLD" panose="02020603020101020101" pitchFamily="18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F50"/>
    <a:srgbClr val="F2F2F2"/>
    <a:srgbClr val="F5D4BC"/>
    <a:srgbClr val="CADBE6"/>
    <a:srgbClr val="C7DED2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1"/>
    <p:restoredTop sz="84966"/>
  </p:normalViewPr>
  <p:slideViewPr>
    <p:cSldViewPr snapToGrid="0" showGuides="1">
      <p:cViewPr varScale="1">
        <p:scale>
          <a:sx n="108" d="100"/>
          <a:sy n="108" d="100"/>
        </p:scale>
        <p:origin x="1824" y="184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03" d="100"/>
          <a:sy n="203" d="100"/>
        </p:scale>
        <p:origin x="64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CB223D-7765-D6B4-4191-3987D6D367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9BAA6-6800-ABEC-16B9-C93EA746F0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2AA4-1AAB-FE4D-B79A-0A548E904CC6}" type="datetimeFigureOut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FE600-0F86-B6F6-DB1D-E7B34D677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EC2E7-84C3-2838-EE15-7E941E250B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ACE4-DE62-3447-A829-AA496C6FB6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62753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6:45:40.2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67 120 24575,'0'32'0,"0"-16"0,0 17 0,0-22 0,0 0 0,0 0 0,0-3 0,0 1 0,0-2 0,0-3 0,0-4 0,0-7 0,0-3 0,0-11 0,0-6 0,0-8 0,0 1 0,0 7 0,0 6 0,0 6 0,0 0 0,0 4 0,0 0 0,0 1 0,0 1 0,0 2 0,-4 5 0,-1 5 0,-1 4 0,0 4 0,3 4 0,0 3 0,0 1 0,-1 1 0,1 0 0,-1-3 0,0-2 0,2-5 0,0-2 0,0 1 0,-1 0 0,-1-1 0,0-4 0,2-7-6784,0-6 6784,2-2 0,0-4 0,-1 0 0,1-6 0,0 2 0,0 3 0,0 2 6784,0 4-6784,0-1 0,0 4 0,0 5 0,0 9 0,0 0 0,0 5 0,0-2 0,0 1 0,0 3 0,0 0 0,0 1 0,0 2 0,0-4 0,0-1 0,0-2 0,0-2 0,0 1 0,0-3 0,0-6 0,0-7 0,0-5 0,0-10 0,0 1 0,0 0 0,0 0 0,0 8 0,0-2 0,0 3 0,0 1 0,0 2 0,0 0 0,2 4 0,0 4 0,0 4 0,0 4 0,-2 1 0,0 2 0,0 1 0,0 1 0,0 0 0,0 1 0,0 0 0,0-1 0,0-3 0,0-1 0,0 2 0,0-2 0,0 1 0,0 0 0,0-1 0,0 0 0,0 0 0,0 0 0,0 0 0,0 0 0,0 1 0,0 2 0,0-1 0,0 0 0,0-3 0,0 1 0,0 1 0,0 0 0,0-1 0,0 0 0,0-2 0,0 0 0,0 0 0,1-1 0,2-2 0,2-1 0,1-2 0,0 0 0,1 0 0,0 0 0,0 0 0,1 0 0,-1 0 0,3 0 0,1 0 0,0 0 0,1 0 0,-3 0 0,-1 0 0,-1 0 0,1 0 0,-2 0 0,0 0 0,0 0 0,-3 0 0,-2 0 0,-6-2 0,-4 0 0,-1-2 0,-3-5 0,4 0 0,0-1 0,3 0 0,1 4 0,0-2 0,0 1 0,2 4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04:01.7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77 2070 24575,'15'0'0,"-3"1"0,-9 1 0,0 0 0,1 3 0,-2-2 0,3 4 0,-3-4 0,3 0 0,-15-12 0,8 5 0,-11-10 0,11 11 0,0-1 0,-1-1 0,-1-2 0,-1 2 0,1 2 0,0 0 0,-1 2 0,0-3 0,0 1 0,3-2 0,1-1 0,1 0 0,-1 0 0,1 2 0,0-2 0,0 1 0,0 0 0,0-1 0,0 2 0,0-3 0,0 3 0,-1-3 0,0 2 0,0 0 0,1-1 0,-3 2 0,-2 0 0,-1 3 0,0 0 0,2-2 0,0 2 0,-1-4 0,2 1 0,1-1 0,1-2 0,1 2 0,0-1 0,-1 1 0,0 1 0,-1-3 0,1 2 0,1-1 0,0 0 0,0 2 0,-1-3 0,0 3 0,0-2 0,1 1 0,-2 1 0,1-2 0,0 0 0,1 2 0,0-3 0,0 3 0,0-2 0,-3 0 0,3 2 0,-2-2 0,1 0 0,1 2 0,0-3 0,0 3 0,0-2 0,0 1 0,0-1 0,0 1 0,0-2 0,0 3 0,0-2 0,5 19 0,-3-11 0,3 14 0,-3-15 0,0 1 0,-1-12 0,0 6 0,0-9 0,-1 9 0,0 0 0,0-3 0,0 2 0,0-2 0,0 1 0,0 2 0,0-2 0,0 0 0,1 2 0,1-3 0,0 2 0,0-1 0,1 3 0,-3-3 0,3 2 0,-3-2 0,2-1 0,-2 3 0,0-3 0,1 2 0,0 19 0,0-10 0,0 15 0,-1-15 0,-1 0 0,-1 2 0,0-1 0,-1 1 0,2-1 0,1 0 0,0 1 0,0-1 0,0 1 0,0-1 0,0 0 0,-1 1 0,0-2 0,0 3 0,0-3 0,1 2 0,0 0 0,0-1 0,0 2 0,0-4 0,0 4 0,0-3 0,0 3 0,-2-1 0,1 0 0,-2-1 0,1-1 0,2 1 0,-4 1 0,3-2 0,-2-17 0,3 7 0,0-14 0,0 15 0,0 0 0,0-2 0,0 3 0,0-3 0,0 2 0,0 0 0,0 0 0,0 0 0,0 0 0,1-1 0,0-1 0,1 1 0,0 0 0,0 1 0,0 0 0,-1 0 0,0 0 0,2 0 0,-2 0 0,1 0 0,-1 0 0,1 0 0,-1 0 0,0 0 0,-1-1 0,0 0 0,2 1 0,-1-1 0,0 2 0,1-1 0,-1-2 0,0 2 0,0-2 0,0 2 0,0 1 0,0-2 0,-1 1 0,0-2 0,0 2 0,1 1 0,0-3 0,1 2 0,-1-1 0,-1 0 0,0 2 0,0-4 0,0 5 0,0-3 0,0 0 0,0 2 0,0-3 0,0 2 0,0-1 0,0 1 0,0 0 0,0-2 0,0 3 0,0-1 0,0-1 0,0 2 0,0-3 0,0 2 0,0 0 0,0-1 0,0 2 0,0-3 0,0 2 0,0 0 0,0-1 0,0 1 0,0-1 0,0 0 0,0 2 0,0-4 0,0 4 0,0-2 0,0 1 0,0-1 0,0 1 0,1-1 0,0 1 0,0 0 0,1 0 0,-2-2 0,1 3 0,0-2 0,0 0 0,0 2 0,0-4 0,-1 3 0,0-2 0,0 1 0,0-1 0,0 1 0,0 0 0,0 1 0,0 0 0,0-2 0,0 2 0,0-2 0,0 3 0,0-2 0,-3 1 0,3-1 0,-2 0 0,2 2 0,-1-3 0,1 3 0,0-2 0,-2-1 0,0 3 0,0-3 0,1 2 0,0 1 0,1-4 0,0 3 0,-1-2 0,0 2 0,0 0 0,-1-1 0,0 2 0,1-3 0,-1 3 0,1-1 0,-2-1 0,0 1 0,0-2 0,1 3 0,1-1 0,1-1 0,0 2 0,0-2 0,0 0 0,0 1 0,0-1 0,0 0 0,0 1 0,0-2 0,0 3 0,0-2 0,0 0 0,0 0 0,0 1 0,0-1 0,0 2 0,0-3 0,0 2 0,0 0 0,0-1 0,2 2 0,-2-2 0,2 1 0,0 1 0,-1-2 0,2 1 0,-2-2 0,2 2 0,-1 0 0,0 0 0,0-1 0,0 1 0,1-2 0,0-1 0,0 0 0,0 1 0,-1 2 0,0 1 0,-1-2 0,0 2 0,1-3 0,-2 3 0,0-1 0,0 0 0,0 0 0,0-1 0,0 0 0,0 1 0,0-1 0,0 1 0,0 0 0,0-2 0,0 2 0,0-3 0,0 3 0,0-1 0,0 1 0,0 0 0,0 0 0,0-1 0,0 0 0,-1 1 0,-1-1 0,1 2 0,0-2 0,-2 1 0,3-1 0,-3-2 0,2 2 0,0 1 0,0 1 0,-1-1 0,2-1 0,0 0 0,-1 1 0,0 0 0,0-1 0,0 1 0,1-1 0,0 0 0,0 2 0,0-4 0,0 3 0,0-1 0,0 2 0,0-1 0,0-2 0,0 1 0,0-2 0,0 3 0,0 1 0,0-2 0,0 1 0,0-1 0,0 0 0,0 2 0,0-4 0,0 4 0,0-2 0,0 0 0,0 2 0,0-2 0,0 0 0,0 1 0,0-2 0,0 2 0,0-1 0,0 1 0,0-2 0,0 3 0,0-3 0,0 1 0,0 2 0,0-2 0,0-1 0,0 3 0,0-2 0,0 0 0,-1 2 0,0-2 0,0-1 0,0 1 0,1-2 0,0 3 0,-2 0 0,1 0 0,-1 0 0,2-2 0,0 2 0,0-2 0,0 3 0,-1-2 0,1 1 0,0-1 0,0 1 0,0-2 0,0 1 0,0-1 0,0 1 0,0 1 0,0-1 0,0 1 0,0-1 0,0 0 0,0 0 0,0-1 0,0 0 0,0 0 0,0 1 0,0 2 0,0-2 0,0 2 0,0-2 0,0 0 0,0 2 0,0-4 0,0 4 0,0-2 0,0 0 0,0 2 0,0-2 0,0 0 0,0 1 0,0-1 0,0 0 0,0 2 0,0-4 0,0 4 0,0-3 0,0 1 0,0-1 0,0 1 0,0 1 0,1-1 0,0 1 0,1-1 0,0 1 0,1 1 0,1-2 0,-1 3 0,1-2 0,1 2 0,-2 1 0,4-2 0,-4 2 0,1-2 0,2 0 0,-3 0 0,1 1 0,0 0 0,1 0 0,2 2 0,-2-1 0,-1 0 0,1 0 0,-2-2 0,3 0 0,-3 2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04:01.7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605 193 24575,'13'7'0,"-3"-1"0,-6-3 0,0-1 0,1 0 0,0 1 0,2-1 0,-2 1 0,0-3 0,1 6 0,0-4 0,0 3 0,-1-2 0,-1-1 0,0 2 0,1 0 0,-2 0 0,1 0 0,-2 0 0,0 1 0,1 1 0,0-1 0,0 0 0,-1-1 0,0 2 0,0-1 0,-1 1 0,0-1 0,1 0 0,-1 0 0,1 1 0,-2 0 0,0 0 0,1-1 0,1 0 0,4-3 0,-1 2 0,2-3 0,-4 0 0,3 0 0,-1 0 0,1 1 0,-2 1 0,0 1 0,-1 0 0,0 0 0,1 2 0,-1-3 0,2 2 0,-1-1 0,0 0 0,0-1 0,0 2 0,-1-1 0,-1 1 0,3 0 0,-3-2 0,3 2 0,-2-2 0,1 1 0,0 0 0,-1-1 0,2 2 0,-1-3 0,1 2 0,0-1 0,0 1 0,0 0 0,-1-1 0,1 1 0,-2-1 0,1 1 0,1-1 0,-3 1 0,1 2 0,-2-1 0,-1 0 0,0 1 0,0 0 0,0-1 0,0 0 0,1 0 0,0-19 0,0 11 0,0-15 0,-1 14 0,0 0 0,0-3 0,0 2 0,0-1 0,-2 0 0,1 2 0,-2-2 0,1 1 0,0 0 0,0 0 0,-1 1 0,1-1 0,0 1 0,-1 0 0,0-1 0,-1 1 0,-1 1 0,1 0 0,0 1 0,-1-2 0,1 1 0,0-1 0,-1 1 0,1-1 0,0 1 0,-1-2 0,2 2 0,-1-2 0,1 1 0,-1 0 0,1 0 0,-1 0 0,1 0 0,-2-1 0,2 1 0,-3-1 0,1 1 0,1-1 0,1 1 0,-1 1 0,-1-2 0,0 1 0,-1-1 0,2 1 0,0 0 0,0 1 0,1-1 0,-3 0 0,1 0 0,-1-1 0,0-1 0,0 1 0,1 0 0,0 1 0,-1-1 0,1 1 0,-1 0 0,1-1 0,0 2 0,0-2 0,1 1 0,0 1 0,-1-1 0,2 2 0,-3-2 0,4 1 0,-2-1 0,0 0 0,0 0 0,-1 0 0,0 1 0,1 1 0,0-1 0,-1 0 0,0-2 0,-2 2 0,0-1 0,0 1 0,1 1 0,2-1 0,0 0 0,-1 0 0,0 0 0,0 1 0,0 0 0,-1 0 0,1 0 0,-3-1 0,3 1 0,-1-1 0,1 1 0,0-1 0,0 0 0,0 1 0,0-1 0,1-1 0,0 2 0,-1-1 0,0 1 0,0 1 0,-2 0 0,3-1 0,-2 0 0,0 0 0,1 0 0,1 0 0,-2 0 0,2-1 0,-2 1 0,1 0 0,0 0 0,0-1 0,1 1 0,-2-2 0,1 1 0,-2-1 0,2 2 0,0-1 0,0 1 0,-1 0 0,0-1 0,0 1 0,1-1 0,-1 0 0,0 0 0,-1 1 0,1-1 0,1 0 0,0 2 0,0 0 0,0 0 0,-1 0 0,2 0 0,-2 0 0,0 0 0,1 0 0,0 0 0,-1 0 0,1-1 0,-2 1 0,1 0 0,1 0 0,-1 0 0,1 1 0,-2 0 0,3 0 0,-2 0 0,-1 0 0,2 0 0,-1 0 0,1 0 0,0 0 0,-2-2 0,2 1 0,-1-1 0,0 2 0,1 0 0,-1 0 0,0 0 0,1 0 0,-2 0 0,2-1 0,0 0 0,-2 0 0,0 0 0,0 1 0,1 0 0,0 0 0,1-1 0,0 0 0,-2 0 0,2 0 0,-1 1 0,1 0 0,0-1 0,0 1 0,-1-2 0,0 1 0,0-1 0,1 2 0,0-1 0,-2 0 0,2 0 0,-1 0 0,1 1 0,0 0 0,18 0 0,-8 0 0,13 0 0,-13 2 0,0-1 0,1 1 0,0 0 0,1-1 0,-2 0 0,0 0 0,1 0 0,-2 1 0,1 0 0,1 0 0,-1-1 0,1 3 0,1-3 0,0 3 0,-1-3 0,-1 1 0,1-1 0,-1 2 0,1-1 0,0-1 0,-1 1 0,1 0 0,-1-1 0,1 0 0,0 0 0,0 0 0,-1 0 0,0 0 0,0-1 0,1 1 0,0 1 0,-1 0 0,0 0 0,1 0 0,-1 0 0,1 0 0,0 0 0,-1 0 0,0 0 0,0 0 0,0 0 0,1-1 0,-1 0 0,0 0 0,2 2 0,1 1 0,0-1 0,-1 1 0,-1 0 0,-1-1 0,0 1 0,0-1 0,0 0 0,1-1 0,-1 0 0,1 1 0,-1-1 0,0 0 0,1 1 0,-1-1 0,0 1 0,1 0 0,-1-1 0,0 1 0,1-1 0,1 0 0,-1 0 0,-1-1 0,0 1 0,0-1 0,1 1 0,-1 1 0,1-2 0,-2 1 0,2 0 0,-1 1 0,1-1 0,-1-1 0,-1 0 0,2 1 0,-1 0 0,1 0 0,-2 2 0,0-3 0,2 1 0,-1 0 0,1-1 0,-2 2 0,2-1 0,-2 1 0,2-1 0,-3 1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04:01.7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2494 405 24575,'-29'0'0,"2"0"0,6 0 0,3 0 0,1 0 0,4 0 0,3 0 0,2 0 0,2 0 0,0 0 0,1 0 0,0 0 0,0 0 0,-1 0 0,1 0 0,-1 0 0,1 0 0,0 0 0,-2 0 0,1 0 0,-1 0 0,2 0 0,-1 0 0,2 0 0,-5 0 0,2 0 0,-3 0 0,3 0 0,-2 0 0,1 0 0,0 0 0,1 0 0,0 0 0,-1 0 0,0 0 0,1 0 0,1 0 0,0 0 0,1 0 0,0 0 0,-1 0 0,1 0 0,0 0 0,0 0 0,0 0 0,0 0 0,-1 0 0,-2 0 0,-1 0 0,-1 0 0,0 0 0,3 0 0,1 0 0,1 0 0,1 0 0,-2 1 0,0 1 0,0-1 0,1 0 0,1 0 0,-1 0 0,17 0 0,-7 0 0,16-1 0,-14-1 0,1 1 0,-3 0 0,7-1 0,2-1 0,1 0 0,-1 0 0,-5 2 0,-1 0 0,1-1 0,-1-1 0,-1 1 0,1 1 0,0-1 0,0-1 0,-2 1 0,1 0 0,1-1 0,0 1 0,-1 0 0,-1-2 0,1 2 0,1-1 0,0 0 0,0 0 0,0 0 0,0-1 0,0 0 0,-3 0 0,-1 1 0,1-1 0,-1 1 0,1-1 0,-1 0 0,1 0 0,0 0 0,0 0 0,0 0 0,0 2 0,1 0 0,0-1 0,-1 1 0,1-1 0,-3 1 0,5 0 0,-5-1 0,3 0 0,-1 0 0,-1 0 0,2 1 0,1-2 0,-3 2 0,3-3 0,-3 2 0,0 0 0,1 0 0,0 1 0,1 0 0,-1-2 0,1 1 0,0-3 0,0 3 0,-1-2 0,0 2 0,0 0 0,-1 0 0,2-2 0,-2 1 0,0-1 0,1 2 0,-1 0 0,1-3 0,-1 2 0,-1-1 0,2-1 0,-3 2 0,3-2 0,-1 2 0,1-1 0,-2 1 0,3-1 0,-1 1 0,1-1 0,-1 2 0,0-1 0,-1-1 0,0 2 0,1-2 0,1 1 0,-2 0 0,1-1 0,-1 1 0,1-1 0,-1 0 0,1-1 0,-2 3 0,1-2 0,0 0 0,0 1 0,0-2 0,0 2 0,-2-1 0,3 0 0,-1 1 0,0 0 0,1 0 0,-1 0 0,0 0 0,1 0 0,-1 0 0,1-1 0,-1 1 0,0 0 0,1 0 0,-1 0 0,1 0 0,-1 0 0,0 0 0,0-1 0,1 0 0,-2 0 0,1 1 0,1-1 0,-1 0 0,2 0 0,-1 0 0,0 2 0,-1-1 0,1 0 0,-1 0 0,1 0 0,0-2 0,-2 3 0,1-3 0,-1 1 0,0-1 0,1 1 0,-1-1 0,0 1 0,1-1 0,0 1 0,0 0 0,0 0 0,-1 1 0,2-3 0,0 3 0,-1-1 0,1 3 0,-4 10 0,0-4 0,-2 8 0,-3-6 0,0 2 0,-1 0 0,1-1 0,1-2 0,0 1 0,0 1 0,0 0 0,-2 2 0,0 1 0,-1 1 0,0 0 0,0-1 0,0-1 0,0 0 0,0 0 0,2-1 0,0-1 0,0 1 0,0 0 0,0 0 0,-1 1 0,0 0 0,-2 2 0,2-2 0,-1 2 0,1-2 0,0-2 0,-1 1 0,-1-1 0,1 0 0,0 0 0,3-3 0,0 0 0,-1 1 0,1-1 0,0 0 0,0 0 0,1 1 0,0-1 0,1 0 0,-3-1 0,-2-3 0,-2 1 0,-17 3 0,-20 5 0,-28 7 0,-18 3 0,43-8 0,-1 0 0,0 1 0,1 0 0,-46 11 0,45-12 0,0 0 0,-42 9 0,8-7 0,24-4 0,24-5 0,19-5 0,7 0 0,1 0 0,1 0 0,0 0 0,3 0 0,-2 0 0,0 0 0,0 0 0,0 0 0,2 0 0,-1 0 0,0 0 0,-2 0 0,0 0 0,-1 0 0,0 0 0,1 0 0,-1 0 0,-2 0 0,0 0 0,0 0 0,0 0 0,-1 0 0,-1 0 0,1 0 0,2 0 0,3 0 0,1 0 0,0 0 0,-1 0 0,0 0 0,1 0 0,-1 0 0,1 0 0,-1 0 0,0-2 0,1 2 0,0-2 0,-1 2 0,2 0 0,-4 0 0,4 0 0,-2 0 0,0 0 0,0 0 0,-2 0 0,1 0 0,1 0 0,1 0 0,1 0 0,-2 0 0,1 0 0,0 0 0,-1 0 0,1 0 0,0 0 0,-1 0 0,1 0 0,0 0 0,-1 0 0,1 0 0,-2 0 0,0 0 0,1 0 0,-1 0 0,2 0 0,1 0 0,-3 0 0,1 0 0,-1 0 0,2 0 0,-1 0 0,1 0 0,0 0 0,0 0 0,-1 0 0,-2 0 0,0 0 0,0 0 0,2 0 0,1-1 0,2-5 0,2 2 0,0-5 0,1 5 0,6 1 0,-1 1 0,3 1 0,-2 1 0,-1 0 0,0 0 0,0 0 0,0 0 0,1 0 0,-1 0 0,0 0 0,2 0 0,-1 0 0,1 0 0,0 0 0,-2 0 0,3 0 0,-3 0 0,2 0 0,-2 0 0,-1-1 0,2-1 0,-1 0 0,0-1 0,0 1 0,0-1 0,0 1 0,1 0 0,-1-1 0,-1 1 0,1-2 0,1 2 0,-1-1 0,2 0 0,-2 0 0,1 2 0,-2-2 0,1 2 0,0-1 0,0 1 0,2 1 0,-2-1 0,0 0 0,1 0 0,0 0 0,0 1 0,-2 0 0,2 0 0,-1 0 0,1 0 0,0 0 0,1 0 0,-2 0 0,0 0 0,0 0 0,2 0 0,-1 0 0,1 0 0,-3 0 0,1 0 0,1 0 0,1 0 0,0 0 0,-1 0 0,-1 0 0,1 0 0,-1 0 0,2 0 0,-2 0 0,-1 0 0,3 0 0,-1 0 0,1 0 0,-2 0 0,0 0 0,2 0 0,-2 0 0,1 0 0,-1 0 0,0 0 0,2 0 0,-1 0 0,1 0 0,-1 0 0,0 0 0,1 0 0,-1 0 0,0 0 0,-1 0 0,-1 0 0,4 0 0,-2 0 0,2 0 0,-3 0 0,0 0 0,2 0 0,-1 0 0,1 0 0,-1 0 0,0 0 0,1 0 0,0 0 0,-2 0 0,1 0 0,-1 0 0,2 0 0,-2 0 0,1 0 0,-1 0 0,0 0 0,0-2 0,0 2 0,1-3 0,0 2 0,-1-1 0,1 0 0,-1 0 0,0 1 0,-1 0 0,2 0 0,-1-1 0,0 0 0,0 0 0,1-2 0,0 2 0,1-2 0,-2 1 0,-1 1 0,1-1 0,-18 2 0,10-1 0,-13 0 0,11-1 0,2-1 0,-4 0 0,1 4 0,-2-1 0,3 1 0,0 0 0,-1 0 0,1 0 0,-1 0 0,1 0 0,0 0 0,-3 0 0,4 0 0,-3 0 0,1 0 0,0 0 0,-1 0 0,1 0 0,1 0 0,0 0 0,0 0 0,0 0 0,0 0 0,-1 0 0,1 0 0,-2 0 0,-1 0 0,-1 0 0,-3 0 0,2 1 0,-2 1 0,-3-1 0,-3 0 0,1-1 0,2 0 0,6 0 0,2 0 0,0 0 0,0 0 0,1 0 0,1 0 0,-1 0 0,0 0 0,1 0 0,-1 0 0,1 0 0,-1 0 0,1 0 0,0 0 0,0 0 0,-1 0 0,0 0 0,0 0 0,-1 0 0,1 0 0,1 0 0,-2 0 0,1 0 0,-1 0 0,0 0 0,-1 0 0,0 0 0,0 0 0,-1 0 0,0 0 0,1 0 0,-1 0 0,1 0 0,-1 0 0,-1 1 0,2 0 0,0 1 0,3-1 0,0 0 0,-1 1 0,1-1 0,-1 0 0,1 1 0,0-1 0,-1 1 0,1 0 0,-1-1 0,-1 0 0,-1 0 0,0 0 0,-1 0 0,1 1 0,-3-1 0,-1 0 0,1 0 0,2 0 0,2 1 0,0-1 0,-1 1 0,0-1 0,1-1 0,-1 2 0,1-1 0,0 0 0,1 0 0,1 0 0,-3-1 0,1 0 0,-2 0 0,-2 0 0,4 0 0,-1 0 0,2 0 0,1 0 0,0 0 0,-1 0 0,1 0 0,0 0 0,0 0 0,-1 0 0,1 0 0,-1 0 0,1 0 0,-2 0 0,-1 0 0,0 0 0,-3 0 0,-2 0 0,-1 0 0,1 0 0,4 0 0,2 0 0,0 0 0,-1 0 0,0 0 0,0 0 0,2 0 0,0 0 0,1 0 0,-1 0 0,1 0 0,0 0 0,-1 0 0,0 0 0,-1 0 0,1 0 0,2 0 0,-2 0 0,0 0 0,-2-1 0,1 1 0,1-2 0,1 1 0,0 0 0,0 1 0,0-1 0,0 0 0,-1-1 0,1 1 0,-1 1 0,1-2 0,-2 1 0,-1 0 0,0-1 0,1 0 0,0-1 0,-1 0 0,-3-1 0,-2 0 0,2 0 0,2 1 0,3 1 0,2 1 0,-2-1 0,1 0 0,-1 0 0,1 0 0,-1 0 0,1 1 0,-1-1 0,1 0 0,-1 0 0,2 0 0,-2-1 0,0 1 0,-1-1 0,1 1 0,1 0 0,0 0 0,1 0 0,-2-2 0,0 1 0,1 0 0,0 1 0,0-1 0,1 0 0,0 1 0,-2-1 0,1 2 0,0-1 0,0 0 0,-1-1 0,1 1 0,0 0 0,0 1 0,-1 1 0,1-1 0,-2 0 0,-1-1 0,0-1 0,0 1 0,0 0 0,2 1 0,-2-1 0,2 0 0,-1-1 0,-1 0 0,0 0 0,-1 1 0,1 1 0,0-1 0,-1-1 0,0 0 0,1 0 0,-1 0 0,1 0 0,0 0 0,-3-1 0,0-1 0,0-1 0,-1 0 0,4 2 0,1 1 0,1 0 0,1 1 0,-1-1 0,1 0 0,-1 0 0,1 0 0,0-1 0,-1 1 0,2 1 0,-2-2 0,1 0 0,-1-1 0,2 1 0,-1-1 0,1 1 0,0 0 0,0-1 0,-1 1 0,2 0 0,0-1 0,0 1 0,0-1 0,1 0 0,-1-1 0,0 0 0,0 0 0,-1 1 0,1 0 0,1 0 0,-1 0 0,-1-2 0,1 1 0,0 1 0,1 0 0,-2 1 0,0 0 0,-1 0 0,1 0 0,0 1 0,0-1 0,0 1 0,-1 0 0,0 0 0,0 0 0,0 0 0,0 0 0,0 0 0,0 1 0,0-2 0,1 0 0,0 0 0,-1 1 0,1-1 0,-1 0 0,0-1 0,1 1 0,0 2 0,-1-3 0,0 1 0,-1 0 0,1 0 0,0 1 0,0-1 0,0-1 0,1 0 0,-1 0 0,1 1 0,0 0 0,0 0 0,0 0 0,1 0 0,-1 1 0,17 14 0,-7-5 0,17 11 0,-11-10 0,-1 1 0,-2-1 0,-4-1 0,-1-1 0,-1 0 0,1 0 0,0 1 0,-1-1 0,1 1 0,0-2 0,0 0 0,1-2 0,0 3 0,0-3 0,-1 2 0,2-1 0,-1 0 0,-1 2 0,0 0 0,-1-2 0,1 1 0,-1 0 0,0-1 0,2 2 0,-1-2 0,1-1 0,1 2 0,-1-2 0,2 1 0,-3-1 0,0 0 0,2 2 0,-2-1 0,1 2 0,-1-2 0,-1 2 0,2-1 0,0-1 0,-1 1 0,1-1 0,-1 0 0,1 0 0,-1-1 0,1 2 0,-1-1 0,2 2 0,-1-1 0,0 1 0,0 0 0,-1-2 0,1 1 0,-1-1 0,1 1 0,0 1 0,0 0 0,0 0 0,-1-1 0,1 0 0,-1 1 0,1-1 0,-2 0 0,1 0 0,1 0 0,-1 0 0,0 0 0,1-1 0,-1 1 0,1-1 0,-1 0 0,1 0 0,-1-1 0,2 1 0,-2 0 0,1-1 0,0 2 0,0-1 0,0-1 0,0 0 0,0 0 0,0-1 0,2 2 0,0-1 0,-1 0 0,0 0 0,-1 0 0,0-1 0,0 1 0,0-1 0,0 1 0,1-1 0,-1 1 0,0-2 0,0 1 0,2 0 0,0 0 0,1 0 0,-3 1 0,0-1 0,0 1 0,1-2 0,1 1 0,-1 0 0,-1 0 0,0 1 0,0-1 0,1 1 0,-1 0 0,0 0 0,1 0 0,0 0 0,0 1 0,-1-1 0,1 1 0,-2-1 0,2 1 0,-1-1 0,1 0 0,-2-1 0,2 0 0,-1 1 0,1-2 0,1 1 0,-1 0 0,0 1 0,-1 0 0,1-1 0,-1 0 0,0 1 0,1-1 0,-3 1 0,4 0 0,-3 0 0,2 1 0,-2-3 0,2 2 0,0 0 0,-2-1 0,2 1 0,-1-1 0,0 1 0,1 0 0,-1 0 0,2-1 0,-2 1 0,0 0 0,0-1 0,0 0 0,0-1 0,1 0 0,0 0 0,-1 0 0,1 2 0,-1-1 0,1 1 0,0-2 0,-2 0 0,2 0 0,-1 0 0,2 0 0,-2 0 0,0 0 0,1 2 0,-1-1 0,0 0 0,1 1 0,-2-1 0,2 1 0,1-2 0,-2 0 0,1 0 0,-1 2 0,0-1 0,1 1 0,-2-2 0,2 1 0,-1 0 0,1 0 0,0 1 0,-1-2 0,1 0 0,-2 1 0,-20 0 0,3 0 0,-19 0 0,12-1 0,6 0 0,-5 0 0,3 0 0,-2 0 0,1 0 0,7 0 0,1 0 0,3 0 0,-2 0 0,0 0 0,0 0 0,-1 0 0,-2 0 0,-5 0 0,0 0 0,1 0 0,2 0 0,2 0 0,-2 0 0,0 0 0,-1 0 0,-1 1 0,-2 1 0,-2-1 0,-4 1 0,-5-1 0,-3-1 0,-5 0 0,1 0 0,1 0 0,2 0 0,6 0 0,2 0 0,3 0 0,5 0 0,4 0 0,3 0 0,2 0 0,-1 0 0,1 0 0,0 0 0,2 0 0,0 0 0,0 0 0,-2 0 0,2 0 0,-2 0 0,1 0 0,1 0 0,-2 0 0,1 0 0,-1-1 0,-2-1 0,-1 0 0,-2-1 0,1 1 0,0-2 0,2 1 0,3 1 0,2 0 0,2-3 0,0-1 0,-2 0 0,1-1 0,0 4 0,0-2 0,0 1 0,-1-2 0,0 3 0,2-1 0,-3-2 0,2 2 0,0-2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04:01.7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110 217 24575,'0'16'0,"0"-1"0,0-10 0,-2 2 0,1 0 0,-1 1 0,-1-2 0,0-2 0,1 0 0,-2 2 0,0-1 0,0 2 0,1-2 0,0 0 0,2 1 0,-2-1 0,0 0 0,2 1 0,-2-1 0,2 1 0,-2 0 0,-1 2 0,1 1 0,0 1 0,0-3 0,2 0 0,-1-1 0,0 0 0,0 0 0,0-1 0,1 0 0,-1 0 0,0 1 0,0-3 0,-1 3 0,1-1 0,0-1 0,0 2 0,1 0 0,1-2 0,0 3 0,0-2 0,-1 1 0,-1-1 0,0-2 0,-1 3 0,1-1 0,1 1 0,-1-1 0,0-1 0,0 3 0,0-3 0,0 2 0,1-1 0,-1-21 0,2 11 0,0-17 0,0 16 0,0 0 0,2 0 0,1 1 0,0-1 0,1 0 0,-1 2 0,0 0 0,1 0 0,0-1 0,1 0 0,0 0 0,1 1 0,0 0 0,2-2 0,-1 0 0,-1 2 0,-1 2 0,-1 0 0,3-1 0,-2 1 0,3-2 0,-3 2 0,0-1 0,1 0 0,-1 0 0,0 1 0,1-1 0,-1 0 0,1 2 0,-1-2 0,0 1 0,1-2 0,0 0 0,0 1 0,1 0 0,-2 1 0,1-1 0,-1 0 0,-1 1 0,0-2 0,0-1 0,-1 1 0,0-2 0,-2 2 0,-1-2 0,0 0 0,1 0 0,0-2 0,0 2 0,0 1 0,0 0 0,1 0 0,0 0 0,1-1 0,0 3 0,0-1 0,3 0 0,-3-1 0,2 1 0,-2 1 0,1 0 0,2-1 0,-1 0 0,1-1 0,0 0 0,0 0 0,0 0 0,-2 2 0,1 1 0,0 0 0,2-1 0,0 0 0,-1-1 0,0 2 0,0-2 0,-1 1 0,-1-1 0,2 1 0,-1 0 0,1 0 0,-1 1 0,0-1 0,-2 1 0,3-1 0,-2 1 0,1-1 0,-1 0 0,3 0 0,-3 0 0,2-1 0,-1 2 0,0 0 0,1-1 0,-1 2 0,1-3 0,1 2 0,0-1 0,0 0 0,-2 1 0,1 0 0,-1 1 0,1 0 0,0 0 0,0 0 0,0-1 0,0 1 0,-1-1 0,2 0 0,1-1 0,-2 1 0,1 0 0,-1 1 0,-1-1 0,2 1 0,-1 0 0,1-1 0,0 0 0,-2 1 0,1 0 0,-1 0 0,0 0 0,1 0 0,-1 0 0,0 1 0,1-3 0,-1 1 0,2-1 0,-2 2 0,0 1 0,0-1 0,0-1 0,2 1 0,-2-1 0,2 0 0,-2 0 0,0 0 0,0 0 0,-1 1 0,2 1 0,-1 0 0,2-2 0,-1 1 0,0-1 0,-1 1 0,1 0 0,-1-1 0,2 1 0,-1 1 0,0 0 0,0-3 0,-1 1 0,1-1 0,-2 1 0,2 0 0,-2 1 0,2 0 0,-1-1 0,-1 1 0,2-1 0,-1 1 0,1 1 0,0-2 0,-1 1 0,1-1 0,-1 1 0,1 0 0,0 0 0,-1 0 0,0 0 0,1-1 0,-1-1 0,1 3 0,0-2 0,-2 1 0,1 0 0,1 0 0,-2-1 0,3 0 0,-3-1 0,0 0 0,1 0 0,-1 1 0,2 0 0,-1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6:45:40.2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1404 182 24575,'-31'-1'0,"6"-1"0,3 1 0,6-2 0,0 1 0,3-1 0,5 0 0,2 0 0,2 0 0,2-1 0,6-2 0,-1 2 0,5 0 0,-3 3 0,1 0 0,0 0 0,1 0 0,-1 0 0,-2 0 0,2 0 0,0-2 0,-1 2 0,1-1 0,-1 2 0,0 0 0,0-1 0,1 1 0,-1 0 0,0-1 0,1 0 0,-1-1 0,2 1 0,7 1 0,8 0 0,0 0 0,-1 0 0,-7 0 0,-7 0 0,0 0 0,-1 0 0,0 0 0,0 0 0,-1 0 0,1 0 0,0 0 0,-1 0 0,1 0 0,-1 0 0,0 6 0,-3-2 0,-1 4 0,-1 0 0,0-1 0,0 2 0,0 0 0,0-2 0,0-1 0,0-1 0,0 0 0,0 2 0,0-3 0,0 3 0,0-3 0,7-22 0,-2 8 0,8-21 0,1 10 0,8-3 0,2-1 0,-3 7 0,-5 6 0,-7 6 0,-2 4 0,-1 0 0,-1 2 0,-3 8 0,-1-3 0,-1 5 0,0-5 0,0 0 0,0 1 0,-1 0 0,0 1 0,-1-2 0,0 2 0,0 1 0,0 2 0,-1-1 0,1 3 0,1 0 0,-1-2 0,1 0 0,0-2 0,-1 0 0,0 1 0,-1 1 0,0 1 0,-1 1 0,1 0 0,-1 0 0,0 0 0,1-1 0,0 0 0,1-3 0,-1 0 0,1 0 0,0 0 0,0-1 0,2-2 0,0 0 0,-2 1 0,1-2 0,-1 4 0,2-5 0,-1 4 0,0-3 0,0 4 0,0-2 0,0 1 0,-1-1 0,1-2 0,1 1 0,0 2 0,0-2 0,0 1 0,0-1 0,0-1 0,0 4 0,0-3 0,0 2 0,0-2 0,0 0 0,0 2 0,0-2 0,0 2 0,0-2 0,0 0 0,0 0 0,0 2 0,0-2 0,0 0 0,0 1 0,0-2 0,0 3 0,0-2 0,0 0 0,0 1 0,0-2 0,0 2 0,0 0 0,0-1 0,0 1 0,0-1 0,6-2 0,-3 1 0,4-1 0,-4 2 0,-1-2 0,1 3 0,-2 0 0,0-2 0,8-16 0,-5 5 0,6-15 0,-4 10 0,-1-1 0,0 3 0,-1 2 0,-2 2 0,0 1 0,-1-1 0,0 1 0,-1 0 0,0-1 0,0 2 0,0-2 0,0 0 0,0 0 0,-1 0 0,-1 1 0,0 0 0,-2 1 0,1-1 0,1 1 0,-2-1 0,0 1 0,0-2 0,1 2 0,0-1 0,-1 1 0,0 0 0,-1-1 0,1 3 0,0-2 0,-3-1 0,3 2 0,-3-1 0,3 1 0,1 2 0,-2-3 0,0 0 0,-1 0 0,0 1 0,2 0 0,0 0 0,-1 3 0,0-4 0,0 3 0,1-2 0,-2 1 0,1 0 0,-1 1 0,0 0 0,1 0 0,0-1 0,0 1 0,-1 0 0,2 0 0,-2 0 0,1 1 0,-1 0 0,1 0 0,0 0 0,-1 0 0,1 0 0,-1 0 0,0 0 0,2 0 0,-3 0 0,2 2 0,0 0 0,2 3 0,0-1 0,-1 0 0,0-1 0,0 1 0,8 3 0,-4-3 0,6-16 0,-7 3 0,0-12 0,-3 9 0,-2-1 0,-2-1 0,-2 1 0,-1 2 0,1 1 0,0 1 0,-2 0 0,4 3 0,0 2 0,1 1 0,1-1 0,-2 2 0,2-1 0,1 2 0,0 1 0,0 0 0,-1 0 0,1 1 0,9 7 0,-3-3 0,7 5 0,-7-6 0,0-1 0,7-9 0,-5 4 0,4-10 0,-5 8 0,1-1 0,0 0 0,1-2 0,0 0 0,-1 1 0,1-1 0,-2 2 0,0 0 0,0 0 0,0-1 0,-2 1 0,1 0 0,-2 0 0,-2 0 0,-1 0 0,-1 2 0,2 0 0,-1-2 0,0 1 0,1-2 0,-1 3 0,1-2 0,-1 2 0,0-2 0,0 1 0,2 0 0,-1-1 0,0 1 0,1-2 0,-1 0 0,0-1 0,1-1 0,-2-3 0,-1-1 0,0 2 0,1 0 0,2 5 0,-1 1 0,1 0 0,-2 0 0,0-1 0,1 1 0,-1 0 0,0 1 0,-1 1 0,0 1 0,-1 1 0,1 0 0,1 0 0,-4 0 0,4 0 0,-1 0 0,-1 0 0,2 0 0,-3 0 0,3 0 0,-2 0 0,1 0 0,0 0 0,-2 0 0,2 0 0,-1 0 0,1 0 0,0 0 0,-1 0 0,0 0 0,-1 0 0,2 0 0,0 0 0,-2 0 0,2 0 0,-2 0 0,2 0 0,0 0 0,-2 0 0,2 0 0,-2 0 0,2 0 0,0 0 0,-1 0 0,1 0 0,-1 0 0,1 0 0,0 0 0,-3 0 0,4 0 0,-3 0 0,3 0 0,-2 0 0,1 0 0,-1 0 0,0 0 0,2 0 0,-2 0 0,0 0 0,1 0 0,-1 0 0,0 0 0,1 0 0,-1 0 0,0 0 0,1 0 0,0 0 0,-2 0 0,3 0 0,-2 0 0,0 0 0,2 0 0,-4 0 0,4 0 0,-2 0 0,0 0 0,2 0 0,-3 0 0,3 0 0,-2 0 0,1 0 0,-1 0 0,1 0 0,0 0 0,0 0 0,0 0 0,-1 0 0,1 0 0,-1 0 0,-1 0 0,-2 0 0,0 0 0,-1 0 0,2 0 0,1 0 0,0 1 0,1 0 0,0 1 0,1-1 0,0-1 0,0 0 0,0 0 0,-1 0 0,1 0 0,-1 0 0,1 0 0,-1 0 0,1 1 0,0 0 0,0 1 0,-1-1 0,1-1 0,-2 1 0,2 0 0,-1 0 0,1 0 0,0-1 0,-2 2 0,2-1 0,-2 1 0,1-2 0,1 0 0,-1 0 0,1 0 0,-1 0 0,1 0 0,-1 0 0,0 0 0,1 0 0,-2 2 0,2-2 0,-1 2 0,1-1 0,-1-1 0,1 0 0,0 0 0,-2 0 0,3 0 0,-2 0 0,0 0 0,1 0 0,0 0 0,-1 0 0,1 0 0,-2 0 0,2 1 0,-1 0 0,1 0 0,0 0 0,-1 0 0,-1 0 0,0 1 0,1 0 0,1-1 0,-1 0 0,1-1 0,0 1 0,-1-1 0,1 1 0,-2 1 0,2-2 0,-3 1 0,3-1 0,0 1 0,-1 0 0,1 0 0,-1 0 0,0-1 0,1 3 0,-1-3 0,-1 2 0,0-2 0,0 1 0,2 0 0,1 0 0,-2 0 0,-1-1 0,-1 1 0,1 1 0,2-1 0,0 0 0,-1-1 0,0 0 0,1 0 0,-1 0 0,1 0 0,-1 0 0,0 0 0,1 0 0,-1 0 0,1 0 0,1 0 0,-3 0 0,3 0 0,-2 0 0,0 0 0,1-1 0,0 0 0,-1-1 0,1 1 0,0 0 0,-1-2 0,2 1 0,-2 0 0,0 2 0,2 0 0,-2 0 0,0 0 0,2 0 0,-4 0 0,4 0 0,-3 0 0,2 0 0,-1 0 0,2 0 0,-2 0 0,-1 0 0,2 0 0,-1 0 0,0 0 0,2 0 0,-3 0 0,2 0 0,0 0 0,0 0 0,1 0 0,-4 0 0,5 0 0,-5 0 0,5 0 0,-2-4 0,14 0 0,-5-2 0,8 1 0,-8 4 0,2 0 0,1 1 0,0-1 0,0 1 0,-2 0 0,1 0 0,1 0 0,0 0 0,1 0 0,1 0 0,-1 0 0,0 0 0,2 0 0,-1 0 0,1 0 0,0 0 0,-3 0 0,1 0 0,-2 0 0,2 0 0,-1 0 0,-1 0 0,0 0 0,-1 0 0,1 0 0,-1 0 0,1 0 0,-1 0 0,0 0 0,0 0 0,1 0 0,2 0 0,0 0 0,0 0 0,-3 0 0,0 0 0,0 0 0,0 0 0,1 0 0,1 0 0,0 0 0,2 0 0,1 0 0,0 0 0,1 0 0,0 0 0,1 0 0,0 0 0,1 0 0,1 0 0,7 0 0,2 0 0,-1 0 0,-4 0 0,-9 0 0,-2 0 0,-1 0 0,0 0 0,0 0 0,-1 0 0,0 0 0,1 0 0,-1 0 0,1 0 0,-1 0 0,1 0 0,-1 0 0,0 0 0,0 0 0,2 0 0,-1 0 0,1 0 0,0 0 0,-2 0 0,0 0 0,1 0 0,-2 0 0,4 0 0,-4 0 0,2 0 0,0 0 0,-1 0 0,2 0 0,-1 0 0,-1 0 0,1 0 0,0 0 0,-1 0 0,3 0 0,-3 0 0,1 0 0,0 0 0,-1 0 0,1 0 0,-2 0 0,1 0 0,4 0 0,-1 0 0,3 0 0,-2 0 0,-2 0 0,-2 0 0,0 0 0,1 0 0,0 0 0,0 0 0,1 0 0,-1 0 0,-1 0 0,0 0 0,1 0 0,-1 0 0,0 0 0,2 0 0,-3 0 0,2 0 0,-1 0 0,0 0 0,1 0 0,0 0 0,0 0 0,-1 0 0,0 0 0,1 0 0,-1 0 0,0 0 0,1 0 0,-1 0 0,0 0 0,0 0 0,0 0 0,0 0 0,0 0 0,1 0 0,-1 0 0,1 0 0,-1 0 0,0 0 0,2 0 0,-3 0 0,3 0 0,-2 0 0,1 0 0,-1 0 0,0 0 0,0 0 0,0 0 0,2 0 0,-2 0 0,1 0 0,0 0 0,-2 0 0,4 2 0,-3-2 0,0 2 0,0-2 0,0 0 0,0 2 0,2-2 0,-1 2 0,0 0 0,-1-1 0,1 0 0,-1 0 0,0 0 0,1 0 0,-1 0 0,0 1 0,2-1 0,1-1 0,8 1 0,10 3 0,1 1 0,4 1 0,-6-1 0,-3-2 0,4 2 0,1 0 0,1 1 0,-1 0 0,-1 0 0,-3 0 0,-4 0 0,-2 0 0,-5-1 0,-2-3 0,-2 1 0,-3 0 0,-2 0 0,-1 4 0,-2-2 0,0 2 0,0-2 0,-1-1 0,-2 2 0,1-2 0,-3 1 0,2-1 0,-1 1 0,2 0 0,0 0 0,1 2 0,0-2 0,1 1 0,-1-1 0,9-3 0,-5 1 0,7-1 0,3 3 0,7 5 0,14 6 0,22 11 0,19 7 0,-28-13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6:45:40.2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77 942 24575,'0'-14'0,"1"2"0,0 5 0,1-2 0,1-1 0,0 0 0,1 3 0,-1 1 0,-1 2 0,1-2 0,-1 1 0,1 0 0,-1 1 0,2-1 0,-2 1 0,2-1 0,-2 0 0,1 0 0,1 0 0,-1-1 0,1 2 0,0-2 0,-1 2 0,-1 0 0,1 0 0,-1-1 0,2 1 0,-1 0 0,-1 0 0,1-2 0,-1 2 0,1-1 0,-1-1 0,0 2 0,0-3 0,0 3 0,0-2 0,0 2 0,0-2 0,0 1 0,0 0 0,1 0 0,-1 0 0,0 1 0,-1-2 0,3 0 0,-3 1 0,3 0 0,-2 1 0,1-2 0,-1 0 0,1 0 0,-1 0 0,-1 1 0,1 1 0,0-2 0,0 1 0,0 0 0,0-1 0,-1 2 0,0-3 0,0 2 0,0 0 0,2-1 0,0 0 0,-1 1 0,0 0 0,0-1 0,1-1 0,0 0 0,-1 0 0,0 2 0,-1 1 0,2-4 0,-1 2 0,0-2 0,0 3 0,-1 1 0,1-2 0,1 1 0,-1-1 0,0 1 0,-1 0 0,2 0 0,-2 0 0,3-1 0,-2 1 0,1 0 0,-1-1 0,0 2 0,-1-2 0,1 1 0,-1 1 0,2-2 0,-2 1 0,1 1 0,0-4 0,0 3 0,1-2 0,0 2 0,-1 0 0,-1 0 0,2-1 0,-2 1 0,2-1 0,-2 2 0,1-2 0,0 1 0,1-1 0,-1 2 0,0 0 0,0-1 0,1 1 0,0-3 0,-2 3 0,2-1 0,-1-1 0,0 2 0,1-2 0,-1 2 0,1 0 0,0-2 0,-1 2 0,0-1 0,0-2 0,0 4 0,0-5 0,0 3 0,1-1 0,-1-1 0,0 3 0,0 0 0,0 0 0,0-1 0,1 0 0,-1 0 0,2 1 0,-1-1 0,0 1 0,0 0 0,0 0 0,1-2 0,-1 2 0,0-1 0,-1-1 0,-1 1 0,2 0 0,-1-1 0,0 2 0,1 0 0,1-1 0,-1 1 0,-1-1 0,1 0 0,0 1 0,-1-2 0,1 1 0,-1 1 0,1-1 0,-1 1 0,0-1 0,2 1 0,-1 0 0,2 0 0,-2 0 0,0-1 0,0 0 0,0-1 0,1 1 0,-1-1 0,2 0 0,-1 0 0,0 2 0,0-1 0,2 0 0,-1 1 0,1-1 0,0 2 0,-2 2 0,2 0 0,-2 7 0,-1-3 0,-2 5 0,-1-3 0,0 2 0,0 0 0,0 0 0,0 0 0,0 0 0,0 0 0,0-2 0,0 2 0,-1 0 0,-1 1 0,-2 1 0,1 0 0,-1-1 0,0 1 0,2-2 0,0-1 0,1 1 0,-1 0 0,0-2 0,0 3 0,0-1 0,-1 1 0,1 0 0,-1-1 0,0 1 0,1-1 0,-1 1 0,0 1 0,0 4 0,-1-1 0,1 0 0,-1-2 0,0-2 0,-1 3 0,-1 3 0,-1 4 0,-1 2 0,-1 2 0,1-1 0,0-1 0,0-1 0,1-5 0,1-1 0,1-3 0,2-1 0,0-2 0,1 2 0,-3 6 0,-2 2 0,0 3 0,-2-1 0,2-2 0,-1 5 0,-3 3 0,0 4 0,-2 3 0,1 0 0,1-5 0,3-3 0,2-5 0,2-6 0,1-4 0,1-4 0,8-21 0,-2 10 0,5-16 0,-6 18 0,1 0 0,-10 16 0,1-3 0,-9 11 0,3-7 0,0-2 0,-3 2 0,1 0 0,2-2 0,1-3 0,4-5 0,0 0 0,1-1 0,-1 0 0,0 1 0,-1-2 0,0 0 0,1-1 0,0 0 0,-2 0 0,0 0 0,1 0 0,-2 0 0,1 0 0,-1 0 0,2 0 0,3 0 0,-1 0 0,-1 0 0,1 2 0,-1-1 0,2 0 0,-1 0 0,-1 3 0,1-2 0,0 2 0,1-1 0,0-1 0,-1 1 0,0 0 0,0-1 0,1 1 0,-2 0 0,20-8 0,-11 4 0,15-7 0,-15 5 0,1 0 0,-1-4 0,1 3 0,-1-2 0,0 2 0,0 0 0,0-1 0,0 0 0,0-1 0,-1 3 0,0-3 0,0 2 0,1-2 0,-2 2 0,2 0 0,-1-1 0,2 0 0,0 1 0,0 0 0,1 1 0,-1 0 0,1-1 0,-1 2 0,-1-4 0,-1 2 0,0-1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6:45:40.2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77 2070 24575,'15'0'0,"-3"1"0,-9 1 0,0 0 0,1 3 0,-2-2 0,3 4 0,-3-4 0,3 0 0,-15-12 0,8 5 0,-11-10 0,11 11 0,0-1 0,-1-1 0,-1-2 0,-1 2 0,1 2 0,0 0 0,-1 2 0,0-3 0,0 1 0,3-2 0,1-1 0,1 0 0,-1 0 0,1 2 0,0-2 0,0 1 0,0 0 0,0-1 0,0 2 0,0-3 0,0 3 0,-1-3 0,0 2 0,0 0 0,1-1 0,-3 2 0,-2 0 0,-1 3 0,0 0 0,2-2 0,0 2 0,-1-4 0,2 1 0,1-1 0,1-2 0,1 2 0,0-1 0,-1 1 0,0 1 0,-1-3 0,1 2 0,1-1 0,0 0 0,0 2 0,-1-3 0,0 3 0,0-2 0,1 1 0,-2 1 0,1-2 0,0 0 0,1 2 0,0-3 0,0 3 0,0-2 0,-3 0 0,3 2 0,-2-2 0,1 0 0,1 2 0,0-3 0,0 3 0,0-2 0,0 1 0,0-1 0,0 1 0,0-2 0,0 3 0,0-2 0,5 19 0,-3-11 0,3 14 0,-3-15 0,0 1 0,-1-12 0,0 6 0,0-9 0,-1 9 0,0 0 0,0-3 0,0 2 0,0-2 0,0 1 0,0 2 0,0-2 0,0 0 0,1 2 0,1-3 0,0 2 0,0-1 0,1 3 0,-3-3 0,3 2 0,-3-2 0,2-1 0,-2 3 0,0-3 0,1 2 0,0 19 0,0-10 0,0 15 0,-1-15 0,-1 0 0,-1 2 0,0-1 0,-1 1 0,2-1 0,1 0 0,0 1 0,0-1 0,0 1 0,0-1 0,0 0 0,-1 1 0,0-2 0,0 3 0,0-3 0,1 2 0,0 0 0,0-1 0,0 2 0,0-4 0,0 4 0,0-3 0,0 3 0,-2-1 0,1 0 0,-2-1 0,1-1 0,2 1 0,-4 1 0,3-2 0,-2-17 0,3 7 0,0-14 0,0 15 0,0 0 0,0-2 0,0 3 0,0-3 0,0 2 0,0 0 0,0 0 0,0 0 0,0 0 0,1-1 0,0-1 0,1 1 0,0 0 0,0 1 0,0 0 0,-1 0 0,0 0 0,2 0 0,-2 0 0,1 0 0,-1 0 0,1 0 0,-1 0 0,0 0 0,-1-1 0,0 0 0,2 1 0,-1-1 0,0 2 0,1-1 0,-1-2 0,0 2 0,0-2 0,0 2 0,0 1 0,0-2 0,-1 1 0,0-2 0,0 2 0,1 1 0,0-3 0,1 2 0,-1-1 0,-1 0 0,0 2 0,0-4 0,0 5 0,0-3 0,0 0 0,0 2 0,0-3 0,0 2 0,0-1 0,0 1 0,0 0 0,0-2 0,0 3 0,0-1 0,0-1 0,0 2 0,0-3 0,0 2 0,0 0 0,0-1 0,0 2 0,0-3 0,0 2 0,0 0 0,0-1 0,0 1 0,0-1 0,0 0 0,0 2 0,0-4 0,0 4 0,0-2 0,0 1 0,0-1 0,0 1 0,1-1 0,0 1 0,0 0 0,1 0 0,-2-2 0,1 3 0,0-2 0,0 0 0,0 2 0,0-4 0,-1 3 0,0-2 0,0 1 0,0-1 0,0 1 0,0 0 0,0 1 0,0 0 0,0-2 0,0 2 0,0-2 0,0 3 0,0-2 0,-3 1 0,3-1 0,-2 0 0,2 2 0,-1-3 0,1 3 0,0-2 0,-2-1 0,0 3 0,0-3 0,1 2 0,0 1 0,1-4 0,0 3 0,-1-2 0,0 2 0,0 0 0,-1-1 0,0 2 0,1-3 0,-1 3 0,1-1 0,-2-1 0,0 1 0,0-2 0,1 3 0,1-1 0,1-1 0,0 2 0,0-2 0,0 0 0,0 1 0,0-1 0,0 0 0,0 1 0,0-2 0,0 3 0,0-2 0,0 0 0,0 0 0,0 1 0,0-1 0,0 2 0,0-3 0,0 2 0,0 0 0,0-1 0,2 2 0,-2-2 0,2 1 0,0 1 0,-1-2 0,2 1 0,-2-2 0,2 2 0,-1 0 0,0 0 0,0-1 0,0 1 0,1-2 0,0-1 0,0 0 0,0 1 0,-1 2 0,0 1 0,-1-2 0,0 2 0,1-3 0,-2 3 0,0-1 0,0 0 0,0 0 0,0-1 0,0 0 0,0 1 0,0-1 0,0 1 0,0 0 0,0-2 0,0 2 0,0-3 0,0 3 0,0-1 0,0 1 0,0 0 0,0 0 0,0-1 0,0 0 0,-1 1 0,-1-1 0,1 2 0,0-2 0,-2 1 0,3-1 0,-3-2 0,2 2 0,0 1 0,0 1 0,-1-1 0,2-1 0,0 0 0,-1 1 0,0 0 0,0-1 0,0 1 0,1-1 0,0 0 0,0 2 0,0-4 0,0 3 0,0-1 0,0 2 0,0-1 0,0-2 0,0 1 0,0-2 0,0 3 0,0 1 0,0-2 0,0 1 0,0-1 0,0 0 0,0 2 0,0-4 0,0 4 0,0-2 0,0 0 0,0 2 0,0-2 0,0 0 0,0 1 0,0-2 0,0 2 0,0-1 0,0 1 0,0-2 0,0 3 0,0-3 0,0 1 0,0 2 0,0-2 0,0-1 0,0 3 0,0-2 0,0 0 0,-1 2 0,0-2 0,0-1 0,0 1 0,1-2 0,0 3 0,-2 0 0,1 0 0,-1 0 0,2-2 0,0 2 0,0-2 0,0 3 0,-1-2 0,1 1 0,0-1 0,0 1 0,0-2 0,0 1 0,0-1 0,0 1 0,0 1 0,0-1 0,0 1 0,0-1 0,0 0 0,0 0 0,0-1 0,0 0 0,0 0 0,0 1 0,0 2 0,0-2 0,0 2 0,0-2 0,0 0 0,0 2 0,0-4 0,0 4 0,0-2 0,0 0 0,0 2 0,0-2 0,0 0 0,0 1 0,0-1 0,0 0 0,0 2 0,0-4 0,0 4 0,0-3 0,0 1 0,0-1 0,0 1 0,0 1 0,1-1 0,0 1 0,1-1 0,0 1 0,1 1 0,1-2 0,-1 3 0,1-2 0,1 2 0,-2 1 0,4-2 0,-4 2 0,1-2 0,2 0 0,-3 0 0,1 1 0,0 0 0,1 0 0,2 2 0,-2-1 0,-1 0 0,1 0 0,-2-2 0,3 0 0,-3 2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6:45:40.2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605 193 24575,'13'7'0,"-3"-1"0,-6-3 0,0-1 0,1 0 0,0 1 0,2-1 0,-2 1 0,0-3 0,1 6 0,0-4 0,0 3 0,-1-2 0,-1-1 0,0 2 0,1 0 0,-2 0 0,1 0 0,-2 0 0,0 1 0,1 1 0,0-1 0,0 0 0,-1-1 0,0 2 0,0-1 0,-1 1 0,0-1 0,1 0 0,-1 0 0,1 1 0,-2 0 0,0 0 0,1-1 0,1 0 0,4-3 0,-1 2 0,2-3 0,-4 0 0,3 0 0,-1 0 0,1 1 0,-2 1 0,0 1 0,-1 0 0,0 0 0,1 2 0,-1-3 0,2 2 0,-1-1 0,0 0 0,0-1 0,0 2 0,-1-1 0,-1 1 0,3 0 0,-3-2 0,3 2 0,-2-2 0,1 1 0,0 0 0,-1-1 0,2 2 0,-1-3 0,1 2 0,0-1 0,0 1 0,0 0 0,-1-1 0,1 1 0,-2-1 0,1 1 0,1-1 0,-3 1 0,1 2 0,-2-1 0,-1 0 0,0 1 0,0 0 0,0-1 0,0 0 0,1 0 0,0-19 0,0 11 0,0-15 0,-1 14 0,0 0 0,0-3 0,0 2 0,0-1 0,-2 0 0,1 2 0,-2-2 0,1 1 0,0 0 0,0 0 0,-1 1 0,1-1 0,0 1 0,-1 0 0,0-1 0,-1 1 0,-1 1 0,1 0 0,0 1 0,-1-2 0,1 1 0,0-1 0,-1 1 0,1-1 0,0 1 0,-1-2 0,2 2 0,-1-2 0,1 1 0,-1 0 0,1 0 0,-1 0 0,1 0 0,-2-1 0,2 1 0,-3-1 0,1 1 0,1-1 0,1 1 0,-1 1 0,-1-2 0,0 1 0,-1-1 0,2 1 0,0 0 0,0 1 0,1-1 0,-3 0 0,1 0 0,-1-1 0,0-1 0,0 1 0,1 0 0,0 1 0,-1-1 0,1 1 0,-1 0 0,1-1 0,0 2 0,0-2 0,1 1 0,0 1 0,-1-1 0,2 2 0,-3-2 0,4 1 0,-2-1 0,0 0 0,0 0 0,-1 0 0,0 1 0,1 1 0,0-1 0,-1 0 0,0-2 0,-2 2 0,0-1 0,0 1 0,1 1 0,2-1 0,0 0 0,-1 0 0,0 0 0,0 1 0,0 0 0,-1 0 0,1 0 0,-3-1 0,3 1 0,-1-1 0,1 1 0,0-1 0,0 0 0,0 1 0,0-1 0,1-1 0,0 2 0,-1-1 0,0 1 0,0 1 0,-2 0 0,3-1 0,-2 0 0,0 0 0,1 0 0,1 0 0,-2 0 0,2-1 0,-2 1 0,1 0 0,0 0 0,0-1 0,1 1 0,-2-2 0,1 1 0,-2-1 0,2 2 0,0-1 0,0 1 0,-1 0 0,0-1 0,0 1 0,1-1 0,-1 0 0,0 0 0,-1 1 0,1-1 0,1 0 0,0 2 0,0 0 0,0 0 0,-1 0 0,2 0 0,-2 0 0,0 0 0,1 0 0,0 0 0,-1 0 0,1-1 0,-2 1 0,1 0 0,1 0 0,-1 0 0,1 1 0,-2 0 0,3 0 0,-2 0 0,-1 0 0,2 0 0,-1 0 0,1 0 0,0 0 0,-2-2 0,2 1 0,-1-1 0,0 2 0,1 0 0,-1 0 0,0 0 0,1 0 0,-2 0 0,2-1 0,0 0 0,-2 0 0,0 0 0,0 1 0,1 0 0,0 0 0,1-1 0,0 0 0,-2 0 0,2 0 0,-1 1 0,1 0 0,0-1 0,0 1 0,-1-2 0,0 1 0,0-1 0,1 2 0,0-1 0,-2 0 0,2 0 0,-1 0 0,1 1 0,0 0 0,18 0 0,-8 0 0,13 0 0,-13 2 0,0-1 0,1 1 0,0 0 0,1-1 0,-2 0 0,0 0 0,1 0 0,-2 1 0,1 0 0,1 0 0,-1-1 0,1 3 0,1-3 0,0 3 0,-1-3 0,-1 1 0,1-1 0,-1 2 0,1-1 0,0-1 0,-1 1 0,1 0 0,-1-1 0,1 0 0,0 0 0,0 0 0,-1 0 0,0 0 0,0-1 0,1 1 0,0 1 0,-1 0 0,0 0 0,1 0 0,-1 0 0,1 0 0,0 0 0,-1 0 0,0 0 0,0 0 0,0 0 0,1-1 0,-1 0 0,0 0 0,2 2 0,1 1 0,0-1 0,-1 1 0,-1 0 0,-1-1 0,0 1 0,0-1 0,0 0 0,1-1 0,-1 0 0,1 1 0,-1-1 0,0 0 0,1 1 0,-1-1 0,0 1 0,1 0 0,-1-1 0,0 1 0,1-1 0,1 0 0,-1 0 0,-1-1 0,0 1 0,0-1 0,1 1 0,-1 1 0,1-2 0,-2 1 0,2 0 0,-1 1 0,1-1 0,-1-1 0,-1 0 0,2 1 0,-1 0 0,1 0 0,-2 2 0,0-3 0,2 1 0,-1 0 0,1-1 0,-2 2 0,2-1 0,-2 1 0,2-1 0,-3 1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6:45:40.2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2494 405 24575,'-29'0'0,"2"0"0,6 0 0,3 0 0,1 0 0,4 0 0,3 0 0,2 0 0,2 0 0,0 0 0,1 0 0,0 0 0,0 0 0,-1 0 0,1 0 0,-1 0 0,1 0 0,0 0 0,-2 0 0,1 0 0,-1 0 0,2 0 0,-1 0 0,2 0 0,-5 0 0,2 0 0,-3 0 0,3 0 0,-2 0 0,1 0 0,0 0 0,1 0 0,0 0 0,-1 0 0,0 0 0,1 0 0,1 0 0,0 0 0,1 0 0,0 0 0,-1 0 0,1 0 0,0 0 0,0 0 0,0 0 0,0 0 0,-1 0 0,-2 0 0,-1 0 0,-1 0 0,0 0 0,3 0 0,1 0 0,1 0 0,1 0 0,-2 1 0,0 1 0,0-1 0,1 0 0,1 0 0,-1 0 0,17 0 0,-7 0 0,16-1 0,-14-1 0,1 1 0,-3 0 0,7-1 0,2-1 0,1 0 0,-1 0 0,-5 2 0,-1 0 0,1-1 0,-1-1 0,-1 1 0,1 1 0,0-1 0,0-1 0,-2 1 0,1 0 0,1-1 0,0 1 0,-1 0 0,-1-2 0,1 2 0,1-1 0,0 0 0,0 0 0,0 0 0,0-1 0,0 0 0,-3 0 0,-1 1 0,1-1 0,-1 1 0,1-1 0,-1 0 0,1 0 0,0 0 0,0 0 0,0 0 0,0 2 0,1 0 0,0-1 0,-1 1 0,1-1 0,-3 1 0,5 0 0,-5-1 0,3 0 0,-1 0 0,-1 0 0,2 1 0,1-2 0,-3 2 0,3-3 0,-3 2 0,0 0 0,1 0 0,0 1 0,1 0 0,-1-2 0,1 1 0,0-3 0,0 3 0,-1-2 0,0 2 0,0 0 0,-1 0 0,2-2 0,-2 1 0,0-1 0,1 2 0,-1 0 0,1-3 0,-1 2 0,-1-1 0,2-1 0,-3 2 0,3-2 0,-1 2 0,1-1 0,-2 1 0,3-1 0,-1 1 0,1-1 0,-1 2 0,0-1 0,-1-1 0,0 2 0,1-2 0,1 1 0,-2 0 0,1-1 0,-1 1 0,1-1 0,-1 0 0,1-1 0,-2 3 0,1-2 0,0 0 0,0 1 0,0-2 0,0 2 0,-2-1 0,3 0 0,-1 1 0,0 0 0,1 0 0,-1 0 0,0 0 0,1 0 0,-1 0 0,1-1 0,-1 1 0,0 0 0,1 0 0,-1 0 0,1 0 0,-1 0 0,0 0 0,0-1 0,1 0 0,-2 0 0,1 1 0,1-1 0,-1 0 0,2 0 0,-1 0 0,0 2 0,-1-1 0,1 0 0,-1 0 0,1 0 0,0-2 0,-2 3 0,1-3 0,-1 1 0,0-1 0,1 1 0,-1-1 0,0 1 0,1-1 0,0 1 0,0 0 0,0 0 0,-1 1 0,2-3 0,0 3 0,-1-1 0,1 3 0,-4 10 0,0-4 0,-2 8 0,-3-6 0,0 2 0,-1 0 0,1-1 0,1-2 0,0 1 0,0 1 0,0 0 0,-2 2 0,0 1 0,-1 1 0,0 0 0,0-1 0,0-1 0,0 0 0,0 0 0,2-1 0,0-1 0,0 1 0,0 0 0,0 0 0,-1 1 0,0 0 0,-2 2 0,2-2 0,-1 2 0,1-2 0,0-2 0,-1 1 0,-1-1 0,1 0 0,0 0 0,3-3 0,0 0 0,-1 1 0,1-1 0,0 0 0,0 0 0,1 1 0,0-1 0,1 0 0,-3-1 0,-2-3 0,-2 1 0,-17 3 0,-20 5 0,-28 7 0,-18 3 0,43-8 0,-1 0 0,0 1 0,1 0 0,-46 11 0,45-12 0,0 0 0,-42 9 0,8-7 0,24-4 0,24-5 0,19-5 0,7 0 0,1 0 0,1 0 0,0 0 0,3 0 0,-2 0 0,0 0 0,0 0 0,0 0 0,2 0 0,-1 0 0,0 0 0,-2 0 0,0 0 0,-1 0 0,0 0 0,1 0 0,-1 0 0,-2 0 0,0 0 0,0 0 0,0 0 0,-1 0 0,-1 0 0,1 0 0,2 0 0,3 0 0,1 0 0,0 0 0,-1 0 0,0 0 0,1 0 0,-1 0 0,1 0 0,-1 0 0,0-2 0,1 2 0,0-2 0,-1 2 0,2 0 0,-4 0 0,4 0 0,-2 0 0,0 0 0,0 0 0,-2 0 0,1 0 0,1 0 0,1 0 0,1 0 0,-2 0 0,1 0 0,0 0 0,-1 0 0,1 0 0,0 0 0,-1 0 0,1 0 0,0 0 0,-1 0 0,1 0 0,-2 0 0,0 0 0,1 0 0,-1 0 0,2 0 0,1 0 0,-3 0 0,1 0 0,-1 0 0,2 0 0,-1 0 0,1 0 0,0 0 0,0 0 0,-1 0 0,-2 0 0,0 0 0,0 0 0,2 0 0,1-1 0,2-5 0,2 2 0,0-5 0,1 5 0,6 1 0,-1 1 0,3 1 0,-2 1 0,-1 0 0,0 0 0,0 0 0,0 0 0,1 0 0,-1 0 0,0 0 0,2 0 0,-1 0 0,1 0 0,0 0 0,-2 0 0,3 0 0,-3 0 0,2 0 0,-2 0 0,-1-1 0,2-1 0,-1 0 0,0-1 0,0 1 0,0-1 0,0 1 0,1 0 0,-1-1 0,-1 1 0,1-2 0,1 2 0,-1-1 0,2 0 0,-2 0 0,1 2 0,-2-2 0,1 2 0,0-1 0,0 1 0,2 1 0,-2-1 0,0 0 0,1 0 0,0 0 0,0 1 0,-2 0 0,2 0 0,-1 0 0,1 0 0,0 0 0,1 0 0,-2 0 0,0 0 0,0 0 0,2 0 0,-1 0 0,1 0 0,-3 0 0,1 0 0,1 0 0,1 0 0,0 0 0,-1 0 0,-1 0 0,1 0 0,-1 0 0,2 0 0,-2 0 0,-1 0 0,3 0 0,-1 0 0,1 0 0,-2 0 0,0 0 0,2 0 0,-2 0 0,1 0 0,-1 0 0,0 0 0,2 0 0,-1 0 0,1 0 0,-1 0 0,0 0 0,1 0 0,-1 0 0,0 0 0,-1 0 0,-1 0 0,4 0 0,-2 0 0,2 0 0,-3 0 0,0 0 0,2 0 0,-1 0 0,1 0 0,-1 0 0,0 0 0,1 0 0,0 0 0,-2 0 0,1 0 0,-1 0 0,2 0 0,-2 0 0,1 0 0,-1 0 0,0 0 0,0-2 0,0 2 0,1-3 0,0 2 0,-1-1 0,1 0 0,-1 0 0,0 1 0,-1 0 0,2 0 0,-1-1 0,0 0 0,0 0 0,1-2 0,0 2 0,1-2 0,-2 1 0,-1 1 0,1-1 0,-18 2 0,10-1 0,-13 0 0,11-1 0,2-1 0,-4 0 0,1 4 0,-2-1 0,3 1 0,0 0 0,-1 0 0,1 0 0,-1 0 0,1 0 0,0 0 0,-3 0 0,4 0 0,-3 0 0,1 0 0,0 0 0,-1 0 0,1 0 0,1 0 0,0 0 0,0 0 0,0 0 0,0 0 0,-1 0 0,1 0 0,-2 0 0,-1 0 0,-1 0 0,-3 0 0,2 1 0,-2 1 0,-3-1 0,-3 0 0,1-1 0,2 0 0,6 0 0,2 0 0,0 0 0,0 0 0,1 0 0,1 0 0,-1 0 0,0 0 0,1 0 0,-1 0 0,1 0 0,-1 0 0,1 0 0,0 0 0,0 0 0,-1 0 0,0 0 0,0 0 0,-1 0 0,1 0 0,1 0 0,-2 0 0,1 0 0,-1 0 0,0 0 0,-1 0 0,0 0 0,0 0 0,-1 0 0,0 0 0,1 0 0,-1 0 0,1 0 0,-1 0 0,-1 1 0,2 0 0,0 1 0,3-1 0,0 0 0,-1 1 0,1-1 0,-1 0 0,1 1 0,0-1 0,-1 1 0,1 0 0,-1-1 0,-1 0 0,-1 0 0,0 0 0,-1 0 0,1 1 0,-3-1 0,-1 0 0,1 0 0,2 0 0,2 1 0,0-1 0,-1 1 0,0-1 0,1-1 0,-1 2 0,1-1 0,0 0 0,1 0 0,1 0 0,-3-1 0,1 0 0,-2 0 0,-2 0 0,4 0 0,-1 0 0,2 0 0,1 0 0,0 0 0,-1 0 0,1 0 0,0 0 0,0 0 0,-1 0 0,1 0 0,-1 0 0,1 0 0,-2 0 0,-1 0 0,0 0 0,-3 0 0,-2 0 0,-1 0 0,1 0 0,4 0 0,2 0 0,0 0 0,-1 0 0,0 0 0,0 0 0,2 0 0,0 0 0,1 0 0,-1 0 0,1 0 0,0 0 0,-1 0 0,0 0 0,-1 0 0,1 0 0,2 0 0,-2 0 0,0 0 0,-2-1 0,1 1 0,1-2 0,1 1 0,0 0 0,0 1 0,0-1 0,0 0 0,-1-1 0,1 1 0,-1 1 0,1-2 0,-2 1 0,-1 0 0,0-1 0,1 0 0,0-1 0,-1 0 0,-3-1 0,-2 0 0,2 0 0,2 1 0,3 1 0,2 1 0,-2-1 0,1 0 0,-1 0 0,1 0 0,-1 0 0,1 1 0,-1-1 0,1 0 0,-1 0 0,2 0 0,-2-1 0,0 1 0,-1-1 0,1 1 0,1 0 0,0 0 0,1 0 0,-2-2 0,0 1 0,1 0 0,0 1 0,0-1 0,1 0 0,0 1 0,-2-1 0,1 2 0,0-1 0,0 0 0,-1-1 0,1 1 0,0 0 0,0 1 0,-1 1 0,1-1 0,-2 0 0,-1-1 0,0-1 0,0 1 0,0 0 0,2 1 0,-2-1 0,2 0 0,-1-1 0,-1 0 0,0 0 0,-1 1 0,1 1 0,0-1 0,-1-1 0,0 0 0,1 0 0,-1 0 0,1 0 0,0 0 0,-3-1 0,0-1 0,0-1 0,-1 0 0,4 2 0,1 1 0,1 0 0,1 1 0,-1-1 0,1 0 0,-1 0 0,1 0 0,0-1 0,-1 1 0,2 1 0,-2-2 0,1 0 0,-1-1 0,2 1 0,-1-1 0,1 1 0,0 0 0,0-1 0,-1 1 0,2 0 0,0-1 0,0 1 0,0-1 0,1 0 0,-1-1 0,0 0 0,0 0 0,-1 1 0,1 0 0,1 0 0,-1 0 0,-1-2 0,1 1 0,0 1 0,1 0 0,-2 1 0,0 0 0,-1 0 0,1 0 0,0 1 0,0-1 0,0 1 0,-1 0 0,0 0 0,0 0 0,0 0 0,0 0 0,0 0 0,0 1 0,0-2 0,1 0 0,0 0 0,-1 1 0,1-1 0,-1 0 0,0-1 0,1 1 0,0 2 0,-1-3 0,0 1 0,-1 0 0,1 0 0,0 1 0,0-1 0,0-1 0,1 0 0,-1 0 0,1 1 0,0 0 0,0 0 0,0 0 0,1 0 0,-1 1 0,17 14 0,-7-5 0,17 11 0,-11-10 0,-1 1 0,-2-1 0,-4-1 0,-1-1 0,-1 0 0,1 0 0,0 1 0,-1-1 0,1 1 0,0-2 0,0 0 0,1-2 0,0 3 0,0-3 0,-1 2 0,2-1 0,-1 0 0,-1 2 0,0 0 0,-1-2 0,1 1 0,-1 0 0,0-1 0,2 2 0,-1-2 0,1-1 0,1 2 0,-1-2 0,2 1 0,-3-1 0,0 0 0,2 2 0,-2-1 0,1 2 0,-1-2 0,-1 2 0,2-1 0,0-1 0,-1 1 0,1-1 0,-1 0 0,1 0 0,-1-1 0,1 2 0,-1-1 0,2 2 0,-1-1 0,0 1 0,0 0 0,-1-2 0,1 1 0,-1-1 0,1 1 0,0 1 0,0 0 0,0 0 0,-1-1 0,1 0 0,-1 1 0,1-1 0,-2 0 0,1 0 0,1 0 0,-1 0 0,0 0 0,1-1 0,-1 1 0,1-1 0,-1 0 0,1 0 0,-1-1 0,2 1 0,-2 0 0,1-1 0,0 2 0,0-1 0,0-1 0,0 0 0,0 0 0,0-1 0,2 2 0,0-1 0,-1 0 0,0 0 0,-1 0 0,0-1 0,0 1 0,0-1 0,0 1 0,1-1 0,-1 1 0,0-2 0,0 1 0,2 0 0,0 0 0,1 0 0,-3 1 0,0-1 0,0 1 0,1-2 0,1 1 0,-1 0 0,-1 0 0,0 1 0,0-1 0,1 1 0,-1 0 0,0 0 0,1 0 0,0 0 0,0 1 0,-1-1 0,1 1 0,-2-1 0,2 1 0,-1-1 0,1 0 0,-2-1 0,2 0 0,-1 1 0,1-2 0,1 1 0,-1 0 0,0 1 0,-1 0 0,1-1 0,-1 0 0,0 1 0,1-1 0,-3 1 0,4 0 0,-3 0 0,2 1 0,-2-3 0,2 2 0,0 0 0,-2-1 0,2 1 0,-1-1 0,0 1 0,1 0 0,-1 0 0,2-1 0,-2 1 0,0 0 0,0-1 0,0 0 0,0-1 0,1 0 0,0 0 0,-1 0 0,1 2 0,-1-1 0,1 1 0,0-2 0,-2 0 0,2 0 0,-1 0 0,2 0 0,-2 0 0,0 0 0,1 2 0,-1-1 0,0 0 0,1 1 0,-2-1 0,2 1 0,1-2 0,-2 0 0,1 0 0,-1 2 0,0-1 0,1 1 0,-2-2 0,2 1 0,-1 0 0,1 0 0,0 1 0,-1-2 0,1 0 0,-2 1 0,-20 0 0,3 0 0,-19 0 0,12-1 0,6 0 0,-5 0 0,3 0 0,-2 0 0,1 0 0,7 0 0,1 0 0,3 0 0,-2 0 0,0 0 0,0 0 0,-1 0 0,-2 0 0,-5 0 0,0 0 0,1 0 0,2 0 0,2 0 0,-2 0 0,0 0 0,-1 0 0,-1 1 0,-2 1 0,-2-1 0,-4 1 0,-5-1 0,-3-1 0,-5 0 0,1 0 0,1 0 0,2 0 0,6 0 0,2 0 0,3 0 0,5 0 0,4 0 0,3 0 0,2 0 0,-1 0 0,1 0 0,0 0 0,2 0 0,0 0 0,0 0 0,-2 0 0,2 0 0,-2 0 0,1 0 0,1 0 0,-2 0 0,1 0 0,-1-1 0,-2-1 0,-1 0 0,-2-1 0,1 1 0,0-2 0,2 1 0,3 1 0,2 0 0,2-3 0,0-1 0,-2 0 0,1-1 0,0 4 0,0-2 0,0 1 0,-1-2 0,0 3 0,2-1 0,-3-2 0,2 2 0,0-2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6:45:40.2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110 217 24575,'0'16'0,"0"-1"0,0-10 0,-2 2 0,1 0 0,-1 1 0,-1-2 0,0-2 0,1 0 0,-2 2 0,0-1 0,0 2 0,1-2 0,0 0 0,2 1 0,-2-1 0,0 0 0,2 1 0,-2-1 0,2 1 0,-2 0 0,-1 2 0,1 1 0,0 1 0,0-3 0,2 0 0,-1-1 0,0 0 0,0 0 0,0-1 0,1 0 0,-1 0 0,0 1 0,0-3 0,-1 3 0,1-1 0,0-1 0,0 2 0,1 0 0,1-2 0,0 3 0,0-2 0,-1 1 0,-1-1 0,0-2 0,-1 3 0,1-1 0,1 1 0,-1-1 0,0-1 0,0 3 0,0-3 0,0 2 0,1-1 0,-1-21 0,2 11 0,0-17 0,0 16 0,0 0 0,2 0 0,1 1 0,0-1 0,1 0 0,-1 2 0,0 0 0,1 0 0,0-1 0,1 0 0,0 0 0,1 1 0,0 0 0,2-2 0,-1 0 0,-1 2 0,-1 2 0,-1 0 0,3-1 0,-2 1 0,3-2 0,-3 2 0,0-1 0,1 0 0,-1 0 0,0 1 0,1-1 0,-1 0 0,1 2 0,-1-2 0,0 1 0,1-2 0,0 0 0,0 1 0,1 0 0,-2 1 0,1-1 0,-1 0 0,-1 1 0,0-2 0,0-1 0,-1 1 0,0-2 0,-2 2 0,-1-2 0,0 0 0,1 0 0,0-2 0,0 2 0,0 1 0,0 0 0,1 0 0,0 0 0,1-1 0,0 3 0,0-1 0,3 0 0,-3-1 0,2 1 0,-2 1 0,1 0 0,2-1 0,-1 0 0,1-1 0,0 0 0,0 0 0,0 0 0,-2 2 0,1 1 0,0 0 0,2-1 0,0 0 0,-1-1 0,0 2 0,0-2 0,-1 1 0,-1-1 0,2 1 0,-1 0 0,1 0 0,-1 1 0,0-1 0,-2 1 0,3-1 0,-2 1 0,1-1 0,-1 0 0,3 0 0,-3 0 0,2-1 0,-1 2 0,0 0 0,1-1 0,-1 2 0,1-3 0,1 2 0,0-1 0,0 0 0,-2 1 0,1 0 0,-1 1 0,1 0 0,0 0 0,0 0 0,0-1 0,0 1 0,-1-1 0,2 0 0,1-1 0,-2 1 0,1 0 0,-1 1 0,-1-1 0,2 1 0,-1 0 0,1-1 0,0 0 0,-2 1 0,1 0 0,-1 0 0,0 0 0,1 0 0,-1 0 0,0 1 0,1-3 0,-1 1 0,2-1 0,-2 2 0,0 1 0,0-1 0,0-1 0,2 1 0,-2-1 0,2 0 0,-2 0 0,0 0 0,0 0 0,-1 1 0,2 1 0,-1 0 0,2-2 0,-1 1 0,0-1 0,-1 1 0,1 0 0,-1-1 0,2 1 0,-1 1 0,0 0 0,0-3 0,-1 1 0,1-1 0,-2 1 0,2 0 0,-2 1 0,2 0 0,-1-1 0,-1 1 0,2-1 0,-1 1 0,1 1 0,0-2 0,-1 1 0,1-1 0,-1 1 0,1 0 0,0 0 0,-1 0 0,0 0 0,1-1 0,-1-1 0,1 3 0,0-2 0,-2 1 0,1 0 0,1 0 0,-2-1 0,3 0 0,-3-1 0,0 0 0,1 0 0,-1 1 0,2 0 0,-1 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04:01.7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67 120 24575,'0'32'0,"0"-16"0,0 17 0,0-22 0,0 0 0,0 0 0,0-3 0,0 1 0,0-2 0,0-3 0,0-4 0,0-7 0,0-3 0,0-11 0,0-6 0,0-8 0,0 1 0,0 7 0,0 6 0,0 6 0,0 0 0,0 4 0,0 0 0,0 1 0,0 1 0,0 2 0,-4 5 0,-1 5 0,-1 4 0,0 4 0,3 4 0,0 3 0,0 1 0,-1 1 0,1 0 0,-1-3 0,0-2 0,2-5 0,0-2 0,0 1 0,-1 0 0,-1-1 0,0-4 0,2-7-6784,0-6 6784,2-2 0,0-4 0,-1 0 0,1-6 0,0 2 0,0 3 0,0 2 6784,0 4-6784,0-1 0,0 4 0,0 5 0,0 9 0,0 0 0,0 5 0,0-2 0,0 1 0,0 3 0,0 0 0,0 1 0,0 2 0,0-4 0,0-1 0,0-2 0,0-2 0,0 1 0,0-3 0,0-6 0,0-7 0,0-5 0,0-10 0,0 1 0,0 0 0,0 0 0,0 8 0,0-2 0,0 3 0,0 1 0,0 2 0,0 0 0,2 4 0,0 4 0,0 4 0,0 4 0,-2 1 0,0 2 0,0 1 0,0 1 0,0 0 0,0 1 0,0 0 0,0-1 0,0-3 0,0-1 0,0 2 0,0-2 0,0 1 0,0 0 0,0-1 0,0 0 0,0 0 0,0 0 0,0 0 0,0 0 0,0 1 0,0 2 0,0-1 0,0 0 0,0-3 0,0 1 0,0 1 0,0 0 0,0-1 0,0 0 0,0-2 0,0 0 0,0 0 0,1-1 0,2-2 0,2-1 0,1-2 0,0 0 0,1 0 0,0 0 0,0 0 0,1 0 0,-1 0 0,3 0 0,1 0 0,0 0 0,1 0 0,-3 0 0,-1 0 0,-1 0 0,1 0 0,-2 0 0,0 0 0,0 0 0,-3 0 0,-2 0 0,-6-2 0,-4 0 0,-1-2 0,-3-5 0,4 0 0,0-1 0,3 0 0,1 4 0,0-2 0,0 1 0,2 4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04:01.7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77 942 24575,'0'-14'0,"1"2"0,0 5 0,1-2 0,1-1 0,0 0 0,1 3 0,-1 1 0,-1 2 0,1-2 0,-1 1 0,1 0 0,-1 1 0,2-1 0,-2 1 0,2-1 0,-2 0 0,1 0 0,1 0 0,-1-1 0,1 2 0,0-2 0,-1 2 0,-1 0 0,1 0 0,-1-1 0,2 1 0,-1 0 0,-1 0 0,1-2 0,-1 2 0,1-1 0,-1-1 0,0 2 0,0-3 0,0 3 0,0-2 0,0 2 0,0-2 0,0 1 0,0 0 0,1 0 0,-1 0 0,0 1 0,-1-2 0,3 0 0,-3 1 0,3 0 0,-2 1 0,1-2 0,-1 0 0,1 0 0,-1 0 0,-1 1 0,1 1 0,0-2 0,0 1 0,0 0 0,0-1 0,-1 2 0,0-3 0,0 2 0,0 0 0,2-1 0,0 0 0,-1 1 0,0 0 0,0-1 0,1-1 0,0 0 0,-1 0 0,0 2 0,-1 1 0,2-4 0,-1 2 0,0-2 0,0 3 0,-1 1 0,1-2 0,1 1 0,-1-1 0,0 1 0,-1 0 0,2 0 0,-2 0 0,3-1 0,-2 1 0,1 0 0,-1-1 0,0 2 0,-1-2 0,1 1 0,-1 1 0,2-2 0,-2 1 0,1 1 0,0-4 0,0 3 0,1-2 0,0 2 0,-1 0 0,-1 0 0,2-1 0,-2 1 0,2-1 0,-2 2 0,1-2 0,0 1 0,1-1 0,-1 2 0,0 0 0,0-1 0,1 1 0,0-3 0,-2 3 0,2-1 0,-1-1 0,0 2 0,1-2 0,-1 2 0,1 0 0,0-2 0,-1 2 0,0-1 0,0-2 0,0 4 0,0-5 0,0 3 0,1-1 0,-1-1 0,0 3 0,0 0 0,0 0 0,0-1 0,1 0 0,-1 0 0,2 1 0,-1-1 0,0 1 0,0 0 0,0 0 0,1-2 0,-1 2 0,0-1 0,-1-1 0,-1 1 0,2 0 0,-1-1 0,0 2 0,1 0 0,1-1 0,-1 1 0,-1-1 0,1 0 0,0 1 0,-1-2 0,1 1 0,-1 1 0,1-1 0,-1 1 0,0-1 0,2 1 0,-1 0 0,2 0 0,-2 0 0,0-1 0,0 0 0,0-1 0,1 1 0,-1-1 0,2 0 0,-1 0 0,0 2 0,0-1 0,2 0 0,-1 1 0,1-1 0,0 2 0,-2 2 0,2 0 0,-2 7 0,-1-3 0,-2 5 0,-1-3 0,0 2 0,0 0 0,0 0 0,0 0 0,0 0 0,0 0 0,0-2 0,0 2 0,-1 0 0,-1 1 0,-2 1 0,1 0 0,-1-1 0,0 1 0,2-2 0,0-1 0,1 1 0,-1 0 0,0-2 0,0 3 0,0-1 0,-1 1 0,1 0 0,-1-1 0,0 1 0,1-1 0,-1 1 0,0 1 0,0 4 0,-1-1 0,1 0 0,-1-2 0,0-2 0,-1 3 0,-1 3 0,-1 4 0,-1 2 0,-1 2 0,1-1 0,0-1 0,0-1 0,1-5 0,1-1 0,1-3 0,2-1 0,0-2 0,1 2 0,-3 6 0,-2 2 0,0 3 0,-2-1 0,2-2 0,-1 5 0,-3 3 0,0 4 0,-2 3 0,1 0 0,1-5 0,3-3 0,2-5 0,2-6 0,1-4 0,1-4 0,8-21 0,-2 10 0,5-16 0,-6 18 0,1 0 0,-10 16 0,1-3 0,-9 11 0,3-7 0,0-2 0,-3 2 0,1 0 0,2-2 0,1-3 0,4-5 0,0 0 0,1-1 0,-1 0 0,0 1 0,-1-2 0,0 0 0,1-1 0,0 0 0,-2 0 0,0 0 0,1 0 0,-2 0 0,1 0 0,-1 0 0,2 0 0,3 0 0,-1 0 0,-1 0 0,1 2 0,-1-1 0,2 0 0,-1 0 0,-1 3 0,1-2 0,0 2 0,1-1 0,0-1 0,-1 1 0,0 0 0,0-1 0,1 1 0,-2 0 0,20-8 0,-11 4 0,15-7 0,-15 5 0,1 0 0,-1-4 0,1 3 0,-1-2 0,0 2 0,0 0 0,0-1 0,0 0 0,0-1 0,-1 3 0,0-3 0,0 2 0,1-2 0,-2 2 0,2 0 0,-1-1 0,2 0 0,0 1 0,0 0 0,1 1 0,-1 0 0,1-1 0,-1 2 0,-1-4 0,-1 2 0,0-1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51AB8-5BF9-BC43-9846-97251B98A3C4}" type="datetimeFigureOut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8767-1CE7-A243-830B-5A527B2B3C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25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시스템 개발하는 것으로 갔으면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767-1CE7-A243-830B-5A527B2B3CB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5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767-1CE7-A243-830B-5A527B2B3CB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02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767-1CE7-A243-830B-5A527B2B3CB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013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767-1CE7-A243-830B-5A527B2B3CB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606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52CF-AC25-8D1A-CE7A-F4E4262A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B8C74-3C4A-686F-36E5-06F4853F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FB817-B9C0-5C55-05A2-7ECC3661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C300-8691-7945-B919-C1206142CB9B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E109B-4AEC-A5B5-9B56-D2980066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7FD22-985B-D5E4-3B30-00BC106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072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9C08-7E96-FB01-2104-92B246FA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13BBE2-33A8-963C-C213-8D61DE1B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5F36-6AA6-95F8-B43B-4E45364B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151B-A232-654C-B510-5461F34BAE6F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8107F-DBB1-CD37-F4D6-8092EC81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55A3F-1FAA-E273-1F1F-243440FF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70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092D8-17F8-80DB-61FB-8A463D31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603D0-178F-8F47-607D-32D4D114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2BB51-14E7-494A-3ED7-98911792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5E3A-190E-824A-AC71-88FBDC98363E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3582B-5AD3-B5BE-CB78-34323DD0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A038A-DDBC-F7D9-64E0-0EC92BC3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16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1211-6372-CBA3-5AC7-7A6AD33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251545"/>
            <a:ext cx="10515600" cy="509588"/>
          </a:xfrm>
        </p:spPr>
        <p:txBody>
          <a:bodyPr wrap="square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2F6D8-92A4-6C76-AA1D-47B78D0E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44"/>
            <a:ext cx="10515600" cy="5419720"/>
          </a:xfrm>
        </p:spPr>
        <p:txBody>
          <a:bodyPr>
            <a:normAutofit/>
          </a:bodyPr>
          <a:lstStyle>
            <a:lvl1pPr>
              <a:defRPr sz="16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14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2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1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100" b="0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239B-7141-8871-40EE-78FDD8D1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8BF-9CA3-EB45-86C8-86C9BEE87407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F464F-B9B8-B291-C4B1-57F512BF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59328-F4ED-6E6C-0D20-E51F5196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0" y="637682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1FF6AB-4FB9-364B-9EFC-882BA9E43C5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9D8836D-5673-BA36-2151-3224E4758AC6}"/>
              </a:ext>
            </a:extLst>
          </p:cNvPr>
          <p:cNvCxnSpPr>
            <a:cxnSpLocks/>
          </p:cNvCxnSpPr>
          <p:nvPr userDrawn="1"/>
        </p:nvCxnSpPr>
        <p:spPr>
          <a:xfrm>
            <a:off x="918714" y="265574"/>
            <a:ext cx="540000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3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0DD-D915-24C5-49F0-A92B6B76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1961E-1856-5EFD-6B4B-F974ADD4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0636-1BFB-3556-F22F-8BE7C05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796-3F25-024E-8F05-A3D11DA2BCBD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02F11-5C1D-F340-7A41-1FC1FC9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C6DD-3A90-021F-606D-E65A2470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60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8E1E9-BA81-822B-B56F-FE9B9905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A9569-CC16-9053-EFB1-FBCE86B1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755642-B67D-C178-0C58-D905C5AA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ED138-5D51-C583-06EE-C4EB7F9B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91A3-F851-7E41-BB63-92C573C4026B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7B118-0F93-4D5F-D3CB-AB58683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53183-C843-0168-AAF7-4ABADE4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0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F25A-B68C-C4A6-15FC-290E3020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1199A-C8EF-A171-9B47-F8B277EA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BE8BE-7B35-6340-4F22-50C03B59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5E662-5514-AB0D-39B2-ADFD181D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61C077-6BDB-E217-4FDB-0F238277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38D3D-0E02-170D-6B96-2B157B65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A1B-CAF6-3D49-87DE-6F1230EEB139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2519C2-F2AB-8CEE-FFD3-5A82B6A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1F1C9-3D05-A6F6-D0AD-38B78BFE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74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3149-1FF9-F99C-63EA-C207F781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A0E21-6903-DB71-A561-404AF3D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4A-3034-0A47-9859-5F18989C2AEC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854B7B-02F5-1191-ECEB-CD4EC2F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3E0DB3-CC75-0149-9B3A-497B64B4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7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30FA34-01C9-ED96-CE0E-55D44401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352-77BA-E043-BDC5-3460A0746750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218F7-F839-BF27-1D84-ED51CF3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B4503-3C98-431D-6438-18B82FB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14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AE45-C267-6D1C-0AC6-76D2BC63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70163-7DE8-F9A0-68D4-A8756AC9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FD132-3D62-BB2A-756E-C9BAFACC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4617A-0710-BAF8-C9A8-2F94B6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7A2E-5B4E-744F-AD46-5633E54CA27A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8F253-0255-8E0B-C780-96A558A8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69112-B3B2-6A1D-D40E-F73AD85C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2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D4A2-356A-ED46-6ED5-C5DCC88E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2B9B62-DB00-79B6-EDF2-34B208483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E2F16-0B2D-FE5C-6B54-19A8295D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9BF77-6935-9305-F497-EE13B5EE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4957-E613-DB44-9719-1E4073E824E6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EB841-E878-BA50-770C-0D79D3E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1F9B5-90E3-05BC-116C-57F71A92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0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CCC88E-354C-DCFF-8697-7C612F4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E3BD6-00CD-F90F-76B1-D8B4B9D8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2D2D0-C343-CA4A-874D-CDAB74182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693C-E8BF-1645-974F-948CCFFB9F13}" type="datetime1">
              <a:rPr kumimoji="1" lang="ko-KR" altLang="en-US" smtClean="0"/>
              <a:t>2024. 9. 3.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CA996-68FC-51EB-7E40-ADE63E85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59535-0B21-9BCD-8EDC-7EE6FABF8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F6AB-4FB9-364B-9EFC-882BA9E43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78551C-DE8C-AA09-41F9-7FE63068138D}"/>
              </a:ext>
            </a:extLst>
          </p:cNvPr>
          <p:cNvSpPr/>
          <p:nvPr userDrawn="1"/>
        </p:nvSpPr>
        <p:spPr>
          <a:xfrm>
            <a:off x="0" y="6303034"/>
            <a:ext cx="12192000" cy="5549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970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6.png"/><Relationship Id="rId1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customXml" Target="../ink/ink11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customXml" Target="../ink/ink10.xml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47F-B64C-CE91-EDCE-00576B3E5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03" y="916612"/>
            <a:ext cx="10903787" cy="1220524"/>
          </a:xfrm>
        </p:spPr>
        <p:txBody>
          <a:bodyPr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주민들과 함께 만드는 공공데이터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F75520C-C6F6-EBEF-3948-C2E76A4C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03" y="5156604"/>
            <a:ext cx="7675248" cy="519696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국립한밭대학교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)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김영빈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장재혁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서진주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대덕소프트웨어마이스터고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)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ko-KR" altLang="en-US" sz="160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강은찬</a:t>
            </a:r>
            <a:r>
              <a:rPr lang="en-US" altLang="ko-KR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sz="16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이해나</a:t>
            </a:r>
            <a:endParaRPr lang="en-US" altLang="ko-KR" sz="1600" dirty="0">
              <a:effectLst/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F67BF4D-E412-C79D-CD87-3B0B4550A3EB}"/>
              </a:ext>
            </a:extLst>
          </p:cNvPr>
          <p:cNvCxnSpPr/>
          <p:nvPr/>
        </p:nvCxnSpPr>
        <p:spPr>
          <a:xfrm>
            <a:off x="625604" y="873079"/>
            <a:ext cx="9072000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어둠, 카민, 블랙, 달이(가) 표시된 사진&#10;&#10;자동 생성된 설명">
            <a:extLst>
              <a:ext uri="{FF2B5EF4-FFF2-40B4-BE49-F238E27FC236}">
                <a16:creationId xmlns:a16="http://schemas.microsoft.com/office/drawing/2014/main" id="{1707B215-4072-42DB-F67C-7B9EA9C0B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3" t="21735" r="23333" b="62374"/>
          <a:stretch/>
        </p:blipFill>
        <p:spPr>
          <a:xfrm>
            <a:off x="10347814" y="5057886"/>
            <a:ext cx="971291" cy="358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CF03AE-7E72-DF48-18B3-F60AD2C7C0D9}"/>
              </a:ext>
            </a:extLst>
          </p:cNvPr>
          <p:cNvSpPr txBox="1"/>
          <p:nvPr/>
        </p:nvSpPr>
        <p:spPr>
          <a:xfrm>
            <a:off x="2730780" y="202567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2024.09.03</a:t>
            </a:r>
            <a:endParaRPr kumimoji="1" lang="ko-KR" altLang="en-US" sz="140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5C726A9-55FD-58C8-73B8-21DCFE916A22}"/>
              </a:ext>
            </a:extLst>
          </p:cNvPr>
          <p:cNvSpPr/>
          <p:nvPr/>
        </p:nvSpPr>
        <p:spPr>
          <a:xfrm>
            <a:off x="662610" y="2014169"/>
            <a:ext cx="2031163" cy="332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Arial"/>
                <a:ea typeface="맑은 고딕"/>
                <a:cs typeface="Calibri"/>
              </a:rPr>
              <a:t>4</a:t>
            </a:r>
            <a:r>
              <a:rPr lang="ko-KR" altLang="en-US" sz="1400" b="1" dirty="0">
                <a:solidFill>
                  <a:srgbClr val="000000"/>
                </a:solidFill>
                <a:latin typeface="Arial"/>
                <a:ea typeface="맑은 고딕"/>
                <a:cs typeface="Calibri"/>
              </a:rPr>
              <a:t>팀 프라임</a:t>
            </a:r>
            <a:endParaRPr lang="en-US" altLang="ko-KR" sz="1400" b="1" dirty="0">
              <a:solidFill>
                <a:srgbClr val="000000"/>
              </a:solidFill>
              <a:latin typeface="Arial"/>
              <a:ea typeface="맑은 고딕"/>
              <a:cs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20070-A044-9F4C-70ED-681E0E717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495" y="5057886"/>
            <a:ext cx="1661447" cy="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8656E-DD97-4046-1674-2F4E00C7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BE094-47B9-43CA-D685-1A4A1C7E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51" y="1041341"/>
            <a:ext cx="10515600" cy="54197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kumimoji="1"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b="1" dirty="0"/>
              <a:t>개발 배경</a:t>
            </a:r>
            <a:endParaRPr kumimoji="1" lang="en-US" altLang="ko-KR" sz="2400" b="1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b="1" dirty="0"/>
              <a:t>개발 방법</a:t>
            </a:r>
            <a:endParaRPr kumimoji="1" lang="en-US" altLang="ko-KR" sz="2400" b="1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b="1" dirty="0"/>
              <a:t>결과</a:t>
            </a:r>
            <a:endParaRPr kumimoji="1" lang="en-US" altLang="ko-KR" sz="2400" b="1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b="1" dirty="0"/>
              <a:t>기대 효과</a:t>
            </a:r>
            <a:endParaRPr kumimoji="1"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CC300-79B8-265B-8453-9329EE8E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19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26777CE-EF04-09E5-3925-050AC3067E7A}"/>
              </a:ext>
            </a:extLst>
          </p:cNvPr>
          <p:cNvSpPr/>
          <p:nvPr/>
        </p:nvSpPr>
        <p:spPr>
          <a:xfrm>
            <a:off x="1660281" y="1034585"/>
            <a:ext cx="3672542" cy="21019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의류 수거함 등 구에서 관리하지 않는 주민생활과 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밀접한 생활데이터들이 존재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A0C591-95B3-405D-1324-D63CFE7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배경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2582D-0FCC-4B98-9894-E99A1F50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4105278-D07C-CA17-0219-AD076AFA5D25}"/>
              </a:ext>
            </a:extLst>
          </p:cNvPr>
          <p:cNvSpPr/>
          <p:nvPr/>
        </p:nvSpPr>
        <p:spPr>
          <a:xfrm>
            <a:off x="1660281" y="4001437"/>
            <a:ext cx="3672542" cy="21019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생활 데이터들이나 불편사항 등을 주민들이 요청하면 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구청에서 바로바로 올리지 못함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더하기 13">
            <a:extLst>
              <a:ext uri="{FF2B5EF4-FFF2-40B4-BE49-F238E27FC236}">
                <a16:creationId xmlns:a16="http://schemas.microsoft.com/office/drawing/2014/main" id="{20BBA8A8-1654-4F4D-AA47-AD7F2A309CE2}"/>
              </a:ext>
            </a:extLst>
          </p:cNvPr>
          <p:cNvSpPr/>
          <p:nvPr/>
        </p:nvSpPr>
        <p:spPr>
          <a:xfrm>
            <a:off x="2945883" y="3203810"/>
            <a:ext cx="878775" cy="710541"/>
          </a:xfrm>
          <a:prstGeom prst="mathPlu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4DD913-096F-C91D-1C7C-1BC43EA412C1}"/>
              </a:ext>
            </a:extLst>
          </p:cNvPr>
          <p:cNvSpPr/>
          <p:nvPr/>
        </p:nvSpPr>
        <p:spPr>
          <a:xfrm>
            <a:off x="843951" y="2956978"/>
            <a:ext cx="1211283" cy="122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문제</a:t>
            </a: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5D0F5E8A-B4AC-B1B8-28C6-EBCF3E028ECD}"/>
              </a:ext>
            </a:extLst>
          </p:cNvPr>
          <p:cNvSpPr/>
          <p:nvPr/>
        </p:nvSpPr>
        <p:spPr>
          <a:xfrm>
            <a:off x="5613872" y="3248342"/>
            <a:ext cx="1128156" cy="6214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8747F6C-C0CB-227A-5277-F0E80C8527BB}"/>
              </a:ext>
            </a:extLst>
          </p:cNvPr>
          <p:cNvSpPr/>
          <p:nvPr/>
        </p:nvSpPr>
        <p:spPr>
          <a:xfrm>
            <a:off x="7009998" y="2072411"/>
            <a:ext cx="4472237" cy="2973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유성구에서는 신규 생활 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가능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주민들은 쉽게 다양한 생활 데이터를 볼 수 있고 공유할 수 있는 소통 창구가 될 수 있음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0C591-95B3-405D-1324-D63CFE7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2582D-0FCC-4B98-9894-E99A1F50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269FC6-024D-6D6E-CE77-90A1616F29E9}"/>
              </a:ext>
            </a:extLst>
          </p:cNvPr>
          <p:cNvGrpSpPr/>
          <p:nvPr/>
        </p:nvGrpSpPr>
        <p:grpSpPr>
          <a:xfrm>
            <a:off x="1334388" y="1793619"/>
            <a:ext cx="3842087" cy="1547800"/>
            <a:chOff x="7687680" y="4441823"/>
            <a:chExt cx="3842087" cy="1547800"/>
          </a:xfrm>
        </p:grpSpPr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3F58D484-F423-A0EC-BF9F-45CB267235BC}"/>
                </a:ext>
              </a:extLst>
            </p:cNvPr>
            <p:cNvSpPr/>
            <p:nvPr/>
          </p:nvSpPr>
          <p:spPr>
            <a:xfrm>
              <a:off x="9223562" y="4838196"/>
              <a:ext cx="769545" cy="33497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87F93C7-6879-E141-68CD-DA802F8CAF04}"/>
                </a:ext>
              </a:extLst>
            </p:cNvPr>
            <p:cNvSpPr/>
            <p:nvPr/>
          </p:nvSpPr>
          <p:spPr>
            <a:xfrm>
              <a:off x="10367797" y="4686933"/>
              <a:ext cx="1161970" cy="7236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API Server</a:t>
              </a:r>
            </a:p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(Spring Boot)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3D56D8B-A4F0-59E0-3690-43FF68056C79}"/>
                </a:ext>
              </a:extLst>
            </p:cNvPr>
            <p:cNvGrpSpPr/>
            <p:nvPr/>
          </p:nvGrpSpPr>
          <p:grpSpPr>
            <a:xfrm>
              <a:off x="7687680" y="4441823"/>
              <a:ext cx="1180423" cy="1228513"/>
              <a:chOff x="908803" y="919115"/>
              <a:chExt cx="1180423" cy="1228513"/>
            </a:xfrm>
            <a:solidFill>
              <a:schemeClr val="tx1"/>
            </a:solidFill>
          </p:grpSpPr>
          <p:sp>
            <p:nvSpPr>
              <p:cNvPr id="27" name="도넛[D] 26">
                <a:extLst>
                  <a:ext uri="{FF2B5EF4-FFF2-40B4-BE49-F238E27FC236}">
                    <a16:creationId xmlns:a16="http://schemas.microsoft.com/office/drawing/2014/main" id="{B137B115-F962-D72D-70BB-78F0129A4C71}"/>
                  </a:ext>
                </a:extLst>
              </p:cNvPr>
              <p:cNvSpPr/>
              <p:nvPr/>
            </p:nvSpPr>
            <p:spPr>
              <a:xfrm>
                <a:off x="908803" y="919115"/>
                <a:ext cx="1180423" cy="1178468"/>
              </a:xfrm>
              <a:prstGeom prst="donut">
                <a:avLst>
                  <a:gd name="adj" fmla="val 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도넛[D] 27">
                <a:extLst>
                  <a:ext uri="{FF2B5EF4-FFF2-40B4-BE49-F238E27FC236}">
                    <a16:creationId xmlns:a16="http://schemas.microsoft.com/office/drawing/2014/main" id="{0282B948-FA72-9440-BF16-075F11EFE15E}"/>
                  </a:ext>
                </a:extLst>
              </p:cNvPr>
              <p:cNvSpPr/>
              <p:nvPr/>
            </p:nvSpPr>
            <p:spPr>
              <a:xfrm>
                <a:off x="1255853" y="1141620"/>
                <a:ext cx="486325" cy="486414"/>
              </a:xfrm>
              <a:prstGeom prst="donut">
                <a:avLst>
                  <a:gd name="adj" fmla="val 144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막힌 원호[B] 28">
                <a:extLst>
                  <a:ext uri="{FF2B5EF4-FFF2-40B4-BE49-F238E27FC236}">
                    <a16:creationId xmlns:a16="http://schemas.microsoft.com/office/drawing/2014/main" id="{7B5B3C6B-CF52-55E4-4FAC-4735846631B7}"/>
                  </a:ext>
                </a:extLst>
              </p:cNvPr>
              <p:cNvSpPr/>
              <p:nvPr/>
            </p:nvSpPr>
            <p:spPr>
              <a:xfrm>
                <a:off x="1141316" y="1628034"/>
                <a:ext cx="727493" cy="519594"/>
              </a:xfrm>
              <a:prstGeom prst="blockArc">
                <a:avLst>
                  <a:gd name="adj1" fmla="val 10800000"/>
                  <a:gd name="adj2" fmla="val 21451640"/>
                  <a:gd name="adj3" fmla="val 1255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A50B02-3041-C7A9-E44F-7049387C62F7}"/>
                </a:ext>
              </a:extLst>
            </p:cNvPr>
            <p:cNvSpPr txBox="1"/>
            <p:nvPr/>
          </p:nvSpPr>
          <p:spPr>
            <a:xfrm>
              <a:off x="7943649" y="5620291"/>
              <a:ext cx="7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User</a:t>
              </a:r>
              <a:endParaRPr kumimoji="1"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899A474-0497-1B2F-2F2A-E83CE3A31BB4}"/>
              </a:ext>
            </a:extLst>
          </p:cNvPr>
          <p:cNvSpPr txBox="1"/>
          <p:nvPr/>
        </p:nvSpPr>
        <p:spPr>
          <a:xfrm>
            <a:off x="6187051" y="2293278"/>
            <a:ext cx="477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사용자는 이미지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텍스트 데이터를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서버로 전송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1FA40AD-BFBC-EFD7-E390-3F364F8DCA70}"/>
              </a:ext>
            </a:extLst>
          </p:cNvPr>
          <p:cNvSpPr/>
          <p:nvPr/>
        </p:nvSpPr>
        <p:spPr>
          <a:xfrm>
            <a:off x="5626375" y="2166817"/>
            <a:ext cx="500041" cy="5095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AF0B3C-67A4-F522-6A41-E8DE69A5F394}"/>
              </a:ext>
            </a:extLst>
          </p:cNvPr>
          <p:cNvGrpSpPr/>
          <p:nvPr/>
        </p:nvGrpSpPr>
        <p:grpSpPr>
          <a:xfrm>
            <a:off x="1334388" y="3471254"/>
            <a:ext cx="3933675" cy="2694072"/>
            <a:chOff x="7757753" y="2798914"/>
            <a:chExt cx="3933675" cy="2694072"/>
          </a:xfrm>
        </p:grpSpPr>
        <p:sp>
          <p:nvSpPr>
            <p:cNvPr id="34" name="왼쪽/오른쪽 화살표[L] 33">
              <a:extLst>
                <a:ext uri="{FF2B5EF4-FFF2-40B4-BE49-F238E27FC236}">
                  <a16:creationId xmlns:a16="http://schemas.microsoft.com/office/drawing/2014/main" id="{AD4DD1D1-4939-AC94-D5DC-F0CDDFB66A36}"/>
                </a:ext>
              </a:extLst>
            </p:cNvPr>
            <p:cNvSpPr/>
            <p:nvPr/>
          </p:nvSpPr>
          <p:spPr>
            <a:xfrm rot="956908">
              <a:off x="9318729" y="3934954"/>
              <a:ext cx="770400" cy="33840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왼쪽/오른쪽 화살표[L] 34">
              <a:extLst>
                <a:ext uri="{FF2B5EF4-FFF2-40B4-BE49-F238E27FC236}">
                  <a16:creationId xmlns:a16="http://schemas.microsoft.com/office/drawing/2014/main" id="{C4F770DC-351B-9161-5E88-345DEA51F09F}"/>
                </a:ext>
              </a:extLst>
            </p:cNvPr>
            <p:cNvSpPr/>
            <p:nvPr/>
          </p:nvSpPr>
          <p:spPr>
            <a:xfrm rot="20072721">
              <a:off x="9310193" y="3214239"/>
              <a:ext cx="770400" cy="33840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6" name="그림 35" descr="스케치, 로고, 상징, 디자인이(가) 표시된 사진&#10;&#10;자동 생성된 설명">
              <a:extLst>
                <a:ext uri="{FF2B5EF4-FFF2-40B4-BE49-F238E27FC236}">
                  <a16:creationId xmlns:a16="http://schemas.microsoft.com/office/drawing/2014/main" id="{4771B2D0-9413-654C-C771-A530D41DC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85" t="4446" r="4199" b="6397"/>
            <a:stretch/>
          </p:blipFill>
          <p:spPr>
            <a:xfrm>
              <a:off x="10403375" y="2807206"/>
              <a:ext cx="1053634" cy="739241"/>
            </a:xfrm>
            <a:prstGeom prst="rect">
              <a:avLst/>
            </a:prstGeom>
          </p:spPr>
        </p:pic>
        <p:pic>
          <p:nvPicPr>
            <p:cNvPr id="37" name="그림 36" descr="스케치, 원, 예술, 디자인이(가) 표시된 사진&#10;&#10;자동 생성된 설명">
              <a:extLst>
                <a:ext uri="{FF2B5EF4-FFF2-40B4-BE49-F238E27FC236}">
                  <a16:creationId xmlns:a16="http://schemas.microsoft.com/office/drawing/2014/main" id="{548C7FBD-2964-ACCE-D09A-3CC48F2C8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76" t="4046" r="2637" b="147"/>
            <a:stretch/>
          </p:blipFill>
          <p:spPr>
            <a:xfrm>
              <a:off x="10405484" y="4062015"/>
              <a:ext cx="947320" cy="10409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60EE800-F0D1-4BF8-74C6-33DB1E789644}"/>
                    </a:ext>
                  </a:extLst>
                </p14:cNvPr>
                <p14:cNvContentPartPr/>
                <p14:nvPr/>
              </p14:nvContentPartPr>
              <p14:xfrm>
                <a:off x="11277495" y="2810230"/>
                <a:ext cx="59040" cy="124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60EE800-F0D1-4BF8-74C6-33DB1E7896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71375" y="2804110"/>
                  <a:ext cx="71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B6403F3-567E-321F-3920-715332FE8F08}"/>
                    </a:ext>
                  </a:extLst>
                </p14:cNvPr>
                <p14:cNvContentPartPr/>
                <p14:nvPr/>
              </p14:nvContentPartPr>
              <p14:xfrm>
                <a:off x="10843122" y="2798914"/>
                <a:ext cx="659160" cy="2257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B6403F3-567E-321F-3920-715332FE8F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07122" y="2762914"/>
                  <a:ext cx="730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4B1E9CC-9EA7-570A-127E-07B435DAA7F9}"/>
                    </a:ext>
                  </a:extLst>
                </p14:cNvPr>
                <p14:cNvContentPartPr/>
                <p14:nvPr/>
              </p14:nvContentPartPr>
              <p14:xfrm>
                <a:off x="11322282" y="3215794"/>
                <a:ext cx="195120" cy="339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4B1E9CC-9EA7-570A-127E-07B435DAA7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86282" y="3179832"/>
                  <a:ext cx="266760" cy="410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7F4D51C-5F73-C483-2BE0-12BD5D897538}"/>
                    </a:ext>
                  </a:extLst>
                </p14:cNvPr>
                <p14:cNvContentPartPr/>
                <p14:nvPr/>
              </p14:nvContentPartPr>
              <p14:xfrm>
                <a:off x="10362162" y="2799634"/>
                <a:ext cx="48960" cy="754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7F4D51C-5F73-C483-2BE0-12BD5D8975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26162" y="2763634"/>
                  <a:ext cx="12060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4359AAF-3B41-B5D5-0A66-9793FF44F7C3}"/>
                    </a:ext>
                  </a:extLst>
                </p14:cNvPr>
                <p14:cNvContentPartPr/>
                <p14:nvPr/>
              </p14:nvContentPartPr>
              <p14:xfrm>
                <a:off x="11085402" y="3939034"/>
                <a:ext cx="326160" cy="188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4359AAF-3B41-B5D5-0A66-9793FF44F7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49442" y="3903034"/>
                  <a:ext cx="397721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1ADFB73-2D4D-0C1B-6BF4-71FA8527445E}"/>
                    </a:ext>
                  </a:extLst>
                </p14:cNvPr>
                <p14:cNvContentPartPr/>
                <p14:nvPr/>
              </p14:nvContentPartPr>
              <p14:xfrm>
                <a:off x="10390602" y="5046754"/>
                <a:ext cx="1022760" cy="208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1ADFB73-2D4D-0C1B-6BF4-71FA85274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54589" y="5010754"/>
                  <a:ext cx="1094425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379838A-23BA-C34A-DB64-FA5B1FD14966}"/>
                    </a:ext>
                  </a:extLst>
                </p14:cNvPr>
                <p14:cNvContentPartPr/>
                <p14:nvPr/>
              </p14:nvContentPartPr>
              <p14:xfrm>
                <a:off x="10385562" y="3951274"/>
                <a:ext cx="338040" cy="195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379838A-23BA-C34A-DB64-FA5B1FD149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49562" y="3915340"/>
                  <a:ext cx="409680" cy="2673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E812E6-49B4-4E02-28DB-0FF68F3347DF}"/>
                </a:ext>
              </a:extLst>
            </p:cNvPr>
            <p:cNvSpPr txBox="1"/>
            <p:nvPr/>
          </p:nvSpPr>
          <p:spPr>
            <a:xfrm>
              <a:off x="10241308" y="3543441"/>
              <a:ext cx="145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File System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5BCAA2-32C0-1201-9A72-67A546C5AE28}"/>
                </a:ext>
              </a:extLst>
            </p:cNvPr>
            <p:cNvSpPr txBox="1"/>
            <p:nvPr/>
          </p:nvSpPr>
          <p:spPr>
            <a:xfrm>
              <a:off x="10312141" y="5123654"/>
              <a:ext cx="1137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Database</a:t>
              </a:r>
              <a:endParaRPr kumimoji="1" lang="ko-KR" altLang="en-US" dirty="0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4E294469-CFD3-F3F8-05FD-B0990823452D}"/>
                </a:ext>
              </a:extLst>
            </p:cNvPr>
            <p:cNvSpPr/>
            <p:nvPr/>
          </p:nvSpPr>
          <p:spPr>
            <a:xfrm>
              <a:off x="7757753" y="3465844"/>
              <a:ext cx="1161970" cy="7236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API Server</a:t>
              </a:r>
            </a:p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(Spring Boot)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C87A8D8F-1A7F-F930-02BE-8A24CB761D38}"/>
              </a:ext>
            </a:extLst>
          </p:cNvPr>
          <p:cNvSpPr/>
          <p:nvPr/>
        </p:nvSpPr>
        <p:spPr>
          <a:xfrm>
            <a:off x="5626373" y="3552951"/>
            <a:ext cx="500041" cy="5095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5AD8F2-0470-BC43-141A-5DB6B07C1B70}"/>
              </a:ext>
            </a:extLst>
          </p:cNvPr>
          <p:cNvSpPr/>
          <p:nvPr/>
        </p:nvSpPr>
        <p:spPr>
          <a:xfrm>
            <a:off x="5626373" y="4939085"/>
            <a:ext cx="500041" cy="5095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  <a:endParaRPr kumimoji="1"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6D4978-0ED9-121B-432C-300537D40C2A}"/>
              </a:ext>
            </a:extLst>
          </p:cNvPr>
          <p:cNvSpPr txBox="1"/>
          <p:nvPr/>
        </p:nvSpPr>
        <p:spPr>
          <a:xfrm>
            <a:off x="6187051" y="3387501"/>
            <a:ext cx="477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서버는 전달 받은 이미지를 로컬 파일 시스템에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저장하고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데이터베이스에 이미지 경로와 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데이터를 저장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5A747E-920C-BB06-466F-57190881B5F4}"/>
              </a:ext>
            </a:extLst>
          </p:cNvPr>
          <p:cNvSpPr txBox="1"/>
          <p:nvPr/>
        </p:nvSpPr>
        <p:spPr>
          <a:xfrm>
            <a:off x="6187051" y="4773404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데이터베이스에 신규 데이터를 저장할 때 신규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데이터임을 알리는 컬럼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isOK)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값을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혹은 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저장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D92FB2-5BF2-3187-D6D4-69C7A33B734B}"/>
              </a:ext>
            </a:extLst>
          </p:cNvPr>
          <p:cNvSpPr/>
          <p:nvPr/>
        </p:nvSpPr>
        <p:spPr>
          <a:xfrm>
            <a:off x="2400906" y="850160"/>
            <a:ext cx="1708271" cy="1136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이미지</a:t>
            </a:r>
            <a:r>
              <a:rPr kumimoji="1" lang="en-US" altLang="ko-KR" dirty="0"/>
              <a:t>+</a:t>
            </a:r>
            <a:r>
              <a:rPr kumimoji="1" lang="ko-KR" altLang="en-US" dirty="0"/>
              <a:t>주소</a:t>
            </a:r>
            <a:r>
              <a:rPr kumimoji="1" lang="en-US" altLang="ko-KR" dirty="0"/>
              <a:t>+</a:t>
            </a:r>
            <a:r>
              <a:rPr kumimoji="1" lang="ko-KR" altLang="en-US" dirty="0"/>
              <a:t>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4E69B4-8764-3C35-2051-1AE855B39E78}"/>
              </a:ext>
            </a:extLst>
          </p:cNvPr>
          <p:cNvCxnSpPr>
            <a:stCxn id="3" idx="2"/>
          </p:cNvCxnSpPr>
          <p:nvPr/>
        </p:nvCxnSpPr>
        <p:spPr>
          <a:xfrm flipH="1">
            <a:off x="3255041" y="1986370"/>
            <a:ext cx="1" cy="27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0C591-95B3-405D-1324-D63CFE7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2582D-0FCC-4B98-9894-E99A1F50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8F9A1D-06FB-337F-B546-6C4C80B7E2D5}"/>
              </a:ext>
            </a:extLst>
          </p:cNvPr>
          <p:cNvGrpSpPr/>
          <p:nvPr/>
        </p:nvGrpSpPr>
        <p:grpSpPr>
          <a:xfrm>
            <a:off x="3335270" y="1660034"/>
            <a:ext cx="1187954" cy="3537931"/>
            <a:chOff x="9035423" y="2434576"/>
            <a:chExt cx="1187954" cy="3537931"/>
          </a:xfrm>
        </p:grpSpPr>
        <p:sp>
          <p:nvSpPr>
            <p:cNvPr id="6" name="왼쪽/오른쪽 화살표[L] 5">
              <a:extLst>
                <a:ext uri="{FF2B5EF4-FFF2-40B4-BE49-F238E27FC236}">
                  <a16:creationId xmlns:a16="http://schemas.microsoft.com/office/drawing/2014/main" id="{D68BA92C-3F62-AB03-F036-60E2D74DA9DE}"/>
                </a:ext>
              </a:extLst>
            </p:cNvPr>
            <p:cNvSpPr/>
            <p:nvPr/>
          </p:nvSpPr>
          <p:spPr>
            <a:xfrm rot="5400000">
              <a:off x="9239060" y="3583590"/>
              <a:ext cx="770400" cy="33840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C7389B8-E1CA-0DF9-359F-6357874E208F}"/>
                </a:ext>
              </a:extLst>
            </p:cNvPr>
            <p:cNvGrpSpPr/>
            <p:nvPr/>
          </p:nvGrpSpPr>
          <p:grpSpPr>
            <a:xfrm>
              <a:off x="9042954" y="4370003"/>
              <a:ext cx="1180423" cy="1228513"/>
              <a:chOff x="908803" y="919115"/>
              <a:chExt cx="1180423" cy="1228513"/>
            </a:xfrm>
            <a:solidFill>
              <a:schemeClr val="tx1"/>
            </a:solidFill>
          </p:grpSpPr>
          <p:sp>
            <p:nvSpPr>
              <p:cNvPr id="10" name="도넛[D] 9">
                <a:extLst>
                  <a:ext uri="{FF2B5EF4-FFF2-40B4-BE49-F238E27FC236}">
                    <a16:creationId xmlns:a16="http://schemas.microsoft.com/office/drawing/2014/main" id="{A7DDB2C5-4B9E-4D40-BC0D-2D864AEC4707}"/>
                  </a:ext>
                </a:extLst>
              </p:cNvPr>
              <p:cNvSpPr/>
              <p:nvPr/>
            </p:nvSpPr>
            <p:spPr>
              <a:xfrm>
                <a:off x="908803" y="919115"/>
                <a:ext cx="1180423" cy="1178468"/>
              </a:xfrm>
              <a:prstGeom prst="donut">
                <a:avLst>
                  <a:gd name="adj" fmla="val 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도넛[D] 10">
                <a:extLst>
                  <a:ext uri="{FF2B5EF4-FFF2-40B4-BE49-F238E27FC236}">
                    <a16:creationId xmlns:a16="http://schemas.microsoft.com/office/drawing/2014/main" id="{BAE7AA90-8670-C05C-E4BD-AB6DE7381DFD}"/>
                  </a:ext>
                </a:extLst>
              </p:cNvPr>
              <p:cNvSpPr/>
              <p:nvPr/>
            </p:nvSpPr>
            <p:spPr>
              <a:xfrm>
                <a:off x="1255853" y="1141620"/>
                <a:ext cx="486325" cy="486414"/>
              </a:xfrm>
              <a:prstGeom prst="donut">
                <a:avLst>
                  <a:gd name="adj" fmla="val 144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막힌 원호[B] 11">
                <a:extLst>
                  <a:ext uri="{FF2B5EF4-FFF2-40B4-BE49-F238E27FC236}">
                    <a16:creationId xmlns:a16="http://schemas.microsoft.com/office/drawing/2014/main" id="{24C40CA5-3BA2-2623-4687-45D2FDFCD0E9}"/>
                  </a:ext>
                </a:extLst>
              </p:cNvPr>
              <p:cNvSpPr/>
              <p:nvPr/>
            </p:nvSpPr>
            <p:spPr>
              <a:xfrm>
                <a:off x="1141316" y="1628034"/>
                <a:ext cx="727493" cy="519594"/>
              </a:xfrm>
              <a:prstGeom prst="blockArc">
                <a:avLst>
                  <a:gd name="adj1" fmla="val 10800000"/>
                  <a:gd name="adj2" fmla="val 21451640"/>
                  <a:gd name="adj3" fmla="val 1255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923247-BE90-1B3E-2704-12750D07990D}"/>
                </a:ext>
              </a:extLst>
            </p:cNvPr>
            <p:cNvSpPr txBox="1"/>
            <p:nvPr/>
          </p:nvSpPr>
          <p:spPr>
            <a:xfrm>
              <a:off x="9180759" y="5603175"/>
              <a:ext cx="88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Admin</a:t>
              </a:r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5C78461B-9439-F461-20FD-13F45A669C6D}"/>
                </a:ext>
              </a:extLst>
            </p:cNvPr>
            <p:cNvSpPr/>
            <p:nvPr/>
          </p:nvSpPr>
          <p:spPr>
            <a:xfrm>
              <a:off x="9035423" y="2434576"/>
              <a:ext cx="1161970" cy="7236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API Server</a:t>
              </a:r>
            </a:p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(Spring Boot)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7AB5D2-9098-99CB-667A-40D1266A16CF}"/>
              </a:ext>
            </a:extLst>
          </p:cNvPr>
          <p:cNvSpPr txBox="1"/>
          <p:nvPr/>
        </p:nvSpPr>
        <p:spPr>
          <a:xfrm>
            <a:off x="5692069" y="1762298"/>
            <a:ext cx="572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관리자는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서버에 신규 데이터를 요청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유효한 데이터일 경우 신규 데이터 컬럼 값을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혹은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값으로 변경하여 검토된 데이터임을 알림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유효하지 않은 데이터일 경우 삭제 요청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FB563F-32F1-AC53-D3F2-0550AC155859}"/>
              </a:ext>
            </a:extLst>
          </p:cNvPr>
          <p:cNvSpPr/>
          <p:nvPr/>
        </p:nvSpPr>
        <p:spPr>
          <a:xfrm>
            <a:off x="5041715" y="1964942"/>
            <a:ext cx="500041" cy="5095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  <a:endParaRPr kumimoji="1"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64399-4355-6F82-24FF-81E7A907E367}"/>
              </a:ext>
            </a:extLst>
          </p:cNvPr>
          <p:cNvSpPr txBox="1"/>
          <p:nvPr/>
        </p:nvSpPr>
        <p:spPr>
          <a:xfrm>
            <a:off x="5692069" y="3815363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검토가 완료된 데이터는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GUI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제공하는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표시함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AB36F9-ED95-21F2-FE47-51FAC6C951CE}"/>
              </a:ext>
            </a:extLst>
          </p:cNvPr>
          <p:cNvSpPr/>
          <p:nvPr/>
        </p:nvSpPr>
        <p:spPr>
          <a:xfrm>
            <a:off x="5041714" y="3678339"/>
            <a:ext cx="500041" cy="5095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  <a:endParaRPr kumimoji="1" lang="ko-KR" altLang="en-US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51087E-3ED3-18B7-434F-0C75B4777466}"/>
              </a:ext>
            </a:extLst>
          </p:cNvPr>
          <p:cNvGrpSpPr/>
          <p:nvPr/>
        </p:nvGrpSpPr>
        <p:grpSpPr>
          <a:xfrm>
            <a:off x="526623" y="2696422"/>
            <a:ext cx="2591769" cy="1985730"/>
            <a:chOff x="7395488" y="3989884"/>
            <a:chExt cx="2591769" cy="1985730"/>
          </a:xfrm>
        </p:grpSpPr>
        <p:sp>
          <p:nvSpPr>
            <p:cNvPr id="18" name="오른쪽 화살표[R] 17">
              <a:extLst>
                <a:ext uri="{FF2B5EF4-FFF2-40B4-BE49-F238E27FC236}">
                  <a16:creationId xmlns:a16="http://schemas.microsoft.com/office/drawing/2014/main" id="{71CE865F-1095-1FF7-4EEC-37B8BD1D7E35}"/>
                </a:ext>
              </a:extLst>
            </p:cNvPr>
            <p:cNvSpPr/>
            <p:nvPr/>
          </p:nvSpPr>
          <p:spPr>
            <a:xfrm rot="8432850">
              <a:off x="9217712" y="3989884"/>
              <a:ext cx="769545" cy="33497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9" name="그림 18" descr="스크린샷, 도표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BB640826-60FE-DBE0-6796-5EAF570A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5488" y="4380764"/>
              <a:ext cx="1790624" cy="13844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34E3DD-FB0D-344E-98B7-38CA0F54DA40}"/>
                </a:ext>
              </a:extLst>
            </p:cNvPr>
            <p:cNvSpPr txBox="1"/>
            <p:nvPr/>
          </p:nvSpPr>
          <p:spPr>
            <a:xfrm>
              <a:off x="7938781" y="5606282"/>
              <a:ext cx="72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Map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22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0C591-95B3-405D-1324-D63CFE7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방법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2582D-0FCC-4B98-9894-E99A1F50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23545E-2C42-5591-A405-DBD6409E19EE}"/>
              </a:ext>
            </a:extLst>
          </p:cNvPr>
          <p:cNvGrpSpPr/>
          <p:nvPr/>
        </p:nvGrpSpPr>
        <p:grpSpPr>
          <a:xfrm>
            <a:off x="876362" y="1370604"/>
            <a:ext cx="6922649" cy="4204774"/>
            <a:chOff x="621560" y="472359"/>
            <a:chExt cx="6922649" cy="4204774"/>
          </a:xfrm>
        </p:grpSpPr>
        <p:sp>
          <p:nvSpPr>
            <p:cNvPr id="14" name="오른쪽 화살표[R] 13">
              <a:extLst>
                <a:ext uri="{FF2B5EF4-FFF2-40B4-BE49-F238E27FC236}">
                  <a16:creationId xmlns:a16="http://schemas.microsoft.com/office/drawing/2014/main" id="{6BD5129C-2F00-3C6F-567B-94BEE06F971C}"/>
                </a:ext>
              </a:extLst>
            </p:cNvPr>
            <p:cNvSpPr/>
            <p:nvPr/>
          </p:nvSpPr>
          <p:spPr>
            <a:xfrm rot="8432850">
              <a:off x="2443784" y="2416326"/>
              <a:ext cx="769545" cy="33497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 descr="스크린샷, 도표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75F059B1-C239-BC8B-0775-E68CFA91C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560" y="2807206"/>
              <a:ext cx="1790624" cy="13844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D219F8-A2A4-0202-9032-2C3A5452C014}"/>
                </a:ext>
              </a:extLst>
            </p:cNvPr>
            <p:cNvSpPr txBox="1"/>
            <p:nvPr/>
          </p:nvSpPr>
          <p:spPr>
            <a:xfrm>
              <a:off x="1164853" y="4032724"/>
              <a:ext cx="72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Map</a:t>
              </a:r>
              <a:endParaRPr kumimoji="1" lang="ko-KR" altLang="en-US" dirty="0"/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69138FAB-C417-10AB-2D52-6B937B88222E}"/>
                </a:ext>
              </a:extLst>
            </p:cNvPr>
            <p:cNvSpPr/>
            <p:nvPr/>
          </p:nvSpPr>
          <p:spPr>
            <a:xfrm>
              <a:off x="2462543" y="1290465"/>
              <a:ext cx="769545" cy="33497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왼쪽/오른쪽 화살표[L] 17">
              <a:extLst>
                <a:ext uri="{FF2B5EF4-FFF2-40B4-BE49-F238E27FC236}">
                  <a16:creationId xmlns:a16="http://schemas.microsoft.com/office/drawing/2014/main" id="{B3AE4640-5554-2432-FC29-6A54AC768DED}"/>
                </a:ext>
              </a:extLst>
            </p:cNvPr>
            <p:cNvSpPr/>
            <p:nvPr/>
          </p:nvSpPr>
          <p:spPr>
            <a:xfrm rot="956908">
              <a:off x="5171510" y="1607679"/>
              <a:ext cx="770400" cy="33840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왼쪽/오른쪽 화살표[L] 18">
              <a:extLst>
                <a:ext uri="{FF2B5EF4-FFF2-40B4-BE49-F238E27FC236}">
                  <a16:creationId xmlns:a16="http://schemas.microsoft.com/office/drawing/2014/main" id="{8D024C94-19A7-17F4-3087-29D38009FDC2}"/>
                </a:ext>
              </a:extLst>
            </p:cNvPr>
            <p:cNvSpPr/>
            <p:nvPr/>
          </p:nvSpPr>
          <p:spPr>
            <a:xfrm rot="20072721">
              <a:off x="5162974" y="886964"/>
              <a:ext cx="770400" cy="33840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0" name="그림 19" descr="스케치, 로고, 상징, 디자인이(가) 표시된 사진&#10;&#10;자동 생성된 설명">
              <a:extLst>
                <a:ext uri="{FF2B5EF4-FFF2-40B4-BE49-F238E27FC236}">
                  <a16:creationId xmlns:a16="http://schemas.microsoft.com/office/drawing/2014/main" id="{42472A23-D38F-BFC6-5C18-690F5738E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85" t="4446" r="4199" b="6397"/>
            <a:stretch/>
          </p:blipFill>
          <p:spPr>
            <a:xfrm>
              <a:off x="6256156" y="479931"/>
              <a:ext cx="1053634" cy="739241"/>
            </a:xfrm>
            <a:prstGeom prst="rect">
              <a:avLst/>
            </a:prstGeom>
          </p:spPr>
        </p:pic>
        <p:pic>
          <p:nvPicPr>
            <p:cNvPr id="21" name="그림 20" descr="스케치, 원, 예술, 디자인이(가) 표시된 사진&#10;&#10;자동 생성된 설명">
              <a:extLst>
                <a:ext uri="{FF2B5EF4-FFF2-40B4-BE49-F238E27FC236}">
                  <a16:creationId xmlns:a16="http://schemas.microsoft.com/office/drawing/2014/main" id="{F43C7E6D-2151-D46E-9089-E1074ABC3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76" t="4046" r="2637" b="147"/>
            <a:stretch/>
          </p:blipFill>
          <p:spPr>
            <a:xfrm>
              <a:off x="6258265" y="1734740"/>
              <a:ext cx="947320" cy="10409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16A77E5-79C8-792F-F230-84AB5FD45B7D}"/>
                    </a:ext>
                  </a:extLst>
                </p14:cNvPr>
                <p14:cNvContentPartPr/>
                <p14:nvPr/>
              </p14:nvContentPartPr>
              <p14:xfrm>
                <a:off x="7130276" y="482955"/>
                <a:ext cx="59040" cy="124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16A77E5-79C8-792F-F230-84AB5FD45B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4156" y="476835"/>
                  <a:ext cx="71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1BF16EA-C721-37D8-5873-9BEEBD0E81B5}"/>
                    </a:ext>
                  </a:extLst>
                </p14:cNvPr>
                <p14:cNvContentPartPr/>
                <p14:nvPr/>
              </p14:nvContentPartPr>
              <p14:xfrm>
                <a:off x="7175063" y="888519"/>
                <a:ext cx="195120" cy="3391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1BF16EA-C721-37D8-5873-9BEEBD0E81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9063" y="852557"/>
                  <a:ext cx="266760" cy="410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6EA3D47-9C91-2024-34AC-85B8F5428AF3}"/>
                    </a:ext>
                  </a:extLst>
                </p14:cNvPr>
                <p14:cNvContentPartPr/>
                <p14:nvPr/>
              </p14:nvContentPartPr>
              <p14:xfrm>
                <a:off x="6214943" y="472359"/>
                <a:ext cx="48960" cy="7549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6EA3D47-9C91-2024-34AC-85B8F5428A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8943" y="436359"/>
                  <a:ext cx="12060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BFB9501-9A29-F554-AB0D-6CDDAB373772}"/>
                    </a:ext>
                  </a:extLst>
                </p14:cNvPr>
                <p14:cNvContentPartPr/>
                <p14:nvPr/>
              </p14:nvContentPartPr>
              <p14:xfrm>
                <a:off x="6938183" y="1611759"/>
                <a:ext cx="326160" cy="188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BFB9501-9A29-F554-AB0D-6CDDAB3737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02223" y="1575759"/>
                  <a:ext cx="397721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0C27107-8576-B7D8-3FAE-67A268585068}"/>
                    </a:ext>
                  </a:extLst>
                </p14:cNvPr>
                <p14:cNvContentPartPr/>
                <p14:nvPr/>
              </p14:nvContentPartPr>
              <p14:xfrm>
                <a:off x="6243383" y="2719479"/>
                <a:ext cx="1022760" cy="208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0C27107-8576-B7D8-3FAE-67A2685850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07370" y="2683479"/>
                  <a:ext cx="1094425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3432417-769E-BCA4-733A-2D643CF08C22}"/>
                    </a:ext>
                  </a:extLst>
                </p14:cNvPr>
                <p14:cNvContentPartPr/>
                <p14:nvPr/>
              </p14:nvContentPartPr>
              <p14:xfrm>
                <a:off x="6238343" y="1623999"/>
                <a:ext cx="338040" cy="1958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3432417-769E-BCA4-733A-2D643CF08C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2343" y="1588065"/>
                  <a:ext cx="409680" cy="2673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E1D246-8410-DB41-B472-EBB70A027844}"/>
                </a:ext>
              </a:extLst>
            </p:cNvPr>
            <p:cNvSpPr txBox="1"/>
            <p:nvPr/>
          </p:nvSpPr>
          <p:spPr>
            <a:xfrm>
              <a:off x="6094089" y="1216166"/>
              <a:ext cx="145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File System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348637-1194-1D78-31B4-A70E89462CC6}"/>
                </a:ext>
              </a:extLst>
            </p:cNvPr>
            <p:cNvSpPr txBox="1"/>
            <p:nvPr/>
          </p:nvSpPr>
          <p:spPr>
            <a:xfrm>
              <a:off x="6164922" y="2796379"/>
              <a:ext cx="1137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Database</a:t>
              </a:r>
              <a:endParaRPr kumimoji="1" lang="ko-KR" altLang="en-US" dirty="0"/>
            </a:p>
          </p:txBody>
        </p:sp>
        <p:sp>
          <p:nvSpPr>
            <p:cNvPr id="31" name="왼쪽/오른쪽 화살표[L] 30">
              <a:extLst>
                <a:ext uri="{FF2B5EF4-FFF2-40B4-BE49-F238E27FC236}">
                  <a16:creationId xmlns:a16="http://schemas.microsoft.com/office/drawing/2014/main" id="{623C05FC-4B6D-AAD8-13A2-8C95EDD6518C}"/>
                </a:ext>
              </a:extLst>
            </p:cNvPr>
            <p:cNvSpPr/>
            <p:nvPr/>
          </p:nvSpPr>
          <p:spPr>
            <a:xfrm rot="5400000">
              <a:off x="3810415" y="2288216"/>
              <a:ext cx="770400" cy="33840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B2369D8-ED1B-579E-8333-67DB4DCA6202}"/>
                </a:ext>
              </a:extLst>
            </p:cNvPr>
            <p:cNvGrpSpPr/>
            <p:nvPr/>
          </p:nvGrpSpPr>
          <p:grpSpPr>
            <a:xfrm>
              <a:off x="3614309" y="3074629"/>
              <a:ext cx="1180423" cy="1228513"/>
              <a:chOff x="908803" y="919115"/>
              <a:chExt cx="1180423" cy="1228513"/>
            </a:xfrm>
            <a:solidFill>
              <a:schemeClr val="tx1"/>
            </a:solidFill>
          </p:grpSpPr>
          <p:sp>
            <p:nvSpPr>
              <p:cNvPr id="45" name="도넛[D] 44">
                <a:extLst>
                  <a:ext uri="{FF2B5EF4-FFF2-40B4-BE49-F238E27FC236}">
                    <a16:creationId xmlns:a16="http://schemas.microsoft.com/office/drawing/2014/main" id="{CBF16BCF-6D55-26AA-5B6B-19D8FABDB3BE}"/>
                  </a:ext>
                </a:extLst>
              </p:cNvPr>
              <p:cNvSpPr/>
              <p:nvPr/>
            </p:nvSpPr>
            <p:spPr>
              <a:xfrm>
                <a:off x="908803" y="919115"/>
                <a:ext cx="1180423" cy="1178468"/>
              </a:xfrm>
              <a:prstGeom prst="donut">
                <a:avLst>
                  <a:gd name="adj" fmla="val 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도넛[D] 45">
                <a:extLst>
                  <a:ext uri="{FF2B5EF4-FFF2-40B4-BE49-F238E27FC236}">
                    <a16:creationId xmlns:a16="http://schemas.microsoft.com/office/drawing/2014/main" id="{D2D538C3-C5DA-D9E0-3794-4712C2466B37}"/>
                  </a:ext>
                </a:extLst>
              </p:cNvPr>
              <p:cNvSpPr/>
              <p:nvPr/>
            </p:nvSpPr>
            <p:spPr>
              <a:xfrm>
                <a:off x="1255853" y="1141620"/>
                <a:ext cx="486325" cy="486414"/>
              </a:xfrm>
              <a:prstGeom prst="donut">
                <a:avLst>
                  <a:gd name="adj" fmla="val 144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막힌 원호[B] 46">
                <a:extLst>
                  <a:ext uri="{FF2B5EF4-FFF2-40B4-BE49-F238E27FC236}">
                    <a16:creationId xmlns:a16="http://schemas.microsoft.com/office/drawing/2014/main" id="{3B2C9F64-D261-EC8E-6B07-EFF3F2E8381C}"/>
                  </a:ext>
                </a:extLst>
              </p:cNvPr>
              <p:cNvSpPr/>
              <p:nvPr/>
            </p:nvSpPr>
            <p:spPr>
              <a:xfrm>
                <a:off x="1141316" y="1628034"/>
                <a:ext cx="727493" cy="519594"/>
              </a:xfrm>
              <a:prstGeom prst="blockArc">
                <a:avLst>
                  <a:gd name="adj1" fmla="val 10800000"/>
                  <a:gd name="adj2" fmla="val 21451640"/>
                  <a:gd name="adj3" fmla="val 1255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780C89-839B-380A-F74D-76DFA0889074}"/>
                </a:ext>
              </a:extLst>
            </p:cNvPr>
            <p:cNvSpPr txBox="1"/>
            <p:nvPr/>
          </p:nvSpPr>
          <p:spPr>
            <a:xfrm>
              <a:off x="3752114" y="4307801"/>
              <a:ext cx="88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Admin</a:t>
              </a:r>
              <a:endParaRPr kumimoji="1" lang="ko-KR" altLang="en-US" dirty="0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FFA30813-F21B-F85E-ACE8-0CBBE00D6D62}"/>
                </a:ext>
              </a:extLst>
            </p:cNvPr>
            <p:cNvSpPr/>
            <p:nvPr/>
          </p:nvSpPr>
          <p:spPr>
            <a:xfrm>
              <a:off x="3606778" y="1139202"/>
              <a:ext cx="1161970" cy="7236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API Server</a:t>
              </a:r>
            </a:p>
            <a:p>
              <a:pPr algn="ctr"/>
              <a:r>
                <a:rPr kumimoji="1" lang="en-US" altLang="ko-KR" sz="1200" dirty="0">
                  <a:solidFill>
                    <a:sysClr val="windowText" lastClr="000000"/>
                  </a:solidFill>
                </a:rPr>
                <a:t>(Spring Boot)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B5A1D0B-7319-EC56-A52B-F79E57425AF9}"/>
                </a:ext>
              </a:extLst>
            </p:cNvPr>
            <p:cNvGrpSpPr/>
            <p:nvPr/>
          </p:nvGrpSpPr>
          <p:grpSpPr>
            <a:xfrm>
              <a:off x="926661" y="894092"/>
              <a:ext cx="1180423" cy="1228513"/>
              <a:chOff x="908803" y="919115"/>
              <a:chExt cx="1180423" cy="1228513"/>
            </a:xfrm>
            <a:solidFill>
              <a:schemeClr val="tx1"/>
            </a:solidFill>
          </p:grpSpPr>
          <p:sp>
            <p:nvSpPr>
              <p:cNvPr id="42" name="도넛[D] 41">
                <a:extLst>
                  <a:ext uri="{FF2B5EF4-FFF2-40B4-BE49-F238E27FC236}">
                    <a16:creationId xmlns:a16="http://schemas.microsoft.com/office/drawing/2014/main" id="{507321F3-0DD0-4E2E-42A0-E06C5A672038}"/>
                  </a:ext>
                </a:extLst>
              </p:cNvPr>
              <p:cNvSpPr/>
              <p:nvPr/>
            </p:nvSpPr>
            <p:spPr>
              <a:xfrm>
                <a:off x="908803" y="919115"/>
                <a:ext cx="1180423" cy="1178468"/>
              </a:xfrm>
              <a:prstGeom prst="donut">
                <a:avLst>
                  <a:gd name="adj" fmla="val 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도넛[D] 42">
                <a:extLst>
                  <a:ext uri="{FF2B5EF4-FFF2-40B4-BE49-F238E27FC236}">
                    <a16:creationId xmlns:a16="http://schemas.microsoft.com/office/drawing/2014/main" id="{00C7C4E3-3958-137F-5E9B-9ABA2869607E}"/>
                  </a:ext>
                </a:extLst>
              </p:cNvPr>
              <p:cNvSpPr/>
              <p:nvPr/>
            </p:nvSpPr>
            <p:spPr>
              <a:xfrm>
                <a:off x="1255853" y="1141620"/>
                <a:ext cx="486325" cy="486414"/>
              </a:xfrm>
              <a:prstGeom prst="donut">
                <a:avLst>
                  <a:gd name="adj" fmla="val 144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막힌 원호[B] 43">
                <a:extLst>
                  <a:ext uri="{FF2B5EF4-FFF2-40B4-BE49-F238E27FC236}">
                    <a16:creationId xmlns:a16="http://schemas.microsoft.com/office/drawing/2014/main" id="{D020032C-5620-756D-FB98-0D8A5D279F23}"/>
                  </a:ext>
                </a:extLst>
              </p:cNvPr>
              <p:cNvSpPr/>
              <p:nvPr/>
            </p:nvSpPr>
            <p:spPr>
              <a:xfrm>
                <a:off x="1141316" y="1628034"/>
                <a:ext cx="727493" cy="519594"/>
              </a:xfrm>
              <a:prstGeom prst="blockArc">
                <a:avLst>
                  <a:gd name="adj1" fmla="val 10800000"/>
                  <a:gd name="adj2" fmla="val 21451640"/>
                  <a:gd name="adj3" fmla="val 1255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536321-48A9-46F3-B9E4-0891EE48F457}"/>
                </a:ext>
              </a:extLst>
            </p:cNvPr>
            <p:cNvSpPr txBox="1"/>
            <p:nvPr/>
          </p:nvSpPr>
          <p:spPr>
            <a:xfrm>
              <a:off x="1195470" y="2070551"/>
              <a:ext cx="7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User</a:t>
              </a:r>
              <a:endParaRPr kumimoji="1"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9E72A14-E4A1-6534-4E91-5EFC6E3BC7C6}"/>
                </a:ext>
              </a:extLst>
            </p:cNvPr>
            <p:cNvSpPr/>
            <p:nvPr/>
          </p:nvSpPr>
          <p:spPr>
            <a:xfrm>
              <a:off x="2680971" y="1640190"/>
              <a:ext cx="277751" cy="2733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EA6A8B0-80E1-4793-33F1-5BBD8EF72167}"/>
                </a:ext>
              </a:extLst>
            </p:cNvPr>
            <p:cNvSpPr/>
            <p:nvPr/>
          </p:nvSpPr>
          <p:spPr>
            <a:xfrm>
              <a:off x="5501039" y="1281504"/>
              <a:ext cx="277751" cy="2733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D6CF6-ECCA-D8F0-8E6A-3A0483759EE6}"/>
                </a:ext>
              </a:extLst>
            </p:cNvPr>
            <p:cNvSpPr/>
            <p:nvPr/>
          </p:nvSpPr>
          <p:spPr>
            <a:xfrm>
              <a:off x="5501038" y="2118527"/>
              <a:ext cx="277751" cy="2733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356DCF0-7F02-F9E8-1C91-3291CDF9AE32}"/>
                </a:ext>
              </a:extLst>
            </p:cNvPr>
            <p:cNvSpPr/>
            <p:nvPr/>
          </p:nvSpPr>
          <p:spPr>
            <a:xfrm>
              <a:off x="4415438" y="2320727"/>
              <a:ext cx="277751" cy="2733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BA01B7B-1CF9-ED4C-DDDB-8B6E03311E9F}"/>
                </a:ext>
              </a:extLst>
            </p:cNvPr>
            <p:cNvSpPr/>
            <p:nvPr/>
          </p:nvSpPr>
          <p:spPr>
            <a:xfrm>
              <a:off x="2927874" y="2696595"/>
              <a:ext cx="277751" cy="2733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5</a:t>
              </a:r>
              <a:endParaRPr kumimoji="1"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C6BAEA8-BBB4-DFB2-8951-FDC84E23F3DE}"/>
              </a:ext>
            </a:extLst>
          </p:cNvPr>
          <p:cNvSpPr txBox="1"/>
          <p:nvPr/>
        </p:nvSpPr>
        <p:spPr>
          <a:xfrm>
            <a:off x="9987148" y="3859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56A691-FD1C-DA9B-69D3-AA0B44022CF3}"/>
              </a:ext>
            </a:extLst>
          </p:cNvPr>
          <p:cNvSpPr txBox="1"/>
          <p:nvPr/>
        </p:nvSpPr>
        <p:spPr>
          <a:xfrm>
            <a:off x="1104407" y="1128155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전체 흐름도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0D224D2-A0F3-6CE7-AC50-99CEB1F3C090}"/>
              </a:ext>
            </a:extLst>
          </p:cNvPr>
          <p:cNvCxnSpPr>
            <a:cxnSpLocks/>
          </p:cNvCxnSpPr>
          <p:nvPr/>
        </p:nvCxnSpPr>
        <p:spPr>
          <a:xfrm flipV="1">
            <a:off x="7538858" y="1297536"/>
            <a:ext cx="1700369" cy="1655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Official MariaDB Logos | MariaDB">
            <a:extLst>
              <a:ext uri="{FF2B5EF4-FFF2-40B4-BE49-F238E27FC236}">
                <a16:creationId xmlns:a16="http://schemas.microsoft.com/office/drawing/2014/main" id="{C5ABEE2F-4FC8-CC2C-4135-C424F70A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88" y="783780"/>
            <a:ext cx="1681870" cy="1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67DC88BB-0521-8BF7-739F-28221CF30A53}"/>
              </a:ext>
            </a:extLst>
          </p:cNvPr>
          <p:cNvCxnSpPr>
            <a:cxnSpLocks/>
          </p:cNvCxnSpPr>
          <p:nvPr/>
        </p:nvCxnSpPr>
        <p:spPr>
          <a:xfrm>
            <a:off x="5061630" y="2632985"/>
            <a:ext cx="3327412" cy="2048808"/>
          </a:xfrm>
          <a:prstGeom prst="bentConnector3">
            <a:avLst>
              <a:gd name="adj1" fmla="val 8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 descr="SpringApplication #1">
            <a:extLst>
              <a:ext uri="{FF2B5EF4-FFF2-40B4-BE49-F238E27FC236}">
                <a16:creationId xmlns:a16="http://schemas.microsoft.com/office/drawing/2014/main" id="{BC4F197C-CA97-6014-F8A9-22E3B5BD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67" y="4073761"/>
            <a:ext cx="2316311" cy="12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7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0C591-95B3-405D-1324-D63CFE7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2582D-0FCC-4B98-9894-E99A1F50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pic>
        <p:nvPicPr>
          <p:cNvPr id="5" name="그림 4" descr="도표, 원, 그림, 스케치이(가) 표시된 사진&#10;&#10;자동 생성된 설명">
            <a:extLst>
              <a:ext uri="{FF2B5EF4-FFF2-40B4-BE49-F238E27FC236}">
                <a16:creationId xmlns:a16="http://schemas.microsoft.com/office/drawing/2014/main" id="{BC091E23-29AE-DB40-4AA6-2BC0BB88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80" y="968394"/>
            <a:ext cx="8603039" cy="55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2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0C591-95B3-405D-1324-D63CFE7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463D6-2E4D-AC38-BCC8-B7513C91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078" y="1652250"/>
            <a:ext cx="10515600" cy="4724572"/>
          </a:xfrm>
        </p:spPr>
        <p:txBody>
          <a:bodyPr>
            <a:normAutofit/>
          </a:bodyPr>
          <a:lstStyle/>
          <a:p>
            <a:r>
              <a:rPr kumimoji="1" lang="ko-KR" altLang="en-US" sz="2400" b="1" dirty="0"/>
              <a:t>새로운 공공 데이터들을 획득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  <a:p>
            <a:r>
              <a:rPr kumimoji="1" lang="ko-KR" altLang="en-US" sz="2400" b="1" dirty="0"/>
              <a:t>공공데이터에 누구나 손쉽게 접근 가능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  <a:p>
            <a:r>
              <a:rPr kumimoji="1" lang="ko-KR" altLang="en-US" sz="2400" b="1" dirty="0"/>
              <a:t>추후 혜택을 논의하여 주민들의 자발적 참여를 도모하여 공공 데이터 활성화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2582D-0FCC-4B98-9894-E99A1F50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F6AB-4FB9-364B-9EFC-882BA9E43C54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379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11219</TotalTime>
  <Words>256</Words>
  <Application>Microsoft Macintosh PowerPoint</Application>
  <PresentationFormat>와이드스크린</PresentationFormat>
  <Paragraphs>86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NANUMMYEONGJOEXTRABOLD</vt:lpstr>
      <vt:lpstr>맑은 고딕</vt:lpstr>
      <vt:lpstr>Apple SD Gothic Neo</vt:lpstr>
      <vt:lpstr>Arial</vt:lpstr>
      <vt:lpstr>NanumMyeongjo</vt:lpstr>
      <vt:lpstr>Office 테마</vt:lpstr>
      <vt:lpstr>주민들과 함께 만드는 공공데이터</vt:lpstr>
      <vt:lpstr>Contents</vt:lpstr>
      <vt:lpstr>개발 배경</vt:lpstr>
      <vt:lpstr>개발 방법</vt:lpstr>
      <vt:lpstr>개발 방법</vt:lpstr>
      <vt:lpstr>개발 방법 </vt:lpstr>
      <vt:lpstr>결과</vt:lpstr>
      <vt:lpstr>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model-based ML framework  for effective artificial intelligence learning</dc:title>
  <dc:creator>세영 한</dc:creator>
  <cp:lastModifiedBy>김영빈</cp:lastModifiedBy>
  <cp:revision>68</cp:revision>
  <dcterms:created xsi:type="dcterms:W3CDTF">2023-10-30T02:44:52Z</dcterms:created>
  <dcterms:modified xsi:type="dcterms:W3CDTF">2024-09-03T06:10:15Z</dcterms:modified>
</cp:coreProperties>
</file>