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7" r:id="rId4"/>
    <p:sldId id="264" r:id="rId5"/>
    <p:sldId id="266" r:id="rId6"/>
    <p:sldId id="269" r:id="rId7"/>
    <p:sldId id="265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NanumMyeongjo" panose="02000300000000000000" pitchFamily="2" charset="-127"/>
      <p:regular r:id="rId13"/>
      <p:bold r:id="rId14"/>
    </p:embeddedFont>
    <p:embeddedFont>
      <p:font typeface="NANUMMYEONGJOEXTRABOLD" panose="020206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50"/>
    <a:srgbClr val="F2F2F2"/>
    <a:srgbClr val="F5D4BC"/>
    <a:srgbClr val="CADBE6"/>
    <a:srgbClr val="C7DED2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9"/>
    <p:restoredTop sz="84965"/>
  </p:normalViewPr>
  <p:slideViewPr>
    <p:cSldViewPr snapToGrid="0" showGuides="1">
      <p:cViewPr>
        <p:scale>
          <a:sx n="108" d="100"/>
          <a:sy n="108" d="100"/>
        </p:scale>
        <p:origin x="-392" y="144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03" d="100"/>
          <a:sy n="203" d="100"/>
        </p:scale>
        <p:origin x="64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CB223D-7765-D6B4-4191-3987D6D367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9BAA6-6800-ABEC-16B9-C93EA746F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2AA4-1AAB-FE4D-B79A-0A548E904CC6}" type="datetimeFigureOut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FE600-0F86-B6F6-DB1D-E7B34D677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EC2E7-84C3-2838-EE15-7E941E250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ACE4-DE62-3447-A829-AA496C6FB6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62753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51AB8-5BF9-BC43-9846-97251B98A3C4}" type="datetimeFigureOut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8767-1CE7-A243-830B-5A527B2B3C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25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5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79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52CF-AC25-8D1A-CE7A-F4E4262A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B8C74-3C4A-686F-36E5-06F4853F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FB817-B9C0-5C55-05A2-7ECC3661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C300-8691-7945-B919-C1206142CB9B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E109B-4AEC-A5B5-9B56-D2980066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7FD22-985B-D5E4-3B30-00BC106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072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9C08-7E96-FB01-2104-92B246FA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3BBE2-33A8-963C-C213-8D61DE1B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5F36-6AA6-95F8-B43B-4E45364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151B-A232-654C-B510-5461F34BAE6F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8107F-DBB1-CD37-F4D6-8092EC81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55A3F-1FAA-E273-1F1F-243440FF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70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092D8-17F8-80DB-61FB-8A463D31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603D0-178F-8F47-607D-32D4D114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2BB51-14E7-494A-3ED7-98911792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5E3A-190E-824A-AC71-88FBDC98363E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3582B-5AD3-B5BE-CB78-34323DD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A038A-DDBC-F7D9-64E0-0EC92BC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1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1211-6372-CBA3-5AC7-7A6AD33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1545"/>
            <a:ext cx="10515600" cy="509588"/>
          </a:xfrm>
        </p:spPr>
        <p:txBody>
          <a:bodyPr wrap="square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F6D8-92A4-6C76-AA1D-47B78D0E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44"/>
            <a:ext cx="10515600" cy="5419720"/>
          </a:xfrm>
        </p:spPr>
        <p:txBody>
          <a:bodyPr>
            <a:normAutofit/>
          </a:bodyPr>
          <a:lstStyle>
            <a:lvl1pPr>
              <a:defRPr sz="16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14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2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1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1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239B-7141-8871-40EE-78FDD8D1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8BF-9CA3-EB45-86C8-86C9BEE87407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F464F-B9B8-B291-C4B1-57F512BF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59328-F4ED-6E6C-0D20-E51F5196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0" y="637682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1FF6AB-4FB9-364B-9EFC-882BA9E43C5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9D8836D-5673-BA36-2151-3224E4758AC6}"/>
              </a:ext>
            </a:extLst>
          </p:cNvPr>
          <p:cNvCxnSpPr>
            <a:cxnSpLocks/>
          </p:cNvCxnSpPr>
          <p:nvPr userDrawn="1"/>
        </p:nvCxnSpPr>
        <p:spPr>
          <a:xfrm>
            <a:off x="918714" y="265574"/>
            <a:ext cx="540000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3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0DD-D915-24C5-49F0-A92B6B76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1961E-1856-5EFD-6B4B-F974ADD4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0636-1BFB-3556-F22F-8BE7C05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796-3F25-024E-8F05-A3D11DA2BCBD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02F11-5C1D-F340-7A41-1FC1FC9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C6DD-3A90-021F-606D-E65A2470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60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E1E9-BA81-822B-B56F-FE9B9905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A9569-CC16-9053-EFB1-FBCE86B1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55642-B67D-C178-0C58-D905C5AA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ED138-5D51-C583-06EE-C4EB7F9B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91A3-F851-7E41-BB63-92C573C4026B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7B118-0F93-4D5F-D3CB-AB58683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53183-C843-0168-AAF7-4ABADE4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0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F25A-B68C-C4A6-15FC-290E3020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1199A-C8EF-A171-9B47-F8B277EA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BE8BE-7B35-6340-4F22-50C03B59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5E662-5514-AB0D-39B2-ADFD181D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1C077-6BDB-E217-4FDB-0F238277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38D3D-0E02-170D-6B96-2B157B65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A1B-CAF6-3D49-87DE-6F1230EEB139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519C2-F2AB-8CEE-FFD3-5A82B6A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1F1C9-3D05-A6F6-D0AD-38B78BFE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74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149-1FF9-F99C-63EA-C207F781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A0E21-6903-DB71-A561-404AF3D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4A-3034-0A47-9859-5F18989C2AEC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54B7B-02F5-1191-ECEB-CD4EC2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3E0DB3-CC75-0149-9B3A-497B64B4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7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0FA34-01C9-ED96-CE0E-55D44401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352-77BA-E043-BDC5-3460A0746750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218F7-F839-BF27-1D84-ED51CF3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B4503-3C98-431D-6438-18B82FB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1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AE45-C267-6D1C-0AC6-76D2BC63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70163-7DE8-F9A0-68D4-A8756AC9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FD132-3D62-BB2A-756E-C9BAFACC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4617A-0710-BAF8-C9A8-2F94B6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7A2E-5B4E-744F-AD46-5633E54CA27A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8F253-0255-8E0B-C780-96A558A8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69112-B3B2-6A1D-D40E-F73AD85C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D4A2-356A-ED46-6ED5-C5DCC88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2B9B62-DB00-79B6-EDF2-34B20848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E2F16-0B2D-FE5C-6B54-19A8295D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9BF77-6935-9305-F497-EE13B5EE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4957-E613-DB44-9719-1E4073E824E6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EB841-E878-BA50-770C-0D79D3E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1F9B5-90E3-05BC-116C-57F71A92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0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CC88E-354C-DCFF-8697-7C612F4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E3BD6-00CD-F90F-76B1-D8B4B9D8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2D2D0-C343-CA4A-874D-CDAB7418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693C-E8BF-1645-974F-948CCFFB9F13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CA996-68FC-51EB-7E40-ADE63E85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59535-0B21-9BCD-8EDC-7EE6FABF8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78551C-DE8C-AA09-41F9-7FE63068138D}"/>
              </a:ext>
            </a:extLst>
          </p:cNvPr>
          <p:cNvSpPr/>
          <p:nvPr userDrawn="1"/>
        </p:nvSpPr>
        <p:spPr>
          <a:xfrm>
            <a:off x="0" y="6303034"/>
            <a:ext cx="12192000" cy="5549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7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47F-B64C-CE91-EDCE-00576B3E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03" y="916612"/>
            <a:ext cx="10903787" cy="1220524"/>
          </a:xfrm>
        </p:spPr>
        <p:txBody>
          <a:bodyPr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주민들과 함께 만드는 공공데이터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F75520C-C6F6-EBEF-3948-C2E76A4C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03" y="5156604"/>
            <a:ext cx="7675248" cy="51969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국립한밭대학교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)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김영빈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장재혁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서진주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대덕소프트웨어마이스터고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)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강은찬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이해나</a:t>
            </a:r>
            <a:endParaRPr lang="en-US" altLang="ko-KR" sz="1600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F67BF4D-E412-C79D-CD87-3B0B4550A3EB}"/>
              </a:ext>
            </a:extLst>
          </p:cNvPr>
          <p:cNvCxnSpPr/>
          <p:nvPr/>
        </p:nvCxnSpPr>
        <p:spPr>
          <a:xfrm>
            <a:off x="625604" y="873079"/>
            <a:ext cx="9072000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어둠, 카민, 블랙, 달이(가) 표시된 사진&#10;&#10;자동 생성된 설명">
            <a:extLst>
              <a:ext uri="{FF2B5EF4-FFF2-40B4-BE49-F238E27FC236}">
                <a16:creationId xmlns:a16="http://schemas.microsoft.com/office/drawing/2014/main" id="{1707B215-4072-42DB-F67C-7B9EA9C0B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3" t="21735" r="23333" b="62374"/>
          <a:stretch/>
        </p:blipFill>
        <p:spPr>
          <a:xfrm>
            <a:off x="10347814" y="5057886"/>
            <a:ext cx="971291" cy="358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CF03AE-7E72-DF48-18B3-F60AD2C7C0D9}"/>
              </a:ext>
            </a:extLst>
          </p:cNvPr>
          <p:cNvSpPr txBox="1"/>
          <p:nvPr/>
        </p:nvSpPr>
        <p:spPr>
          <a:xfrm>
            <a:off x="2730780" y="202567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2024.09.04</a:t>
            </a:r>
            <a:endParaRPr kumimoji="1" lang="ko-KR" altLang="en-US" sz="140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5C726A9-55FD-58C8-73B8-21DCFE916A22}"/>
              </a:ext>
            </a:extLst>
          </p:cNvPr>
          <p:cNvSpPr/>
          <p:nvPr/>
        </p:nvSpPr>
        <p:spPr>
          <a:xfrm>
            <a:off x="662610" y="2014169"/>
            <a:ext cx="2031163" cy="332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Arial"/>
                <a:ea typeface="맑은 고딕"/>
                <a:cs typeface="Calibri"/>
              </a:rPr>
              <a:t>프라임 팀</a:t>
            </a:r>
            <a:endParaRPr lang="en-US" altLang="ko-KR" sz="1400" b="1" dirty="0">
              <a:solidFill>
                <a:srgbClr val="000000"/>
              </a:solidFill>
              <a:latin typeface="Arial"/>
              <a:ea typeface="맑은 고딕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20070-A044-9F4C-70ED-681E0E71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495" y="5057886"/>
            <a:ext cx="1661447" cy="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43DAD-5BD9-72C5-EFAC-67165D1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A7AFA-76D3-CE11-DEC8-024B4B2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EE3DE2-13B7-ADEE-BFEB-394542D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9" y="1131488"/>
            <a:ext cx="6650181" cy="48749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00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43DAD-5BD9-72C5-EFAC-67165D1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A7AFA-76D3-CE11-DEC8-024B4B2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5" name="내용 개체 틀 4" descr="텍스트, 스크린샷, 원, 로고이(가) 표시된 사진&#10;&#10;자동 생성된 설명">
            <a:extLst>
              <a:ext uri="{FF2B5EF4-FFF2-40B4-BE49-F238E27FC236}">
                <a16:creationId xmlns:a16="http://schemas.microsoft.com/office/drawing/2014/main" id="{F7B0247A-B395-5E0A-74F0-77086DFC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55" y="1142980"/>
            <a:ext cx="7067169" cy="48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9CB0-7A73-3F5F-0801-77294C40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현재 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AC48D-F046-6DFA-C5C7-BC6A09EB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내용 개체 틀 4" descr="텍스트, 스크린샷, 원, 로고이(가) 표시된 사진&#10;&#10;자동 생성된 설명">
            <a:extLst>
              <a:ext uri="{FF2B5EF4-FFF2-40B4-BE49-F238E27FC236}">
                <a16:creationId xmlns:a16="http://schemas.microsoft.com/office/drawing/2014/main" id="{D696BF2C-4B60-8A3C-3E63-E665BCB6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6" y="2046773"/>
            <a:ext cx="4026562" cy="2764453"/>
          </a:xfrm>
          <a:prstGeom prst="rect">
            <a:avLst/>
          </a:prstGeom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414901C7-59E8-4C0D-B9C8-8B40AFB13CB2}"/>
              </a:ext>
            </a:extLst>
          </p:cNvPr>
          <p:cNvSpPr/>
          <p:nvPr/>
        </p:nvSpPr>
        <p:spPr>
          <a:xfrm>
            <a:off x="5236023" y="3069819"/>
            <a:ext cx="898967" cy="332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571E72-1CC8-5232-6B75-A8D4496E0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75" y="828432"/>
            <a:ext cx="4531383" cy="52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9CB0-7A73-3F5F-0801-77294C40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현재 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AC48D-F046-6DFA-C5C7-BC6A09EB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C7961-B2F3-D9FA-4FC0-DE9B1885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76" y="2128050"/>
            <a:ext cx="4421620" cy="2819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BCD06-4BC1-9D13-6227-C20E61CEED8C}"/>
              </a:ext>
            </a:extLst>
          </p:cNvPr>
          <p:cNvSpPr txBox="1"/>
          <p:nvPr/>
        </p:nvSpPr>
        <p:spPr>
          <a:xfrm>
            <a:off x="1128958" y="1591836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AWS</a:t>
            </a:r>
            <a:r>
              <a:rPr kumimoji="1" lang="ko-KR" altLang="en-US" dirty="0"/>
              <a:t> </a:t>
            </a:r>
            <a:r>
              <a:rPr kumimoji="1" lang="en-US" altLang="ko-KR" dirty="0"/>
              <a:t>S3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59A66-83B8-1008-486A-9904542E0896}"/>
              </a:ext>
            </a:extLst>
          </p:cNvPr>
          <p:cNvSpPr txBox="1"/>
          <p:nvPr/>
        </p:nvSpPr>
        <p:spPr>
          <a:xfrm>
            <a:off x="6381007" y="155794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위치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01A2F-9FE4-AE0F-BE63-28AD838DB282}"/>
              </a:ext>
            </a:extLst>
          </p:cNvPr>
          <p:cNvSpPr txBox="1"/>
          <p:nvPr/>
        </p:nvSpPr>
        <p:spPr>
          <a:xfrm>
            <a:off x="6381007" y="2237208"/>
            <a:ext cx="4007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trike="sngStrike" dirty="0"/>
              <a:t>사용자에게 직접 입력 받기</a:t>
            </a:r>
            <a:endParaRPr kumimoji="1" lang="en-US" altLang="ko-KR" strike="sngStrike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>
                <a:highlight>
                  <a:srgbClr val="FFFF00"/>
                </a:highlight>
              </a:rPr>
              <a:t>이미지에서 위치 데이터 뽑아오기</a:t>
            </a:r>
            <a:endParaRPr kumimoji="1" lang="en-US" altLang="ko-KR" dirty="0">
              <a:highlight>
                <a:srgbClr val="FFFF00"/>
              </a:highlight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5F82CB48-64EF-9C5B-B7A2-D4EA65A40B86}"/>
              </a:ext>
            </a:extLst>
          </p:cNvPr>
          <p:cNvSpPr/>
          <p:nvPr/>
        </p:nvSpPr>
        <p:spPr>
          <a:xfrm>
            <a:off x="8170223" y="3313216"/>
            <a:ext cx="214698" cy="4512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FC3E13-7104-38D1-FB1A-2A679DF46FF4}"/>
              </a:ext>
            </a:extLst>
          </p:cNvPr>
          <p:cNvSpPr txBox="1"/>
          <p:nvPr/>
        </p:nvSpPr>
        <p:spPr>
          <a:xfrm>
            <a:off x="6633404" y="4067300"/>
            <a:ext cx="328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800" dirty="0"/>
              <a:t>metadata-extractor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416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E57EE-3206-B289-B06D-ECD7C50D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추후 진행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9206E-3834-CF43-9999-779FB5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pic>
        <p:nvPicPr>
          <p:cNvPr id="2050" name="Picture 2" descr="AWS S3 - 개념">
            <a:extLst>
              <a:ext uri="{FF2B5EF4-FFF2-40B4-BE49-F238E27FC236}">
                <a16:creationId xmlns:a16="http://schemas.microsoft.com/office/drawing/2014/main" id="{78F68567-676C-F560-C6F6-465BEE20A9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87" y="2446842"/>
            <a:ext cx="2209691" cy="16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310D90-926F-A4D3-53AA-1BDF419D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4" y="1405719"/>
            <a:ext cx="1105468" cy="11054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8D21CE-3CD9-4507-AD46-F5C66D0E5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65" y="2840734"/>
            <a:ext cx="1127698" cy="11276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16E789-EA52-679D-0593-073B524E5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53" y="4437716"/>
            <a:ext cx="1299270" cy="129927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63AC8F8-327D-5451-29E0-58C573572BAB}"/>
              </a:ext>
            </a:extLst>
          </p:cNvPr>
          <p:cNvSpPr/>
          <p:nvPr/>
        </p:nvSpPr>
        <p:spPr>
          <a:xfrm>
            <a:off x="3140492" y="3275476"/>
            <a:ext cx="898967" cy="3327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71774D74-50AD-42FE-95B7-4710F2EAFD9B}"/>
              </a:ext>
            </a:extLst>
          </p:cNvPr>
          <p:cNvSpPr/>
          <p:nvPr/>
        </p:nvSpPr>
        <p:spPr>
          <a:xfrm rot="20208783">
            <a:off x="3141640" y="4592166"/>
            <a:ext cx="898967" cy="3327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C6479707-DC72-0933-5B29-43792C275EB3}"/>
              </a:ext>
            </a:extLst>
          </p:cNvPr>
          <p:cNvSpPr/>
          <p:nvPr/>
        </p:nvSpPr>
        <p:spPr>
          <a:xfrm rot="1508400">
            <a:off x="3140491" y="1972918"/>
            <a:ext cx="898967" cy="3327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2695CE-C7D6-918F-ACA1-8D1FDF345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510" y="2276157"/>
            <a:ext cx="1998638" cy="1998638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F1E4E1A-C733-7F71-639C-0B77CC70997A}"/>
              </a:ext>
            </a:extLst>
          </p:cNvPr>
          <p:cNvSpPr/>
          <p:nvPr/>
        </p:nvSpPr>
        <p:spPr>
          <a:xfrm>
            <a:off x="7632877" y="3262614"/>
            <a:ext cx="898967" cy="3327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E57EE-3206-B289-B06D-ECD7C50D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추후 진행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9206E-3834-CF43-9999-779FB5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6E573-E8BC-8CF1-8603-597653B740B9}"/>
              </a:ext>
            </a:extLst>
          </p:cNvPr>
          <p:cNvSpPr txBox="1"/>
          <p:nvPr/>
        </p:nvSpPr>
        <p:spPr>
          <a:xfrm>
            <a:off x="1192034" y="2967335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파트 </a:t>
            </a:r>
            <a:r>
              <a:rPr kumimoji="1" lang="en-US" altLang="ko-KR" sz="2400" b="1" dirty="0"/>
              <a:t>2,</a:t>
            </a:r>
            <a:r>
              <a:rPr kumimoji="1" lang="ko-KR" altLang="en-US" sz="2400" b="1" dirty="0"/>
              <a:t> 파트 </a:t>
            </a:r>
            <a:r>
              <a:rPr kumimoji="1" lang="en-US" altLang="ko-KR" sz="2400" b="1" dirty="0"/>
              <a:t>3</a:t>
            </a:r>
            <a:r>
              <a:rPr kumimoji="1" lang="ko-KR" altLang="en-US" sz="2400" b="1" dirty="0"/>
              <a:t>의 큰 틀 설계</a:t>
            </a:r>
            <a:endParaRPr kumimoji="1"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F6271-4E00-8E37-84C3-5696F7893541}"/>
              </a:ext>
            </a:extLst>
          </p:cNvPr>
          <p:cNvSpPr txBox="1"/>
          <p:nvPr/>
        </p:nvSpPr>
        <p:spPr>
          <a:xfrm>
            <a:off x="6211988" y="2967335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회의를 통해 파트 분배 후 개발 시작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245A042E-9D89-3B54-808A-1705F21F8F7D}"/>
              </a:ext>
            </a:extLst>
          </p:cNvPr>
          <p:cNvSpPr/>
          <p:nvPr/>
        </p:nvSpPr>
        <p:spPr>
          <a:xfrm>
            <a:off x="5384923" y="3084241"/>
            <a:ext cx="678873" cy="2278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4703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77</Words>
  <Application>Microsoft Macintosh PowerPoint</Application>
  <PresentationFormat>와이드스크린</PresentationFormat>
  <Paragraphs>26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NanumMyeongjo</vt:lpstr>
      <vt:lpstr>Apple SD Gothic Neo</vt:lpstr>
      <vt:lpstr>Arial</vt:lpstr>
      <vt:lpstr>NANUMMYEONGJOEXTRABOLD</vt:lpstr>
      <vt:lpstr>Office 테마</vt:lpstr>
      <vt:lpstr>주민들과 함께 만드는 공공데이터</vt:lpstr>
      <vt:lpstr>프로젝트 소개</vt:lpstr>
      <vt:lpstr>프로젝트 소개</vt:lpstr>
      <vt:lpstr>현재 진행 상황</vt:lpstr>
      <vt:lpstr>현재 진행 상황</vt:lpstr>
      <vt:lpstr>추후 진행 예정</vt:lpstr>
      <vt:lpstr>추후 진행 예정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model-based ML framework  for effective artificial intelligence learning</dc:title>
  <dc:creator>세영 한</dc:creator>
  <cp:lastModifiedBy>김영빈</cp:lastModifiedBy>
  <cp:revision>85</cp:revision>
  <dcterms:created xsi:type="dcterms:W3CDTF">2023-10-30T02:44:52Z</dcterms:created>
  <dcterms:modified xsi:type="dcterms:W3CDTF">2024-09-03T15:44:01Z</dcterms:modified>
</cp:coreProperties>
</file>