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1ABD7-2267-4531-AC25-60FF94943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Dobble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B7F07A9-3BD9-41C4-97BF-04C26A673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Made </a:t>
            </a:r>
            <a:r>
              <a:rPr lang="nl-BE" dirty="0" err="1"/>
              <a:t>by</a:t>
            </a:r>
            <a:r>
              <a:rPr lang="nl-BE" dirty="0"/>
              <a:t> Huyghe Kris</a:t>
            </a:r>
          </a:p>
        </p:txBody>
      </p:sp>
    </p:spTree>
    <p:extLst>
      <p:ext uri="{BB962C8B-B14F-4D97-AF65-F5344CB8AC3E}">
        <p14:creationId xmlns:p14="http://schemas.microsoft.com/office/powerpoint/2010/main" val="204626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55828-75F3-4355-917C-8B84C36F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Native toepassingen in dit project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9DF58B9D-D27D-4357-97C7-46F0C7B48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91940"/>
              </p:ext>
            </p:extLst>
          </p:nvPr>
        </p:nvGraphicFramePr>
        <p:xfrm>
          <a:off x="2032000" y="2424418"/>
          <a:ext cx="8128000" cy="291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559613348"/>
                    </a:ext>
                  </a:extLst>
                </a:gridCol>
              </a:tblGrid>
              <a:tr h="970326">
                <a:tc>
                  <a:txBody>
                    <a:bodyPr/>
                    <a:lstStyle/>
                    <a:p>
                      <a:pPr algn="ctr"/>
                      <a:r>
                        <a:rPr lang="nl-BE" sz="4400" dirty="0"/>
                        <a:t>Bestanden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819142"/>
                  </a:ext>
                </a:extLst>
              </a:tr>
              <a:tr h="970326">
                <a:tc>
                  <a:txBody>
                    <a:bodyPr/>
                    <a:lstStyle/>
                    <a:p>
                      <a:pPr algn="ctr"/>
                      <a:r>
                        <a:rPr lang="nl-BE" sz="4400" dirty="0"/>
                        <a:t>Muziek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398509"/>
                  </a:ext>
                </a:extLst>
              </a:tr>
              <a:tr h="970326">
                <a:tc>
                  <a:txBody>
                    <a:bodyPr/>
                    <a:lstStyle/>
                    <a:p>
                      <a:pPr algn="ctr"/>
                      <a:r>
                        <a:rPr lang="nl-BE" sz="4400" dirty="0"/>
                        <a:t>Trillen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453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64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B3818-FF61-4AB3-9587-54E2C81D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Domain </a:t>
            </a:r>
            <a:r>
              <a:rPr lang="nl-BE" dirty="0" err="1"/>
              <a:t>classe</a:t>
            </a:r>
            <a:endParaRPr lang="nl-BE" dirty="0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E03EB5B3-74ED-40B9-BED5-2F7C14C70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903246"/>
              </p:ext>
            </p:extLst>
          </p:nvPr>
        </p:nvGraphicFramePr>
        <p:xfrm>
          <a:off x="2032000" y="1426128"/>
          <a:ext cx="8756242" cy="476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121">
                  <a:extLst>
                    <a:ext uri="{9D8B030D-6E8A-4147-A177-3AD203B41FA5}">
                      <a16:colId xmlns:a16="http://schemas.microsoft.com/office/drawing/2014/main" val="1742594868"/>
                    </a:ext>
                  </a:extLst>
                </a:gridCol>
                <a:gridCol w="4378121">
                  <a:extLst>
                    <a:ext uri="{9D8B030D-6E8A-4147-A177-3AD203B41FA5}">
                      <a16:colId xmlns:a16="http://schemas.microsoft.com/office/drawing/2014/main" val="3203093798"/>
                    </a:ext>
                  </a:extLst>
                </a:gridCol>
              </a:tblGrid>
              <a:tr h="1294118">
                <a:tc>
                  <a:txBody>
                    <a:bodyPr/>
                    <a:lstStyle/>
                    <a:p>
                      <a:r>
                        <a:rPr lang="nl-BE" sz="4400" dirty="0" err="1"/>
                        <a:t>Playground</a:t>
                      </a:r>
                      <a:r>
                        <a:rPr lang="nl-BE" sz="4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4400" dirty="0"/>
                        <a:t>Bevat list of cards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57050"/>
                  </a:ext>
                </a:extLst>
              </a:tr>
              <a:tr h="1294118">
                <a:tc>
                  <a:txBody>
                    <a:bodyPr/>
                    <a:lstStyle/>
                    <a:p>
                      <a:r>
                        <a:rPr lang="nl-BE" sz="4400" dirty="0"/>
                        <a:t>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4400" dirty="0"/>
                        <a:t>Bevat list of pictures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514087"/>
                  </a:ext>
                </a:extLst>
              </a:tr>
              <a:tr h="1899875">
                <a:tc>
                  <a:txBody>
                    <a:bodyPr/>
                    <a:lstStyle/>
                    <a:p>
                      <a:r>
                        <a:rPr lang="nl-BE" sz="4400" dirty="0" err="1"/>
                        <a:t>Globals</a:t>
                      </a:r>
                      <a:endParaRPr lang="nl-BE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4400" dirty="0"/>
                        <a:t>Overal bereikbare variabele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13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17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2617F-91F0-49FB-8CF6-29C4B98D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Hulpclasse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565E7E73-2280-4384-B174-5CC72B302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08491"/>
              </p:ext>
            </p:extLst>
          </p:nvPr>
        </p:nvGraphicFramePr>
        <p:xfrm>
          <a:off x="1837189" y="1442906"/>
          <a:ext cx="9592812" cy="534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6406">
                  <a:extLst>
                    <a:ext uri="{9D8B030D-6E8A-4147-A177-3AD203B41FA5}">
                      <a16:colId xmlns:a16="http://schemas.microsoft.com/office/drawing/2014/main" val="384737266"/>
                    </a:ext>
                  </a:extLst>
                </a:gridCol>
                <a:gridCol w="4796406">
                  <a:extLst>
                    <a:ext uri="{9D8B030D-6E8A-4147-A177-3AD203B41FA5}">
                      <a16:colId xmlns:a16="http://schemas.microsoft.com/office/drawing/2014/main" val="2859793683"/>
                    </a:ext>
                  </a:extLst>
                </a:gridCol>
              </a:tblGrid>
              <a:tr h="1296423">
                <a:tc>
                  <a:txBody>
                    <a:bodyPr/>
                    <a:lstStyle/>
                    <a:p>
                      <a:r>
                        <a:rPr lang="nl-BE" sz="4400" dirty="0"/>
                        <a:t>Bestand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dirty="0"/>
                        <a:t>Lezen schrijven bijschrijven naar een bestand alles in 1 klasse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03003"/>
                  </a:ext>
                </a:extLst>
              </a:tr>
              <a:tr h="720235">
                <a:tc>
                  <a:txBody>
                    <a:bodyPr/>
                    <a:lstStyle/>
                    <a:p>
                      <a:r>
                        <a:rPr lang="nl-BE" sz="4400" dirty="0" err="1"/>
                        <a:t>Makeplayground</a:t>
                      </a:r>
                      <a:endParaRPr lang="nl-BE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dirty="0"/>
                        <a:t>Speelveld maker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969470"/>
                  </a:ext>
                </a:extLst>
              </a:tr>
              <a:tr h="777854">
                <a:tc>
                  <a:txBody>
                    <a:bodyPr/>
                    <a:lstStyle/>
                    <a:p>
                      <a:r>
                        <a:rPr lang="nl-BE" sz="4400" dirty="0"/>
                        <a:t>Music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/>
                        <a:t>Voor het afspelen van een muziek bestand dat als resources is bewaard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524251"/>
                  </a:ext>
                </a:extLst>
              </a:tr>
              <a:tr h="836716">
                <a:tc>
                  <a:txBody>
                    <a:bodyPr/>
                    <a:lstStyle/>
                    <a:p>
                      <a:r>
                        <a:rPr lang="nl-BE" sz="4400" dirty="0" err="1"/>
                        <a:t>SentPlayInfo</a:t>
                      </a:r>
                      <a:endParaRPr lang="nl-BE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/>
                        <a:t>Via </a:t>
                      </a:r>
                      <a:r>
                        <a:rPr lang="nl-BE" sz="2400" dirty="0" err="1"/>
                        <a:t>signalr</a:t>
                      </a:r>
                      <a:r>
                        <a:rPr lang="nl-BE" sz="2400" dirty="0"/>
                        <a:t> info zenden waar de speler op klikt tijdens het spelen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85947"/>
                  </a:ext>
                </a:extLst>
              </a:tr>
              <a:tr h="1469279">
                <a:tc>
                  <a:txBody>
                    <a:bodyPr/>
                    <a:lstStyle/>
                    <a:p>
                      <a:r>
                        <a:rPr lang="nl-BE" sz="4400" dirty="0" err="1"/>
                        <a:t>ZoekOplossing</a:t>
                      </a:r>
                      <a:endParaRPr lang="nl-BE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nl-BE" sz="2400" dirty="0"/>
                        <a:t>Oplossing: om oplossing te bepalen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nl-BE" sz="2400" dirty="0"/>
                        <a:t>Antwoord: juist fout met geluid en trilling als het mis 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04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01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B60E3-3575-4371-B0D3-F7166634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Specials 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F1633457-B300-41D6-B8F4-0AA436140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39745"/>
              </p:ext>
            </p:extLst>
          </p:nvPr>
        </p:nvGraphicFramePr>
        <p:xfrm>
          <a:off x="1661020" y="1451295"/>
          <a:ext cx="9768980" cy="5069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490">
                  <a:extLst>
                    <a:ext uri="{9D8B030D-6E8A-4147-A177-3AD203B41FA5}">
                      <a16:colId xmlns:a16="http://schemas.microsoft.com/office/drawing/2014/main" val="4049541685"/>
                    </a:ext>
                  </a:extLst>
                </a:gridCol>
                <a:gridCol w="4884490">
                  <a:extLst>
                    <a:ext uri="{9D8B030D-6E8A-4147-A177-3AD203B41FA5}">
                      <a16:colId xmlns:a16="http://schemas.microsoft.com/office/drawing/2014/main" val="2810777015"/>
                    </a:ext>
                  </a:extLst>
                </a:gridCol>
              </a:tblGrid>
              <a:tr h="1686188">
                <a:tc>
                  <a:txBody>
                    <a:bodyPr/>
                    <a:lstStyle/>
                    <a:p>
                      <a:r>
                        <a:rPr lang="nl-BE" sz="4400" dirty="0" err="1"/>
                        <a:t>SignalR</a:t>
                      </a:r>
                      <a:endParaRPr lang="nl-BE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3200" dirty="0"/>
                        <a:t>Laat live zien waar uw gebruikers op aan het klikken zijn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213178"/>
                  </a:ext>
                </a:extLst>
              </a:tr>
              <a:tr h="2331797">
                <a:tc>
                  <a:txBody>
                    <a:bodyPr/>
                    <a:lstStyle/>
                    <a:p>
                      <a:r>
                        <a:rPr lang="nl-BE" sz="4400" dirty="0" err="1"/>
                        <a:t>UnitTest</a:t>
                      </a:r>
                      <a:endParaRPr lang="nl-BE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2400" dirty="0"/>
                        <a:t>Test al mijn kaartjes in mijn </a:t>
                      </a:r>
                      <a:r>
                        <a:rPr lang="nl-BE" sz="2400" dirty="0" err="1"/>
                        <a:t>classe</a:t>
                      </a:r>
                      <a:r>
                        <a:rPr lang="nl-BE" sz="2400" dirty="0"/>
                        <a:t> cards of er wel een oplossing uit komt.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2400" dirty="0"/>
                        <a:t>Test schrijven en lezen al wat je naar een bestand schrijf ter ook terug uitkomt.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2400" dirty="0"/>
                        <a:t>Test bijschrijven.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2400" dirty="0"/>
                        <a:t>Speelveld testen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2400" dirty="0"/>
                        <a:t>Antwoord testen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31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92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2C96C-BE8A-424A-9134-08F8EBE4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err="1"/>
              <a:t>Besturingsysteem</a:t>
            </a:r>
            <a:r>
              <a:rPr lang="nl-BE" dirty="0"/>
              <a:t> Specifiek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D0C3FB25-2D75-40A4-B0FB-A147887E9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419361"/>
              </p:ext>
            </p:extLst>
          </p:nvPr>
        </p:nvGraphicFramePr>
        <p:xfrm>
          <a:off x="2032000" y="1753299"/>
          <a:ext cx="8128000" cy="2783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650862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01736465"/>
                    </a:ext>
                  </a:extLst>
                </a:gridCol>
              </a:tblGrid>
              <a:tr h="858473">
                <a:tc>
                  <a:txBody>
                    <a:bodyPr/>
                    <a:lstStyle/>
                    <a:p>
                      <a:r>
                        <a:rPr lang="nl-BE" sz="4000" dirty="0"/>
                        <a:t>UWP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3200" dirty="0" err="1"/>
                        <a:t>Fixed</a:t>
                      </a:r>
                      <a:r>
                        <a:rPr lang="nl-BE" sz="3200" dirty="0"/>
                        <a:t> </a:t>
                      </a:r>
                      <a:r>
                        <a:rPr lang="nl-BE" sz="3200" dirty="0" err="1"/>
                        <a:t>size</a:t>
                      </a:r>
                      <a:r>
                        <a:rPr lang="nl-BE" sz="3200" dirty="0"/>
                        <a:t> opstart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167743"/>
                  </a:ext>
                </a:extLst>
              </a:tr>
              <a:tr h="858473">
                <a:tc>
                  <a:txBody>
                    <a:bodyPr/>
                    <a:lstStyle/>
                    <a:p>
                      <a:r>
                        <a:rPr lang="nl-BE" sz="4400" dirty="0"/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3600" dirty="0" err="1"/>
                        <a:t>Rotate</a:t>
                      </a:r>
                      <a:r>
                        <a:rPr lang="nl-BE" sz="3600" dirty="0"/>
                        <a:t> blokkering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298933"/>
                  </a:ext>
                </a:extLst>
              </a:tr>
              <a:tr h="858473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3200" dirty="0"/>
                        <a:t>Scherm gaat niet in slaapstand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612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51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631AD-4330-452B-B8C7-C1561CAB5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Lets </a:t>
            </a:r>
            <a:br>
              <a:rPr lang="nl-BE" dirty="0"/>
            </a:br>
            <a:r>
              <a:rPr lang="nl-BE" dirty="0"/>
              <a:t>Play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999B549-5E77-4481-BAE6-D40B52E26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Huyghe kris</a:t>
            </a:r>
          </a:p>
        </p:txBody>
      </p:sp>
    </p:spTree>
    <p:extLst>
      <p:ext uri="{BB962C8B-B14F-4D97-AF65-F5344CB8AC3E}">
        <p14:creationId xmlns:p14="http://schemas.microsoft.com/office/powerpoint/2010/main" val="5340286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46</TotalTime>
  <Words>159</Words>
  <Application>Microsoft Office PowerPoint</Application>
  <PresentationFormat>Breedbeeld</PresentationFormat>
  <Paragraphs>42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Dobble</vt:lpstr>
      <vt:lpstr>Native toepassingen in dit project</vt:lpstr>
      <vt:lpstr>Domain classe</vt:lpstr>
      <vt:lpstr>Hulpclasse</vt:lpstr>
      <vt:lpstr>Specials </vt:lpstr>
      <vt:lpstr>Besturingsysteem Specifiek</vt:lpstr>
      <vt:lpstr>Lets  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Dobble</dc:title>
  <dc:creator>kr.huyghe@hotmail.com</dc:creator>
  <cp:lastModifiedBy>kr.huyghe@hotmail.com</cp:lastModifiedBy>
  <cp:revision>7</cp:revision>
  <dcterms:created xsi:type="dcterms:W3CDTF">2019-01-14T18:17:37Z</dcterms:created>
  <dcterms:modified xsi:type="dcterms:W3CDTF">2019-02-02T08:27:23Z</dcterms:modified>
</cp:coreProperties>
</file>