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Visits from each County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255549731922323E-2"/>
          <c:y val="0.20822998484797375"/>
          <c:w val="0.88381831682285872"/>
          <c:h val="0.59950993865383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United States</c:v>
                </c:pt>
                <c:pt idx="1">
                  <c:v>United Kingdom</c:v>
                </c:pt>
                <c:pt idx="2">
                  <c:v>Canada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48850</c:v>
                </c:pt>
                <c:pt idx="1">
                  <c:v>17551</c:v>
                </c:pt>
                <c:pt idx="2">
                  <c:v>3488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8-4D6A-A2A5-1A94F96687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56085248"/>
        <c:axId val="1356090528"/>
      </c:barChart>
      <c:catAx>
        <c:axId val="135608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90528"/>
        <c:crosses val="autoZero"/>
        <c:auto val="1"/>
        <c:lblAlgn val="ctr"/>
        <c:lblOffset val="100"/>
        <c:noMultiLvlLbl val="0"/>
      </c:catAx>
      <c:valAx>
        <c:axId val="1356090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5608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35,210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34,677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400C1E-E305-5AB3-118E-6F29B28E9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03436"/>
              </p:ext>
            </p:extLst>
          </p:nvPr>
        </p:nvGraphicFramePr>
        <p:xfrm>
          <a:off x="869795" y="2066692"/>
          <a:ext cx="6675863" cy="2994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1414927865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10.2%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The treatment group shows a large statisitcal difference in conversion rate for site vistors. The difference in countries doesn’t seem to have any practical significance.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606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15.53%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10.53%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</a:t>
            </a:r>
            <a:b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</a:b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%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There is statistically significant data th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at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shows that the treatment page is more effective at converting than the control. 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855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While there are statisically significant difference between countries, it is not a practically signficiant difference. 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174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Cambria</vt:lpstr>
      <vt:lpstr>Arial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Gilmore</cp:lastModifiedBy>
  <cp:revision>3</cp:revision>
  <dcterms:modified xsi:type="dcterms:W3CDTF">2025-03-25T18:26:45Z</dcterms:modified>
</cp:coreProperties>
</file>