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 Mailli" initials="EM" lastIdx="4" clrIdx="0">
    <p:extLst>
      <p:ext uri="{19B8F6BF-5375-455C-9EA6-DF929625EA0E}">
        <p15:presenceInfo xmlns:p15="http://schemas.microsoft.com/office/powerpoint/2012/main" userId="f0e27bb03cb23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8584-9A23-4759-8C75-8E353E8A1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EE2C-9B41-489F-ADE7-8013A010B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FFCA-E695-4B76-856A-A1DDA75D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5582-451E-498F-BA28-F026E004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72F5-D7DD-4BC0-8956-30678C2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23F-B5D2-4CEC-B12C-265A25E5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AD9E6-B977-4E33-BDE2-78C31E6D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D3C2-78D6-4E59-AAC3-5FE54058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96AE-A4E0-49C4-BD75-161E75F6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12FC-E745-44F9-A2D0-EE872F4A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0E290-83EC-4856-B97A-D5927B21D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9D01-6CC3-4196-9061-E3A2AF45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C281-E896-4B0D-B36A-9967B500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5F287-0882-4E22-970D-F727670A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36BE8-3990-40CE-A5F5-D2750A90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8967-2DBA-4720-B46C-E04556E5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EA82-184C-44CB-8C3E-FFA4959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8A3D-D86E-4182-9EEA-1727FEF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1CE3-94D3-4024-ABB8-53428BE0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6AA-16C5-42D4-BDC8-87142021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D457-5E36-4B3A-BCAE-68A34A62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6BD3-44DC-49AF-AACC-C75890928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624F-78C3-4AAA-A17F-A2E3B0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1D18-0FEB-4155-BF7F-14DBEE0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586A-38AF-489C-8994-282B942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6BE7-E52B-4DA7-8302-CAE6AEE4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07A5-A720-4BFD-B8B3-101C7831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B779D-7761-42E0-A465-AE8CA404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87AB7-FAA2-4678-A686-FC57402B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150B-01DA-4A60-AEC4-3010875A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8102-E23B-4420-96F9-042BEB84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CAAF-70D0-440F-987A-C2DF139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3F6D-DADE-4B8D-A8FE-022ECDE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C6A3E-E725-41FA-9EFC-4E1CFD84E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FB4EC-F5B2-475C-BD60-8739AF037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3FD93-68E3-4DD3-AEA7-F95C79432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5CB02-B121-4753-B340-2C651271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A91DD-867A-488D-B790-FB3381BA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71ACF-EAF3-434D-A2E2-C2D1FF9E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E607-F18F-4CFB-94F1-9579D282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15862-45FB-480A-8C6A-CEE1DA7D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55CF7-D823-42CA-A18F-56D7E547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BA927-E1D2-41E6-8445-F3A65436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ECC69-F2F7-4AE9-A1DA-447272C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60901-8F18-4351-8747-F4C93530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ED8A3-5200-47E1-AD58-0EFA07F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A19E-FCCC-416E-9090-593C0C7D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4478-00DC-4BD1-8EC8-EFA61C9A6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0BEE-08A7-440C-A750-A204C059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A35D-E03B-441C-BAA7-F116BD43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CE9A1-CBC5-4974-B82B-1D5BA8BF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58BB5-0472-46DA-8E20-380371C7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3B72-490D-425A-8613-96CA6A0D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C2E28-A9C9-4ACA-94FD-0238EFB69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F81EE-93C9-4341-AD55-6681223C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E5AC1-470E-47F1-BED4-EE5F2FE0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BC7B-6930-4817-8D0E-4CD7A06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E887-E00E-40A5-AB3D-47DB06B1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07E49-1C65-48BB-BFE0-6041D59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CEED-B894-46F1-8AAF-19E236DD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20F3-41C3-4850-9BA2-E9EE4B1AE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5C3A-DCF5-42B9-B679-F0DFC7D38A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5C07-F2D4-4C4C-A985-44A4D6449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F791-39E9-44C8-B213-4DECD73C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81F3-CF45-409B-8CB0-0D01F156D9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0E4C509D-6F35-E115-E10A-B6CD89A6667B}"/>
              </a:ext>
            </a:extLst>
          </p:cNvPr>
          <p:cNvGrpSpPr/>
          <p:nvPr/>
        </p:nvGrpSpPr>
        <p:grpSpPr>
          <a:xfrm>
            <a:off x="693479" y="342629"/>
            <a:ext cx="10342142" cy="6390061"/>
            <a:chOff x="693479" y="342629"/>
            <a:chExt cx="10342142" cy="639006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9316A8-B8EA-490E-908F-EB5FE537EB66}"/>
                </a:ext>
              </a:extLst>
            </p:cNvPr>
            <p:cNvSpPr/>
            <p:nvPr/>
          </p:nvSpPr>
          <p:spPr>
            <a:xfrm>
              <a:off x="3797241" y="1849298"/>
              <a:ext cx="5035527" cy="61255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9BAB59-3595-4901-9F2F-3B8E4E689B0C}"/>
                </a:ext>
              </a:extLst>
            </p:cNvPr>
            <p:cNvSpPr/>
            <p:nvPr/>
          </p:nvSpPr>
          <p:spPr>
            <a:xfrm>
              <a:off x="1949758" y="1849298"/>
              <a:ext cx="1611233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Authentication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35FFCA-1A12-4A7A-B064-0100C395F48D}"/>
                </a:ext>
              </a:extLst>
            </p:cNvPr>
            <p:cNvSpPr/>
            <p:nvPr/>
          </p:nvSpPr>
          <p:spPr>
            <a:xfrm>
              <a:off x="2111742" y="2788988"/>
              <a:ext cx="1287263" cy="6125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OpenID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 err="1">
                  <a:solidFill>
                    <a:schemeClr val="tx1"/>
                  </a:solidFill>
                </a:rPr>
                <a:t>AuthN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FC1122-B9B1-449B-9EEF-D109E748087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2755374" y="2461857"/>
              <a:ext cx="1" cy="3271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165E375-B81F-4C46-9C62-32C6BAAB0CF0}"/>
                </a:ext>
              </a:extLst>
            </p:cNvPr>
            <p:cNvSpPr/>
            <p:nvPr/>
          </p:nvSpPr>
          <p:spPr>
            <a:xfrm>
              <a:off x="4742559" y="2286723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Pathology API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E78DAB6-EF6B-4275-BB10-275633041E29}"/>
                </a:ext>
              </a:extLst>
            </p:cNvPr>
            <p:cNvSpPr/>
            <p:nvPr/>
          </p:nvSpPr>
          <p:spPr>
            <a:xfrm>
              <a:off x="5541195" y="22951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API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172355-D9F8-4849-8A69-4F6B3F225443}"/>
                </a:ext>
              </a:extLst>
            </p:cNvPr>
            <p:cNvSpPr/>
            <p:nvPr/>
          </p:nvSpPr>
          <p:spPr>
            <a:xfrm>
              <a:off x="6335943" y="22951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Experiment API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10DA0A-5282-45F9-B87B-C860CB5418D0}"/>
                </a:ext>
              </a:extLst>
            </p:cNvPr>
            <p:cNvSpPr/>
            <p:nvPr/>
          </p:nvSpPr>
          <p:spPr>
            <a:xfrm>
              <a:off x="7150616" y="22951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9DFA597-85E5-4FC5-884D-77EAC4215157}"/>
                </a:ext>
              </a:extLst>
            </p:cNvPr>
            <p:cNvSpPr/>
            <p:nvPr/>
          </p:nvSpPr>
          <p:spPr>
            <a:xfrm>
              <a:off x="8083701" y="22951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Workflow API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1645013-0DE4-48B3-9E21-082F46B5A640}"/>
                </a:ext>
              </a:extLst>
            </p:cNvPr>
            <p:cNvSpPr/>
            <p:nvPr/>
          </p:nvSpPr>
          <p:spPr>
            <a:xfrm>
              <a:off x="7303016" y="24475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D7D4A95-CE7C-4737-B4B6-9AEC7B7F1E22}"/>
                </a:ext>
              </a:extLst>
            </p:cNvPr>
            <p:cNvSpPr/>
            <p:nvPr/>
          </p:nvSpPr>
          <p:spPr>
            <a:xfrm>
              <a:off x="7455416" y="25999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202E9D-505E-4599-AB34-015720BF59A2}"/>
                </a:ext>
              </a:extLst>
            </p:cNvPr>
            <p:cNvSpPr/>
            <p:nvPr/>
          </p:nvSpPr>
          <p:spPr>
            <a:xfrm>
              <a:off x="3947811" y="2295167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Profile API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01A565-2B7D-4F11-95CB-24DFCA45740E}"/>
                </a:ext>
              </a:extLst>
            </p:cNvPr>
            <p:cNvCxnSpPr>
              <a:cxnSpLocks/>
            </p:cNvCxnSpPr>
            <p:nvPr/>
          </p:nvCxnSpPr>
          <p:spPr>
            <a:xfrm>
              <a:off x="777530" y="1360691"/>
              <a:ext cx="1012148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805355-A874-4E9E-AF60-1B67891F058D}"/>
                </a:ext>
              </a:extLst>
            </p:cNvPr>
            <p:cNvSpPr txBox="1"/>
            <p:nvPr/>
          </p:nvSpPr>
          <p:spPr>
            <a:xfrm>
              <a:off x="693479" y="1479966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MIP API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712A7-3E6A-44AB-8AD7-63FA1929CEB4}"/>
                </a:ext>
              </a:extLst>
            </p:cNvPr>
            <p:cNvSpPr txBox="1"/>
            <p:nvPr/>
          </p:nvSpPr>
          <p:spPr>
            <a:xfrm>
              <a:off x="693479" y="752736"/>
              <a:ext cx="1100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 Interface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F18A3CE-573F-4159-AB1D-17F69D06BB92}"/>
                </a:ext>
              </a:extLst>
            </p:cNvPr>
            <p:cNvSpPr/>
            <p:nvPr/>
          </p:nvSpPr>
          <p:spPr>
            <a:xfrm>
              <a:off x="2499936" y="342629"/>
              <a:ext cx="5850384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25" name="Arrow: Up-Down 24">
              <a:extLst>
                <a:ext uri="{FF2B5EF4-FFF2-40B4-BE49-F238E27FC236}">
                  <a16:creationId xmlns:a16="http://schemas.microsoft.com/office/drawing/2014/main" id="{F5AE7B03-3AEE-49F3-ABC1-E71BCD844795}"/>
                </a:ext>
              </a:extLst>
            </p:cNvPr>
            <p:cNvSpPr/>
            <p:nvPr/>
          </p:nvSpPr>
          <p:spPr>
            <a:xfrm>
              <a:off x="2679567" y="1023716"/>
              <a:ext cx="463128" cy="757085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Arrow: Up-Down 25">
              <a:extLst>
                <a:ext uri="{FF2B5EF4-FFF2-40B4-BE49-F238E27FC236}">
                  <a16:creationId xmlns:a16="http://schemas.microsoft.com/office/drawing/2014/main" id="{EFDE1EBF-D6F8-406E-AC22-615866E509D4}"/>
                </a:ext>
              </a:extLst>
            </p:cNvPr>
            <p:cNvSpPr/>
            <p:nvPr/>
          </p:nvSpPr>
          <p:spPr>
            <a:xfrm>
              <a:off x="5811033" y="1023716"/>
              <a:ext cx="463128" cy="757085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55F875-E0D4-4134-B461-9C46A9DD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77530" y="4875046"/>
              <a:ext cx="10258091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592D76-219A-49EF-8CCE-4C7BF8C92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280" y="4875046"/>
              <a:ext cx="0" cy="143807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7EAF4547-CC60-482A-BCBF-9D0044072630}"/>
                </a:ext>
              </a:extLst>
            </p:cNvPr>
            <p:cNvSpPr/>
            <p:nvPr/>
          </p:nvSpPr>
          <p:spPr>
            <a:xfrm>
              <a:off x="9270239" y="3332373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Operational Data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AE7E44E-FB85-47A5-867E-711947F29558}"/>
                </a:ext>
              </a:extLst>
            </p:cNvPr>
            <p:cNvSpPr/>
            <p:nvPr/>
          </p:nvSpPr>
          <p:spPr>
            <a:xfrm>
              <a:off x="4381616" y="5106937"/>
              <a:ext cx="1611233" cy="423057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Factory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48F4D93-76E9-4224-A4B5-2644F824D32A}"/>
                </a:ext>
              </a:extLst>
            </p:cNvPr>
            <p:cNvSpPr/>
            <p:nvPr/>
          </p:nvSpPr>
          <p:spPr>
            <a:xfrm>
              <a:off x="4381616" y="5708285"/>
              <a:ext cx="1611233" cy="423057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12B93B-519A-4E39-8CC0-F7DFD55E88CF}"/>
                </a:ext>
              </a:extLst>
            </p:cNvPr>
            <p:cNvSpPr txBox="1"/>
            <p:nvPr/>
          </p:nvSpPr>
          <p:spPr>
            <a:xfrm>
              <a:off x="1986433" y="5003767"/>
              <a:ext cx="1109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MIP Local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81D66D30-9EEE-414D-BF76-F044B3D8883A}"/>
                </a:ext>
              </a:extLst>
            </p:cNvPr>
            <p:cNvSpPr/>
            <p:nvPr/>
          </p:nvSpPr>
          <p:spPr>
            <a:xfrm>
              <a:off x="6975852" y="5919584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Anonymized Clinical Data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C919CE-2D25-4998-A64D-CF3E9C6BA296}"/>
                </a:ext>
              </a:extLst>
            </p:cNvPr>
            <p:cNvSpPr/>
            <p:nvPr/>
          </p:nvSpPr>
          <p:spPr>
            <a:xfrm>
              <a:off x="7453914" y="5529994"/>
              <a:ext cx="1539704" cy="445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Analysis Stack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E386B29-B75D-415C-907D-6F7A9BF00D46}"/>
                </a:ext>
              </a:extLst>
            </p:cNvPr>
            <p:cNvSpPr/>
            <p:nvPr/>
          </p:nvSpPr>
          <p:spPr>
            <a:xfrm>
              <a:off x="9257774" y="5106937"/>
              <a:ext cx="1611233" cy="423057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Factory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2FED610-E264-4DB2-ADFE-C79EEC637BB2}"/>
                </a:ext>
              </a:extLst>
            </p:cNvPr>
            <p:cNvSpPr/>
            <p:nvPr/>
          </p:nvSpPr>
          <p:spPr>
            <a:xfrm>
              <a:off x="9257774" y="5708285"/>
              <a:ext cx="1611233" cy="423057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Privacy Compliance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C23EC63-33F4-4B9A-9D66-0A57476EA9CE}"/>
                </a:ext>
              </a:extLst>
            </p:cNvPr>
            <p:cNvSpPr/>
            <p:nvPr/>
          </p:nvSpPr>
          <p:spPr>
            <a:xfrm>
              <a:off x="9242325" y="6309633"/>
              <a:ext cx="1611233" cy="423057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1" name="Arrow: Up-Down 40">
              <a:extLst>
                <a:ext uri="{FF2B5EF4-FFF2-40B4-BE49-F238E27FC236}">
                  <a16:creationId xmlns:a16="http://schemas.microsoft.com/office/drawing/2014/main" id="{FFDE848A-4A72-4C0F-A1E7-92C3A5CF5139}"/>
                </a:ext>
              </a:extLst>
            </p:cNvPr>
            <p:cNvSpPr/>
            <p:nvPr/>
          </p:nvSpPr>
          <p:spPr>
            <a:xfrm rot="19008709">
              <a:off x="8895312" y="2509844"/>
              <a:ext cx="372386" cy="836720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6CC07-2E90-4678-9272-9D118E1E3980}"/>
                </a:ext>
              </a:extLst>
            </p:cNvPr>
            <p:cNvSpPr txBox="1"/>
            <p:nvPr/>
          </p:nvSpPr>
          <p:spPr>
            <a:xfrm>
              <a:off x="6917914" y="5044285"/>
              <a:ext cx="1585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MIP Federated</a:t>
              </a: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FA848B8B-DC98-45A6-9BC1-99EB5C612A8C}"/>
                </a:ext>
              </a:extLst>
            </p:cNvPr>
            <p:cNvSpPr/>
            <p:nvPr/>
          </p:nvSpPr>
          <p:spPr>
            <a:xfrm rot="1345638">
              <a:off x="3679026" y="4347388"/>
              <a:ext cx="463128" cy="757787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Arrow: Up-Down 43">
              <a:extLst>
                <a:ext uri="{FF2B5EF4-FFF2-40B4-BE49-F238E27FC236}">
                  <a16:creationId xmlns:a16="http://schemas.microsoft.com/office/drawing/2014/main" id="{C594CCF5-52AA-4F6C-84F4-7E079860DD7B}"/>
                </a:ext>
              </a:extLst>
            </p:cNvPr>
            <p:cNvSpPr/>
            <p:nvPr/>
          </p:nvSpPr>
          <p:spPr>
            <a:xfrm rot="20137644">
              <a:off x="7941813" y="4380057"/>
              <a:ext cx="463128" cy="757787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35F00A67-C58D-4936-BD38-464BFFFE3EDD}"/>
                </a:ext>
              </a:extLst>
            </p:cNvPr>
            <p:cNvSpPr/>
            <p:nvPr/>
          </p:nvSpPr>
          <p:spPr>
            <a:xfrm>
              <a:off x="2054127" y="5924950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Pseudonymized Clinical 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8E53F1-7231-476D-804C-810C44E640C8}"/>
                </a:ext>
              </a:extLst>
            </p:cNvPr>
            <p:cNvSpPr/>
            <p:nvPr/>
          </p:nvSpPr>
          <p:spPr>
            <a:xfrm>
              <a:off x="2577756" y="5551077"/>
              <a:ext cx="1539704" cy="4452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Analysis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4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2D55808-81FE-889B-73D2-8D83564AC277}"/>
              </a:ext>
            </a:extLst>
          </p:cNvPr>
          <p:cNvGrpSpPr/>
          <p:nvPr/>
        </p:nvGrpSpPr>
        <p:grpSpPr>
          <a:xfrm>
            <a:off x="123547" y="-85725"/>
            <a:ext cx="11739892" cy="6943725"/>
            <a:chOff x="123547" y="-85725"/>
            <a:chExt cx="11739892" cy="6943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190B962-9D78-42E1-A663-E9B3CE217E95}"/>
                </a:ext>
              </a:extLst>
            </p:cNvPr>
            <p:cNvSpPr/>
            <p:nvPr/>
          </p:nvSpPr>
          <p:spPr>
            <a:xfrm>
              <a:off x="5601163" y="4395064"/>
              <a:ext cx="1907405" cy="23133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3C16936-2C60-44C8-9B95-037F88D684EE}"/>
                </a:ext>
              </a:extLst>
            </p:cNvPr>
            <p:cNvSpPr/>
            <p:nvPr/>
          </p:nvSpPr>
          <p:spPr>
            <a:xfrm>
              <a:off x="752475" y="144070"/>
              <a:ext cx="2790825" cy="385370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7667F-67CC-42E1-B8AC-6F64848794D6}"/>
                </a:ext>
              </a:extLst>
            </p:cNvPr>
            <p:cNvSpPr/>
            <p:nvPr/>
          </p:nvSpPr>
          <p:spPr>
            <a:xfrm>
              <a:off x="1656705" y="961346"/>
              <a:ext cx="3612231" cy="61255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BA88E51-40C2-432C-836B-65FFF414271F}"/>
                </a:ext>
              </a:extLst>
            </p:cNvPr>
            <p:cNvSpPr/>
            <p:nvPr/>
          </p:nvSpPr>
          <p:spPr>
            <a:xfrm>
              <a:off x="123547" y="961346"/>
              <a:ext cx="1381403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Authentication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3AE363B-66F4-4CB3-B20F-165F08B9F774}"/>
                </a:ext>
              </a:extLst>
            </p:cNvPr>
            <p:cNvSpPr/>
            <p:nvPr/>
          </p:nvSpPr>
          <p:spPr>
            <a:xfrm>
              <a:off x="132076" y="1920086"/>
              <a:ext cx="1287263" cy="6125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OpenID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 err="1">
                  <a:solidFill>
                    <a:schemeClr val="tx1"/>
                  </a:solidFill>
                </a:rPr>
                <a:t>AuthN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3A96DD-BCFA-42D8-A22A-0F9A0D82D383}"/>
                </a:ext>
              </a:extLst>
            </p:cNvPr>
            <p:cNvSpPr/>
            <p:nvPr/>
          </p:nvSpPr>
          <p:spPr>
            <a:xfrm>
              <a:off x="1656706" y="1920087"/>
              <a:ext cx="1539704" cy="405544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Analysis Stack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3402F5-1D3F-4D8C-9596-A21A5E9BC74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416" y="1592955"/>
              <a:ext cx="0" cy="3271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6DD39505-0086-4847-B056-CB1DF693FA82}"/>
                </a:ext>
              </a:extLst>
            </p:cNvPr>
            <p:cNvSpPr/>
            <p:nvPr/>
          </p:nvSpPr>
          <p:spPr>
            <a:xfrm>
              <a:off x="298251" y="5697128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Local 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1D766C-6A13-44C4-A7ED-D2195AD4E755}"/>
                </a:ext>
              </a:extLst>
            </p:cNvPr>
            <p:cNvSpPr/>
            <p:nvPr/>
          </p:nvSpPr>
          <p:spPr>
            <a:xfrm>
              <a:off x="914453" y="4099118"/>
              <a:ext cx="1628770" cy="8956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A94C773-5991-4579-9E20-FE79C231A912}"/>
                </a:ext>
              </a:extLst>
            </p:cNvPr>
            <p:cNvSpPr/>
            <p:nvPr/>
          </p:nvSpPr>
          <p:spPr>
            <a:xfrm>
              <a:off x="1166315" y="4251535"/>
              <a:ext cx="11920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3F5F34-4D66-48A1-8B31-6F03F189B024}"/>
                </a:ext>
              </a:extLst>
            </p:cNvPr>
            <p:cNvSpPr txBox="1"/>
            <p:nvPr/>
          </p:nvSpPr>
          <p:spPr>
            <a:xfrm>
              <a:off x="914453" y="4592572"/>
              <a:ext cx="892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Worker</a:t>
              </a:r>
            </a:p>
          </p:txBody>
        </p:sp>
        <p:sp>
          <p:nvSpPr>
            <p:cNvPr id="30" name="Flowchart: Multidocument 29">
              <a:extLst>
                <a:ext uri="{FF2B5EF4-FFF2-40B4-BE49-F238E27FC236}">
                  <a16:creationId xmlns:a16="http://schemas.microsoft.com/office/drawing/2014/main" id="{14F4A889-0E0E-4E6F-B351-59FA5D79686C}"/>
                </a:ext>
              </a:extLst>
            </p:cNvPr>
            <p:cNvSpPr/>
            <p:nvPr/>
          </p:nvSpPr>
          <p:spPr>
            <a:xfrm>
              <a:off x="3011614" y="4448923"/>
              <a:ext cx="1333500" cy="1167807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Library</a:t>
              </a:r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9D5A51D3-19B7-4A4C-9A2E-FC902F204C67}"/>
                </a:ext>
              </a:extLst>
            </p:cNvPr>
            <p:cNvSpPr/>
            <p:nvPr/>
          </p:nvSpPr>
          <p:spPr>
            <a:xfrm>
              <a:off x="3184731" y="5355806"/>
              <a:ext cx="1333500" cy="723900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Configuration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B2AC77F7-C3AC-4ABB-B9A2-FED40139D765}"/>
                </a:ext>
              </a:extLst>
            </p:cNvPr>
            <p:cNvSpPr/>
            <p:nvPr/>
          </p:nvSpPr>
          <p:spPr>
            <a:xfrm rot="16200000">
              <a:off x="2576621" y="4500137"/>
              <a:ext cx="435297" cy="368056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65987CF0-CF31-474E-A0D7-33D9BD621289}"/>
                </a:ext>
              </a:extLst>
            </p:cNvPr>
            <p:cNvSpPr/>
            <p:nvPr/>
          </p:nvSpPr>
          <p:spPr>
            <a:xfrm rot="10800000">
              <a:off x="1838827" y="611262"/>
              <a:ext cx="544986" cy="318795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C71ECD-16F5-4F0D-87C0-CA0778560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7001" y="-85725"/>
              <a:ext cx="3008" cy="694372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Magnetic Disk 43">
              <a:extLst>
                <a:ext uri="{FF2B5EF4-FFF2-40B4-BE49-F238E27FC236}">
                  <a16:creationId xmlns:a16="http://schemas.microsoft.com/office/drawing/2014/main" id="{1EEEE696-504D-493E-A9E9-E79449713A7E}"/>
                </a:ext>
              </a:extLst>
            </p:cNvPr>
            <p:cNvSpPr/>
            <p:nvPr/>
          </p:nvSpPr>
          <p:spPr>
            <a:xfrm>
              <a:off x="3659211" y="2398812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Operational Data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00B5473-9504-453B-9AB7-E4A501D908B0}"/>
                </a:ext>
              </a:extLst>
            </p:cNvPr>
            <p:cNvCxnSpPr>
              <a:cxnSpLocks/>
            </p:cNvCxnSpPr>
            <p:nvPr/>
          </p:nvCxnSpPr>
          <p:spPr>
            <a:xfrm>
              <a:off x="775707" y="1592955"/>
              <a:ext cx="0" cy="3271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EE36B2A-71BF-47E5-AD87-CF29056EEFC7}"/>
                </a:ext>
              </a:extLst>
            </p:cNvPr>
            <p:cNvCxnSpPr>
              <a:cxnSpLocks/>
            </p:cNvCxnSpPr>
            <p:nvPr/>
          </p:nvCxnSpPr>
          <p:spPr>
            <a:xfrm>
              <a:off x="1904060" y="3695963"/>
              <a:ext cx="5720" cy="33442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row: Up-Down 58">
              <a:extLst>
                <a:ext uri="{FF2B5EF4-FFF2-40B4-BE49-F238E27FC236}">
                  <a16:creationId xmlns:a16="http://schemas.microsoft.com/office/drawing/2014/main" id="{3DE82247-FB3D-4D5A-AEFF-0ADDD83D87B6}"/>
                </a:ext>
              </a:extLst>
            </p:cNvPr>
            <p:cNvSpPr/>
            <p:nvPr/>
          </p:nvSpPr>
          <p:spPr>
            <a:xfrm>
              <a:off x="947048" y="5075186"/>
              <a:ext cx="435304" cy="541544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Arrow: Up-Down 59">
              <a:extLst>
                <a:ext uri="{FF2B5EF4-FFF2-40B4-BE49-F238E27FC236}">
                  <a16:creationId xmlns:a16="http://schemas.microsoft.com/office/drawing/2014/main" id="{ABF4317A-8164-40CC-9054-FE339FEF341F}"/>
                </a:ext>
              </a:extLst>
            </p:cNvPr>
            <p:cNvSpPr/>
            <p:nvPr/>
          </p:nvSpPr>
          <p:spPr>
            <a:xfrm>
              <a:off x="4249222" y="1683060"/>
              <a:ext cx="435304" cy="642570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082D27-6C75-4B22-91E3-36CD82EC7043}"/>
                </a:ext>
              </a:extLst>
            </p:cNvPr>
            <p:cNvSpPr txBox="1"/>
            <p:nvPr/>
          </p:nvSpPr>
          <p:spPr>
            <a:xfrm>
              <a:off x="4254555" y="361339"/>
              <a:ext cx="1109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MIP Local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1F966A-B829-4F80-AC36-4F09499C69F8}"/>
                </a:ext>
              </a:extLst>
            </p:cNvPr>
            <p:cNvSpPr txBox="1"/>
            <p:nvPr/>
          </p:nvSpPr>
          <p:spPr>
            <a:xfrm>
              <a:off x="5431427" y="359135"/>
              <a:ext cx="1585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MIP Federated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067243B-7236-41D0-8883-B38D506841AC}"/>
                </a:ext>
              </a:extLst>
            </p:cNvPr>
            <p:cNvSpPr/>
            <p:nvPr/>
          </p:nvSpPr>
          <p:spPr>
            <a:xfrm>
              <a:off x="7298610" y="159119"/>
              <a:ext cx="2790825" cy="385370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3AC2118-E189-49D8-8E2C-355A372C7744}"/>
                </a:ext>
              </a:extLst>
            </p:cNvPr>
            <p:cNvSpPr/>
            <p:nvPr/>
          </p:nvSpPr>
          <p:spPr>
            <a:xfrm>
              <a:off x="7493247" y="961346"/>
              <a:ext cx="3473197" cy="61255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E1AC1B4-7DBE-4D5A-8E13-0FB6DE0294E8}"/>
                </a:ext>
              </a:extLst>
            </p:cNvPr>
            <p:cNvSpPr/>
            <p:nvPr/>
          </p:nvSpPr>
          <p:spPr>
            <a:xfrm>
              <a:off x="5960090" y="961346"/>
              <a:ext cx="1381403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Authentication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B9BF1DD-BF40-4581-9EA6-DF15C3FB080C}"/>
                </a:ext>
              </a:extLst>
            </p:cNvPr>
            <p:cNvSpPr/>
            <p:nvPr/>
          </p:nvSpPr>
          <p:spPr>
            <a:xfrm>
              <a:off x="5968619" y="1920086"/>
              <a:ext cx="1287263" cy="61255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OpenID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b="1" dirty="0" err="1">
                  <a:solidFill>
                    <a:schemeClr val="tx1"/>
                  </a:solidFill>
                </a:rPr>
                <a:t>AuthN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0874408-41DE-48A4-B415-D202B1ED76D6}"/>
                </a:ext>
              </a:extLst>
            </p:cNvPr>
            <p:cNvSpPr/>
            <p:nvPr/>
          </p:nvSpPr>
          <p:spPr>
            <a:xfrm>
              <a:off x="7508568" y="1843582"/>
              <a:ext cx="1539704" cy="49178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Analysis Stack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878DD8-7BCE-4F0A-8AAA-8FC10AFCE7D7}"/>
                </a:ext>
              </a:extLst>
            </p:cNvPr>
            <p:cNvCxnSpPr>
              <a:cxnSpLocks/>
            </p:cNvCxnSpPr>
            <p:nvPr/>
          </p:nvCxnSpPr>
          <p:spPr>
            <a:xfrm>
              <a:off x="7899513" y="1592955"/>
              <a:ext cx="0" cy="23462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Magnetic Disk 69">
              <a:extLst>
                <a:ext uri="{FF2B5EF4-FFF2-40B4-BE49-F238E27FC236}">
                  <a16:creationId xmlns:a16="http://schemas.microsoft.com/office/drawing/2014/main" id="{55BCF579-B2D2-4518-A969-0C4877B4D164}"/>
                </a:ext>
              </a:extLst>
            </p:cNvPr>
            <p:cNvSpPr/>
            <p:nvPr/>
          </p:nvSpPr>
          <p:spPr>
            <a:xfrm>
              <a:off x="5620430" y="5783265"/>
              <a:ext cx="1628775" cy="804298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Federated Data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549C528-D28B-439C-AFF1-D5B5AECE078F}"/>
                </a:ext>
              </a:extLst>
            </p:cNvPr>
            <p:cNvSpPr/>
            <p:nvPr/>
          </p:nvSpPr>
          <p:spPr>
            <a:xfrm>
              <a:off x="5669817" y="4526516"/>
              <a:ext cx="1628770" cy="7924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892EBEC-B71D-4A8F-B132-6633AD430A6A}"/>
                </a:ext>
              </a:extLst>
            </p:cNvPr>
            <p:cNvSpPr/>
            <p:nvPr/>
          </p:nvSpPr>
          <p:spPr>
            <a:xfrm>
              <a:off x="5921679" y="4678933"/>
              <a:ext cx="11920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2C8D094-4BB8-47C9-BAA9-5E5677C2F35B}"/>
                </a:ext>
              </a:extLst>
            </p:cNvPr>
            <p:cNvSpPr txBox="1"/>
            <p:nvPr/>
          </p:nvSpPr>
          <p:spPr>
            <a:xfrm>
              <a:off x="5669817" y="4962820"/>
              <a:ext cx="892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Worker</a:t>
              </a:r>
            </a:p>
          </p:txBody>
        </p:sp>
        <p:sp>
          <p:nvSpPr>
            <p:cNvPr id="74" name="Flowchart: Multidocument 73">
              <a:extLst>
                <a:ext uri="{FF2B5EF4-FFF2-40B4-BE49-F238E27FC236}">
                  <a16:creationId xmlns:a16="http://schemas.microsoft.com/office/drawing/2014/main" id="{1EA38AB7-93D7-4F93-9C4F-21C5B34B4CA5}"/>
                </a:ext>
              </a:extLst>
            </p:cNvPr>
            <p:cNvSpPr/>
            <p:nvPr/>
          </p:nvSpPr>
          <p:spPr>
            <a:xfrm>
              <a:off x="10356822" y="4797845"/>
              <a:ext cx="1333500" cy="1167807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Library</a:t>
              </a:r>
            </a:p>
          </p:txBody>
        </p:sp>
        <p:sp>
          <p:nvSpPr>
            <p:cNvPr id="75" name="Flowchart: Magnetic Disk 74">
              <a:extLst>
                <a:ext uri="{FF2B5EF4-FFF2-40B4-BE49-F238E27FC236}">
                  <a16:creationId xmlns:a16="http://schemas.microsoft.com/office/drawing/2014/main" id="{36D1F278-7759-431B-8ADA-59E38B441F7C}"/>
                </a:ext>
              </a:extLst>
            </p:cNvPr>
            <p:cNvSpPr/>
            <p:nvPr/>
          </p:nvSpPr>
          <p:spPr>
            <a:xfrm>
              <a:off x="10529939" y="5704728"/>
              <a:ext cx="1333500" cy="723900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Configuration</a:t>
              </a:r>
            </a:p>
          </p:txBody>
        </p:sp>
        <p:sp>
          <p:nvSpPr>
            <p:cNvPr id="76" name="Arrow: Up 75">
              <a:extLst>
                <a:ext uri="{FF2B5EF4-FFF2-40B4-BE49-F238E27FC236}">
                  <a16:creationId xmlns:a16="http://schemas.microsoft.com/office/drawing/2014/main" id="{1D6FC6CF-E13B-4166-B4A3-716B57DC25E1}"/>
                </a:ext>
              </a:extLst>
            </p:cNvPr>
            <p:cNvSpPr/>
            <p:nvPr/>
          </p:nvSpPr>
          <p:spPr>
            <a:xfrm rot="16200000">
              <a:off x="9880742" y="5107750"/>
              <a:ext cx="435297" cy="368056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F029ACCD-5F2A-4827-83D6-632759C15CE7}"/>
                </a:ext>
              </a:extLst>
            </p:cNvPr>
            <p:cNvSpPr/>
            <p:nvPr/>
          </p:nvSpPr>
          <p:spPr>
            <a:xfrm>
              <a:off x="9843497" y="2357343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Operational Data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80E118C-51D0-40D9-8B87-0C3E86C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6612250" y="1592955"/>
              <a:ext cx="0" cy="3271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B99711F-8806-429D-8E0A-4BCA62177B5A}"/>
                </a:ext>
              </a:extLst>
            </p:cNvPr>
            <p:cNvCxnSpPr>
              <a:cxnSpLocks/>
            </p:cNvCxnSpPr>
            <p:nvPr/>
          </p:nvCxnSpPr>
          <p:spPr>
            <a:xfrm>
              <a:off x="7735103" y="2341083"/>
              <a:ext cx="0" cy="29060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Arrow: Up-Down 79">
              <a:extLst>
                <a:ext uri="{FF2B5EF4-FFF2-40B4-BE49-F238E27FC236}">
                  <a16:creationId xmlns:a16="http://schemas.microsoft.com/office/drawing/2014/main" id="{70B7F5EB-5FDC-4A71-ABBA-7D024B3CDB5A}"/>
                </a:ext>
              </a:extLst>
            </p:cNvPr>
            <p:cNvSpPr/>
            <p:nvPr/>
          </p:nvSpPr>
          <p:spPr>
            <a:xfrm>
              <a:off x="5710904" y="5382730"/>
              <a:ext cx="231663" cy="399739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1" name="Arrow: Up-Down 80">
              <a:extLst>
                <a:ext uri="{FF2B5EF4-FFF2-40B4-BE49-F238E27FC236}">
                  <a16:creationId xmlns:a16="http://schemas.microsoft.com/office/drawing/2014/main" id="{1E9EB0F9-866E-43C0-9527-DBB32ADB0E26}"/>
                </a:ext>
              </a:extLst>
            </p:cNvPr>
            <p:cNvSpPr/>
            <p:nvPr/>
          </p:nvSpPr>
          <p:spPr>
            <a:xfrm>
              <a:off x="10357744" y="1714773"/>
              <a:ext cx="435304" cy="568316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53C10DD-4B31-45A4-97BD-7E10A955B494}"/>
                </a:ext>
              </a:extLst>
            </p:cNvPr>
            <p:cNvSpPr/>
            <p:nvPr/>
          </p:nvSpPr>
          <p:spPr>
            <a:xfrm>
              <a:off x="7199474" y="2926490"/>
              <a:ext cx="1185756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Exareme2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BB3174-9851-4990-A3D8-5ACB65FBFE78}"/>
                </a:ext>
              </a:extLst>
            </p:cNvPr>
            <p:cNvSpPr/>
            <p:nvPr/>
          </p:nvSpPr>
          <p:spPr>
            <a:xfrm>
              <a:off x="6985470" y="2631690"/>
              <a:ext cx="2243848" cy="100513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3D9919-53D3-403A-B040-E08CEEDAD680}"/>
                </a:ext>
              </a:extLst>
            </p:cNvPr>
            <p:cNvSpPr txBox="1"/>
            <p:nvPr/>
          </p:nvSpPr>
          <p:spPr>
            <a:xfrm>
              <a:off x="7652228" y="3267245"/>
              <a:ext cx="165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Analysis Engine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EFD0E5-8DB4-431D-B391-5CA297144501}"/>
                </a:ext>
              </a:extLst>
            </p:cNvPr>
            <p:cNvSpPr txBox="1"/>
            <p:nvPr/>
          </p:nvSpPr>
          <p:spPr>
            <a:xfrm>
              <a:off x="6368976" y="5449387"/>
              <a:ext cx="1142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Hospital 1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E11DDAF-BAD5-4AFE-A3D9-B684A2D04AA8}"/>
                </a:ext>
              </a:extLst>
            </p:cNvPr>
            <p:cNvSpPr/>
            <p:nvPr/>
          </p:nvSpPr>
          <p:spPr>
            <a:xfrm>
              <a:off x="5921679" y="4218194"/>
              <a:ext cx="165554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Privacy Compliance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604A55-0B9D-479C-8E5E-EA3EB575E108}"/>
                </a:ext>
              </a:extLst>
            </p:cNvPr>
            <p:cNvSpPr/>
            <p:nvPr/>
          </p:nvSpPr>
          <p:spPr>
            <a:xfrm>
              <a:off x="7938303" y="4395064"/>
              <a:ext cx="1907405" cy="23133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51ECA5BE-BE0A-4C1D-9F40-B8C3363DFF05}"/>
                </a:ext>
              </a:extLst>
            </p:cNvPr>
            <p:cNvSpPr/>
            <p:nvPr/>
          </p:nvSpPr>
          <p:spPr>
            <a:xfrm>
              <a:off x="7957570" y="5783265"/>
              <a:ext cx="1628775" cy="804298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Federated Data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64EA8DA-4AD2-4F62-86EB-CFE564B3B0B8}"/>
                </a:ext>
              </a:extLst>
            </p:cNvPr>
            <p:cNvSpPr/>
            <p:nvPr/>
          </p:nvSpPr>
          <p:spPr>
            <a:xfrm>
              <a:off x="8006957" y="4526516"/>
              <a:ext cx="1628770" cy="79247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5EF522D-6378-465F-868B-FE406175609F}"/>
                </a:ext>
              </a:extLst>
            </p:cNvPr>
            <p:cNvSpPr/>
            <p:nvPr/>
          </p:nvSpPr>
          <p:spPr>
            <a:xfrm>
              <a:off x="8258819" y="4678933"/>
              <a:ext cx="11920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636D962-01EB-43FE-93B7-07A941678CB4}"/>
                </a:ext>
              </a:extLst>
            </p:cNvPr>
            <p:cNvSpPr txBox="1"/>
            <p:nvPr/>
          </p:nvSpPr>
          <p:spPr>
            <a:xfrm>
              <a:off x="8006957" y="4962820"/>
              <a:ext cx="892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Worker</a:t>
              </a:r>
            </a:p>
          </p:txBody>
        </p:sp>
        <p:sp>
          <p:nvSpPr>
            <p:cNvPr id="95" name="Arrow: Up-Down 94">
              <a:extLst>
                <a:ext uri="{FF2B5EF4-FFF2-40B4-BE49-F238E27FC236}">
                  <a16:creationId xmlns:a16="http://schemas.microsoft.com/office/drawing/2014/main" id="{71FAD21E-AB44-40C8-9914-E8C3D6EFD3A5}"/>
                </a:ext>
              </a:extLst>
            </p:cNvPr>
            <p:cNvSpPr/>
            <p:nvPr/>
          </p:nvSpPr>
          <p:spPr>
            <a:xfrm>
              <a:off x="8048044" y="5382730"/>
              <a:ext cx="231663" cy="399739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EE1D27E-3FA5-4DD0-809E-A87251F0E7AF}"/>
                </a:ext>
              </a:extLst>
            </p:cNvPr>
            <p:cNvSpPr txBox="1"/>
            <p:nvPr/>
          </p:nvSpPr>
          <p:spPr>
            <a:xfrm>
              <a:off x="8677541" y="5449387"/>
              <a:ext cx="1177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Hospital N</a:t>
              </a: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4B36DFEA-B196-4356-8149-61770E01CAC9}"/>
                </a:ext>
              </a:extLst>
            </p:cNvPr>
            <p:cNvCxnSpPr>
              <a:cxnSpLocks/>
              <a:stCxn id="89" idx="0"/>
              <a:endCxn id="83" idx="2"/>
            </p:cNvCxnSpPr>
            <p:nvPr/>
          </p:nvCxnSpPr>
          <p:spPr>
            <a:xfrm rot="5400000" flipH="1" flipV="1">
              <a:off x="7137735" y="3248536"/>
              <a:ext cx="581374" cy="135794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EDE79C4A-96FA-4059-BD4E-6A3760B35146}"/>
                </a:ext>
              </a:extLst>
            </p:cNvPr>
            <p:cNvCxnSpPr>
              <a:cxnSpLocks/>
              <a:stCxn id="87" idx="0"/>
              <a:endCxn id="83" idx="2"/>
            </p:cNvCxnSpPr>
            <p:nvPr/>
          </p:nvCxnSpPr>
          <p:spPr>
            <a:xfrm rot="16200000" flipV="1">
              <a:off x="8311388" y="3432827"/>
              <a:ext cx="579399" cy="98738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Arrow: Up 116">
              <a:extLst>
                <a:ext uri="{FF2B5EF4-FFF2-40B4-BE49-F238E27FC236}">
                  <a16:creationId xmlns:a16="http://schemas.microsoft.com/office/drawing/2014/main" id="{DB9E834B-170B-4C55-A656-037C2D77AF1B}"/>
                </a:ext>
              </a:extLst>
            </p:cNvPr>
            <p:cNvSpPr/>
            <p:nvPr/>
          </p:nvSpPr>
          <p:spPr>
            <a:xfrm rot="10800000">
              <a:off x="8345649" y="611263"/>
              <a:ext cx="544986" cy="318795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02B11E3-A8D2-48EF-ABCD-38C0D62FB0D4}"/>
                </a:ext>
              </a:extLst>
            </p:cNvPr>
            <p:cNvSpPr/>
            <p:nvPr/>
          </p:nvSpPr>
          <p:spPr>
            <a:xfrm>
              <a:off x="8267007" y="4216219"/>
              <a:ext cx="165554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Privacy Compliance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B893F20-C0C6-4095-AAA1-209E32750CD0}"/>
                </a:ext>
              </a:extLst>
            </p:cNvPr>
            <p:cNvSpPr/>
            <p:nvPr/>
          </p:nvSpPr>
          <p:spPr>
            <a:xfrm>
              <a:off x="8360822" y="2267962"/>
              <a:ext cx="1407534" cy="4851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Resource Management Stack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09A8435-50BB-4135-83A8-9A9406C82F54}"/>
                </a:ext>
              </a:extLst>
            </p:cNvPr>
            <p:cNvSpPr txBox="1"/>
            <p:nvPr/>
          </p:nvSpPr>
          <p:spPr>
            <a:xfrm>
              <a:off x="7535803" y="518240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C559D5A-F4E1-4114-9920-C3DD28EC873B}"/>
                </a:ext>
              </a:extLst>
            </p:cNvPr>
            <p:cNvSpPr/>
            <p:nvPr/>
          </p:nvSpPr>
          <p:spPr>
            <a:xfrm>
              <a:off x="977723" y="2911158"/>
              <a:ext cx="1219106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Exareme2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A0C490D-1647-4CE0-AF16-77E87203F119}"/>
                </a:ext>
              </a:extLst>
            </p:cNvPr>
            <p:cNvSpPr/>
            <p:nvPr/>
          </p:nvSpPr>
          <p:spPr>
            <a:xfrm>
              <a:off x="760810" y="2639733"/>
              <a:ext cx="2243848" cy="100513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0618FE1-CBD5-4685-AE4E-5F25633A9FC6}"/>
                </a:ext>
              </a:extLst>
            </p:cNvPr>
            <p:cNvSpPr txBox="1"/>
            <p:nvPr/>
          </p:nvSpPr>
          <p:spPr>
            <a:xfrm>
              <a:off x="1427568" y="3275288"/>
              <a:ext cx="165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Analysis Engine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8F08D3F-AFDB-4EE9-B25B-6DFF20A09501}"/>
                </a:ext>
              </a:extLst>
            </p:cNvPr>
            <p:cNvSpPr/>
            <p:nvPr/>
          </p:nvSpPr>
          <p:spPr>
            <a:xfrm>
              <a:off x="2182928" y="2234189"/>
              <a:ext cx="1407534" cy="4851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Resource Management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00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265884AC-86B8-7E7E-BE8D-40E0D612A79E}"/>
              </a:ext>
            </a:extLst>
          </p:cNvPr>
          <p:cNvGrpSpPr/>
          <p:nvPr/>
        </p:nvGrpSpPr>
        <p:grpSpPr>
          <a:xfrm>
            <a:off x="1046586" y="438150"/>
            <a:ext cx="10224221" cy="6210300"/>
            <a:chOff x="1046586" y="438150"/>
            <a:chExt cx="10224221" cy="62103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BEE00D-CB20-440B-878F-F87A72C48070}"/>
                </a:ext>
              </a:extLst>
            </p:cNvPr>
            <p:cNvSpPr/>
            <p:nvPr/>
          </p:nvSpPr>
          <p:spPr>
            <a:xfrm>
              <a:off x="8804325" y="4631381"/>
              <a:ext cx="2237961" cy="19919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5B772B6B-92BC-4FCC-855F-A581A3529631}"/>
                </a:ext>
              </a:extLst>
            </p:cNvPr>
            <p:cNvSpPr/>
            <p:nvPr/>
          </p:nvSpPr>
          <p:spPr>
            <a:xfrm>
              <a:off x="2628966" y="923798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Clinical Dataset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79ACDA6-EA41-4DEF-8D14-167C65078BF4}"/>
                </a:ext>
              </a:extLst>
            </p:cNvPr>
            <p:cNvSpPr/>
            <p:nvPr/>
          </p:nvSpPr>
          <p:spPr>
            <a:xfrm>
              <a:off x="4553016" y="923798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Operational Data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E07CAE34-57AB-4CF3-BDB6-3529E8A0C91A}"/>
                </a:ext>
              </a:extLst>
            </p:cNvPr>
            <p:cNvSpPr/>
            <p:nvPr/>
          </p:nvSpPr>
          <p:spPr>
            <a:xfrm>
              <a:off x="3561836" y="1971548"/>
              <a:ext cx="1628775" cy="723900"/>
            </a:xfrm>
            <a:prstGeom prst="flowChartMagneticDisk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CDE/</a:t>
              </a:r>
              <a:r>
                <a:rPr lang="en-US" sz="1400" b="1" dirty="0" err="1">
                  <a:solidFill>
                    <a:schemeClr val="tx1"/>
                  </a:solidFill>
                </a:rPr>
                <a:t>Datamodel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E304CC-72C0-469D-9BCC-99AB0D719D9F}"/>
                </a:ext>
              </a:extLst>
            </p:cNvPr>
            <p:cNvSpPr/>
            <p:nvPr/>
          </p:nvSpPr>
          <p:spPr>
            <a:xfrm>
              <a:off x="2419416" y="438150"/>
              <a:ext cx="4019108" cy="255270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45EAE8-9F9B-412D-B4C7-764215A3CB55}"/>
                </a:ext>
              </a:extLst>
            </p:cNvPr>
            <p:cNvSpPr txBox="1"/>
            <p:nvPr/>
          </p:nvSpPr>
          <p:spPr>
            <a:xfrm>
              <a:off x="2628966" y="525891"/>
              <a:ext cx="1446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Local Storage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58A237-35CD-4D44-8D3E-5EF06201B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66" y="449691"/>
              <a:ext cx="0" cy="260578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CDD578A-42F9-495B-B4CC-E214DD13E75B}"/>
                </a:ext>
              </a:extLst>
            </p:cNvPr>
            <p:cNvSpPr/>
            <p:nvPr/>
          </p:nvSpPr>
          <p:spPr>
            <a:xfrm>
              <a:off x="1046586" y="895223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 Pre-processing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D573F6E-4715-4D74-9938-4A9CB3C5A679}"/>
                </a:ext>
              </a:extLst>
            </p:cNvPr>
            <p:cNvSpPr/>
            <p:nvPr/>
          </p:nvSpPr>
          <p:spPr>
            <a:xfrm>
              <a:off x="9567183" y="832109"/>
              <a:ext cx="410805" cy="175508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64405-A0F5-41E1-8F27-AA623ACB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276" y="459123"/>
              <a:ext cx="0" cy="260578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D1C344C8-0C32-418D-8546-BB11FE2598FE}"/>
                </a:ext>
              </a:extLst>
            </p:cNvPr>
            <p:cNvSpPr/>
            <p:nvPr/>
          </p:nvSpPr>
          <p:spPr>
            <a:xfrm rot="16200000">
              <a:off x="8848996" y="1528875"/>
              <a:ext cx="494899" cy="590546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01BC40-EA36-45B6-B2E7-6FA081DC7162}"/>
                </a:ext>
              </a:extLst>
            </p:cNvPr>
            <p:cNvSpPr/>
            <p:nvPr/>
          </p:nvSpPr>
          <p:spPr>
            <a:xfrm>
              <a:off x="8286082" y="438150"/>
              <a:ext cx="410805" cy="272933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1E339D0-366B-4D34-A046-8AEB4E3286AD}"/>
                </a:ext>
              </a:extLst>
            </p:cNvPr>
            <p:cNvSpPr/>
            <p:nvPr/>
          </p:nvSpPr>
          <p:spPr>
            <a:xfrm>
              <a:off x="6976716" y="471728"/>
              <a:ext cx="13345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AuthN</a:t>
              </a:r>
              <a:r>
                <a:rPr lang="en-US" sz="1400" b="1" dirty="0">
                  <a:solidFill>
                    <a:schemeClr val="tx1"/>
                  </a:solidFill>
                </a:rPr>
                <a:t> / </a:t>
              </a:r>
              <a:r>
                <a:rPr lang="en-US" sz="1400" b="1" dirty="0" err="1">
                  <a:solidFill>
                    <a:schemeClr val="tx1"/>
                  </a:solidFill>
                </a:rPr>
                <a:t>AuthZ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C292415-49AA-42A9-874E-4653C6C62295}"/>
                </a:ext>
              </a:extLst>
            </p:cNvPr>
            <p:cNvSpPr/>
            <p:nvPr/>
          </p:nvSpPr>
          <p:spPr>
            <a:xfrm>
              <a:off x="6976716" y="864652"/>
              <a:ext cx="13345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Pathology API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35B5D0F-98D5-449F-B7BF-AAEE8D9A306F}"/>
                </a:ext>
              </a:extLst>
            </p:cNvPr>
            <p:cNvSpPr/>
            <p:nvPr/>
          </p:nvSpPr>
          <p:spPr>
            <a:xfrm>
              <a:off x="6976716" y="1263068"/>
              <a:ext cx="1334564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F28BB4B-C9D6-4DC8-A623-7CC50D478270}"/>
                </a:ext>
              </a:extLst>
            </p:cNvPr>
            <p:cNvSpPr/>
            <p:nvPr/>
          </p:nvSpPr>
          <p:spPr>
            <a:xfrm>
              <a:off x="6976716" y="1661484"/>
              <a:ext cx="1334564" cy="343262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User Profile API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33855D0-C17E-4C13-A74B-D5BE9ED07311}"/>
                </a:ext>
              </a:extLst>
            </p:cNvPr>
            <p:cNvSpPr/>
            <p:nvPr/>
          </p:nvSpPr>
          <p:spPr>
            <a:xfrm>
              <a:off x="6976716" y="2453584"/>
              <a:ext cx="1334564" cy="34823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Experiment API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CD4918-E564-4659-A0AD-C6FFBD29FEBA}"/>
                </a:ext>
              </a:extLst>
            </p:cNvPr>
            <p:cNvSpPr txBox="1"/>
            <p:nvPr/>
          </p:nvSpPr>
          <p:spPr>
            <a:xfrm>
              <a:off x="1924027" y="3169121"/>
              <a:ext cx="189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Algorithm Factory</a:t>
              </a:r>
            </a:p>
          </p:txBody>
        </p:sp>
        <p:sp>
          <p:nvSpPr>
            <p:cNvPr id="25" name="Flowchart: Multidocument 24">
              <a:extLst>
                <a:ext uri="{FF2B5EF4-FFF2-40B4-BE49-F238E27FC236}">
                  <a16:creationId xmlns:a16="http://schemas.microsoft.com/office/drawing/2014/main" id="{6A7329F3-CCC6-4455-A1C2-A2CF4F36090F}"/>
                </a:ext>
              </a:extLst>
            </p:cNvPr>
            <p:cNvSpPr/>
            <p:nvPr/>
          </p:nvSpPr>
          <p:spPr>
            <a:xfrm>
              <a:off x="7757899" y="3405446"/>
              <a:ext cx="1333500" cy="1167807"/>
            </a:xfrm>
            <a:prstGeom prst="flowChartMultidocumen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Library</a:t>
              </a:r>
            </a:p>
          </p:txBody>
        </p:sp>
        <p:sp>
          <p:nvSpPr>
            <p:cNvPr id="26" name="Flowchart: Magnetic Disk 25">
              <a:extLst>
                <a:ext uri="{FF2B5EF4-FFF2-40B4-BE49-F238E27FC236}">
                  <a16:creationId xmlns:a16="http://schemas.microsoft.com/office/drawing/2014/main" id="{B2A2AFB2-B68E-4436-B41D-3726EE51BD9E}"/>
                </a:ext>
              </a:extLst>
            </p:cNvPr>
            <p:cNvSpPr/>
            <p:nvPr/>
          </p:nvSpPr>
          <p:spPr>
            <a:xfrm>
              <a:off x="8801172" y="3185805"/>
              <a:ext cx="1628775" cy="723900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Configuration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C99DD12-55AA-4850-9D05-525FE615D3B2}"/>
                </a:ext>
              </a:extLst>
            </p:cNvPr>
            <p:cNvSpPr/>
            <p:nvPr/>
          </p:nvSpPr>
          <p:spPr>
            <a:xfrm>
              <a:off x="4831288" y="3628070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Algorithm Selection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7F35B99-9755-497D-A81D-558315FA0D3B}"/>
                </a:ext>
              </a:extLst>
            </p:cNvPr>
            <p:cNvSpPr/>
            <p:nvPr/>
          </p:nvSpPr>
          <p:spPr>
            <a:xfrm>
              <a:off x="4831288" y="4013088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Configuration Binding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03295F-20B0-44E9-833E-B1BBB8D21230}"/>
                </a:ext>
              </a:extLst>
            </p:cNvPr>
            <p:cNvSpPr/>
            <p:nvPr/>
          </p:nvSpPr>
          <p:spPr>
            <a:xfrm>
              <a:off x="4831288" y="4401215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Binding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F08B1F0-EF6E-4DE5-B766-FB46BBFDA5EF}"/>
                </a:ext>
              </a:extLst>
            </p:cNvPr>
            <p:cNvSpPr/>
            <p:nvPr/>
          </p:nvSpPr>
          <p:spPr>
            <a:xfrm>
              <a:off x="4831288" y="4788829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Experiment Context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A14499-B3C0-4E95-AC86-F59CA3B184CB}"/>
                </a:ext>
              </a:extLst>
            </p:cNvPr>
            <p:cNvSpPr/>
            <p:nvPr/>
          </p:nvSpPr>
          <p:spPr>
            <a:xfrm>
              <a:off x="4542119" y="3480122"/>
              <a:ext cx="2363572" cy="3168328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C9E5A7-0FF8-4B7F-BEFD-16952B868DC7}"/>
                </a:ext>
              </a:extLst>
            </p:cNvPr>
            <p:cNvSpPr txBox="1"/>
            <p:nvPr/>
          </p:nvSpPr>
          <p:spPr>
            <a:xfrm>
              <a:off x="5441984" y="6251048"/>
              <a:ext cx="1524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Analysis Stack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67DEBB72-1580-4B8C-85BC-97E6B8FD6535}"/>
                </a:ext>
              </a:extLst>
            </p:cNvPr>
            <p:cNvSpPr/>
            <p:nvPr/>
          </p:nvSpPr>
          <p:spPr>
            <a:xfrm>
              <a:off x="1962022" y="3827176"/>
              <a:ext cx="1628775" cy="723900"/>
            </a:xfrm>
            <a:prstGeom prst="flowChartMagneticDisk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Experiment Data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DCC243-D996-4315-82DF-1CF61BA8D5B6}"/>
                </a:ext>
              </a:extLst>
            </p:cNvPr>
            <p:cNvSpPr/>
            <p:nvPr/>
          </p:nvSpPr>
          <p:spPr>
            <a:xfrm>
              <a:off x="2308410" y="5439434"/>
              <a:ext cx="2363572" cy="89567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DE2CDAE-9BA6-44E9-BFA6-689E75738E15}"/>
                </a:ext>
              </a:extLst>
            </p:cNvPr>
            <p:cNvSpPr/>
            <p:nvPr/>
          </p:nvSpPr>
          <p:spPr>
            <a:xfrm>
              <a:off x="2560272" y="5600975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Executor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CF20CA-A92D-4135-9E22-BC88A0F5B9FB}"/>
                </a:ext>
              </a:extLst>
            </p:cNvPr>
            <p:cNvSpPr txBox="1"/>
            <p:nvPr/>
          </p:nvSpPr>
          <p:spPr>
            <a:xfrm>
              <a:off x="2308410" y="5942012"/>
              <a:ext cx="892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Worker</a:t>
              </a:r>
            </a:p>
          </p:txBody>
        </p:sp>
        <p:sp>
          <p:nvSpPr>
            <p:cNvPr id="41" name="Arrow: Up 40">
              <a:extLst>
                <a:ext uri="{FF2B5EF4-FFF2-40B4-BE49-F238E27FC236}">
                  <a16:creationId xmlns:a16="http://schemas.microsoft.com/office/drawing/2014/main" id="{68E4B09E-9061-4A36-8F0E-D572E4AB5CB5}"/>
                </a:ext>
              </a:extLst>
            </p:cNvPr>
            <p:cNvSpPr/>
            <p:nvPr/>
          </p:nvSpPr>
          <p:spPr>
            <a:xfrm rot="16200000">
              <a:off x="7059302" y="3820648"/>
              <a:ext cx="544986" cy="673920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Arrow: Up-Down 41">
              <a:extLst>
                <a:ext uri="{FF2B5EF4-FFF2-40B4-BE49-F238E27FC236}">
                  <a16:creationId xmlns:a16="http://schemas.microsoft.com/office/drawing/2014/main" id="{2AC28BB8-F728-4FCC-869D-ECC7E3814B48}"/>
                </a:ext>
              </a:extLst>
            </p:cNvPr>
            <p:cNvSpPr/>
            <p:nvPr/>
          </p:nvSpPr>
          <p:spPr>
            <a:xfrm rot="13362496">
              <a:off x="6968924" y="2786823"/>
              <a:ext cx="538282" cy="764008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3" name="Arrow: Up-Down 42">
              <a:extLst>
                <a:ext uri="{FF2B5EF4-FFF2-40B4-BE49-F238E27FC236}">
                  <a16:creationId xmlns:a16="http://schemas.microsoft.com/office/drawing/2014/main" id="{EB3EC597-19EE-45A8-A98E-CED6E2335F73}"/>
                </a:ext>
              </a:extLst>
            </p:cNvPr>
            <p:cNvSpPr/>
            <p:nvPr/>
          </p:nvSpPr>
          <p:spPr>
            <a:xfrm rot="16200000">
              <a:off x="6282376" y="1418867"/>
              <a:ext cx="484745" cy="800410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17B5FB64-FF49-4A0B-AC7F-26D2D3D06673}"/>
                </a:ext>
              </a:extLst>
            </p:cNvPr>
            <p:cNvSpPr/>
            <p:nvPr/>
          </p:nvSpPr>
          <p:spPr>
            <a:xfrm rot="10800000">
              <a:off x="4128123" y="2780025"/>
              <a:ext cx="544986" cy="598929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AB0DF28E-B6C3-4463-B3FA-26B03EF50818}"/>
                </a:ext>
              </a:extLst>
            </p:cNvPr>
            <p:cNvSpPr/>
            <p:nvPr/>
          </p:nvSpPr>
          <p:spPr>
            <a:xfrm rot="5400000">
              <a:off x="1709444" y="1447851"/>
              <a:ext cx="494899" cy="752596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570050-F062-4A33-ABDB-789FEDF3FB9D}"/>
                </a:ext>
              </a:extLst>
            </p:cNvPr>
            <p:cNvSpPr/>
            <p:nvPr/>
          </p:nvSpPr>
          <p:spPr>
            <a:xfrm>
              <a:off x="6829607" y="4852032"/>
              <a:ext cx="2055054" cy="12052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34F98D-2963-4806-A7CE-D9F5107CA055}"/>
                </a:ext>
              </a:extLst>
            </p:cNvPr>
            <p:cNvSpPr txBox="1"/>
            <p:nvPr/>
          </p:nvSpPr>
          <p:spPr>
            <a:xfrm>
              <a:off x="7272634" y="5659921"/>
              <a:ext cx="1656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Analysis Engine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73401DE-EE5D-44D9-94A9-6BCDE08559F3}"/>
                </a:ext>
              </a:extLst>
            </p:cNvPr>
            <p:cNvSpPr/>
            <p:nvPr/>
          </p:nvSpPr>
          <p:spPr>
            <a:xfrm>
              <a:off x="7125490" y="5241305"/>
              <a:ext cx="1158087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Exareme2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9596EAE-B0DB-4650-9608-25ECB2389B64}"/>
                </a:ext>
              </a:extLst>
            </p:cNvPr>
            <p:cNvSpPr/>
            <p:nvPr/>
          </p:nvSpPr>
          <p:spPr>
            <a:xfrm>
              <a:off x="4823098" y="5189805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780F92-6B3B-4592-A2F4-BA35EF3B5E4F}"/>
                </a:ext>
              </a:extLst>
            </p:cNvPr>
            <p:cNvSpPr txBox="1"/>
            <p:nvPr/>
          </p:nvSpPr>
          <p:spPr>
            <a:xfrm>
              <a:off x="9116511" y="5943387"/>
              <a:ext cx="2154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Resource Management Stack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39B5454-468C-4651-A797-4C39902E750F}"/>
                </a:ext>
              </a:extLst>
            </p:cNvPr>
            <p:cNvSpPr/>
            <p:nvPr/>
          </p:nvSpPr>
          <p:spPr>
            <a:xfrm>
              <a:off x="9104460" y="4722564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Orchestrator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3861922-3067-42BF-B3C6-651FB58371E0}"/>
                </a:ext>
              </a:extLst>
            </p:cNvPr>
            <p:cNvSpPr/>
            <p:nvPr/>
          </p:nvSpPr>
          <p:spPr>
            <a:xfrm>
              <a:off x="9104460" y="5143455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3A7FA07-0783-4E63-907E-4C54200218E6}"/>
                </a:ext>
              </a:extLst>
            </p:cNvPr>
            <p:cNvSpPr/>
            <p:nvPr/>
          </p:nvSpPr>
          <p:spPr>
            <a:xfrm>
              <a:off x="9114075" y="5560100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59" name="Arrow: Up-Down 58">
              <a:extLst>
                <a:ext uri="{FF2B5EF4-FFF2-40B4-BE49-F238E27FC236}">
                  <a16:creationId xmlns:a16="http://schemas.microsoft.com/office/drawing/2014/main" id="{DC3754C7-87E7-4036-81D7-462A87C9BC9E}"/>
                </a:ext>
              </a:extLst>
            </p:cNvPr>
            <p:cNvSpPr/>
            <p:nvPr/>
          </p:nvSpPr>
          <p:spPr>
            <a:xfrm rot="10800000">
              <a:off x="2476967" y="4627087"/>
              <a:ext cx="481720" cy="723901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Arrow: Up-Down 59">
              <a:extLst>
                <a:ext uri="{FF2B5EF4-FFF2-40B4-BE49-F238E27FC236}">
                  <a16:creationId xmlns:a16="http://schemas.microsoft.com/office/drawing/2014/main" id="{0B51E582-DF04-45A7-83B2-878355B5C06A}"/>
                </a:ext>
              </a:extLst>
            </p:cNvPr>
            <p:cNvSpPr/>
            <p:nvPr/>
          </p:nvSpPr>
          <p:spPr>
            <a:xfrm rot="16200000">
              <a:off x="3795612" y="3824887"/>
              <a:ext cx="479946" cy="723901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AE1859C-83F8-40A0-A419-258EBB262413}"/>
                </a:ext>
              </a:extLst>
            </p:cNvPr>
            <p:cNvSpPr/>
            <p:nvPr/>
          </p:nvSpPr>
          <p:spPr>
            <a:xfrm>
              <a:off x="4823098" y="5570975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Execution Context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5D121F1-D896-4A8A-8122-8D1F8604863E}"/>
                </a:ext>
              </a:extLst>
            </p:cNvPr>
            <p:cNvSpPr/>
            <p:nvPr/>
          </p:nvSpPr>
          <p:spPr>
            <a:xfrm>
              <a:off x="4818232" y="5972887"/>
              <a:ext cx="1874378" cy="31879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Staging Area</a:t>
              </a:r>
            </a:p>
          </p:txBody>
        </p:sp>
        <p:sp>
          <p:nvSpPr>
            <p:cNvPr id="2" name="Rectangle: Rounded Corners 20">
              <a:extLst>
                <a:ext uri="{FF2B5EF4-FFF2-40B4-BE49-F238E27FC236}">
                  <a16:creationId xmlns:a16="http://schemas.microsoft.com/office/drawing/2014/main" id="{231FC654-B7CB-6BDA-B26A-FC7A07F5E025}"/>
                </a:ext>
              </a:extLst>
            </p:cNvPr>
            <p:cNvSpPr/>
            <p:nvPr/>
          </p:nvSpPr>
          <p:spPr>
            <a:xfrm>
              <a:off x="6976716" y="2069261"/>
              <a:ext cx="1334564" cy="328409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C5B73A2-72F2-70BF-2052-AA1B9FC2C700}"/>
              </a:ext>
            </a:extLst>
          </p:cNvPr>
          <p:cNvGrpSpPr/>
          <p:nvPr/>
        </p:nvGrpSpPr>
        <p:grpSpPr>
          <a:xfrm>
            <a:off x="180975" y="452757"/>
            <a:ext cx="11758887" cy="6208350"/>
            <a:chOff x="180975" y="452757"/>
            <a:chExt cx="11758887" cy="62083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0209CCC-5107-459D-8055-8E7BF5B0AD77}"/>
                </a:ext>
              </a:extLst>
            </p:cNvPr>
            <p:cNvSpPr/>
            <p:nvPr/>
          </p:nvSpPr>
          <p:spPr>
            <a:xfrm>
              <a:off x="282238" y="5549008"/>
              <a:ext cx="2794336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OpenID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 err="1">
                  <a:solidFill>
                    <a:schemeClr val="tx1"/>
                  </a:solidFill>
                </a:rPr>
                <a:t>AuthN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C2C3877-7A4C-412A-8277-C91B2E1725B4}"/>
                </a:ext>
              </a:extLst>
            </p:cNvPr>
            <p:cNvSpPr/>
            <p:nvPr/>
          </p:nvSpPr>
          <p:spPr>
            <a:xfrm>
              <a:off x="2182058" y="777161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12A2504-31F7-4694-93B1-B626D3003492}"/>
                </a:ext>
              </a:extLst>
            </p:cNvPr>
            <p:cNvSpPr/>
            <p:nvPr/>
          </p:nvSpPr>
          <p:spPr>
            <a:xfrm>
              <a:off x="2182058" y="1703028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Experiment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07DB6-7CED-4B6E-AC77-EB6183B43855}"/>
                </a:ext>
              </a:extLst>
            </p:cNvPr>
            <p:cNvSpPr/>
            <p:nvPr/>
          </p:nvSpPr>
          <p:spPr>
            <a:xfrm>
              <a:off x="393210" y="781600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Collaboration Tools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886216C-BAE0-4BD5-B8AB-F1ECF21DF255}"/>
                </a:ext>
              </a:extLst>
            </p:cNvPr>
            <p:cNvSpPr/>
            <p:nvPr/>
          </p:nvSpPr>
          <p:spPr>
            <a:xfrm>
              <a:off x="393210" y="1703028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Visualization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CF2368-BF55-45DF-9C6D-420EBD5EBAD6}"/>
                </a:ext>
              </a:extLst>
            </p:cNvPr>
            <p:cNvSpPr/>
            <p:nvPr/>
          </p:nvSpPr>
          <p:spPr>
            <a:xfrm>
              <a:off x="180975" y="452757"/>
              <a:ext cx="3395802" cy="220684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35D2E2-3D8E-46EA-864A-687A080EE0B8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803495" y="1326097"/>
              <a:ext cx="0" cy="3769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5E42D0-EBD0-4CC7-9316-8DC1FEC99FE1}"/>
                </a:ext>
              </a:extLst>
            </p:cNvPr>
            <p:cNvCxnSpPr>
              <a:cxnSpLocks/>
              <a:stCxn id="11" idx="1"/>
              <a:endCxn id="13" idx="3"/>
            </p:cNvCxnSpPr>
            <p:nvPr/>
          </p:nvCxnSpPr>
          <p:spPr>
            <a:xfrm flipH="1">
              <a:off x="1636083" y="1977496"/>
              <a:ext cx="545975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0E5C85-BF0F-488F-B672-F77135E4658A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1014647" y="1330536"/>
              <a:ext cx="0" cy="37249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058B653-A3C6-4679-8E14-70237B338526}"/>
                </a:ext>
              </a:extLst>
            </p:cNvPr>
            <p:cNvSpPr/>
            <p:nvPr/>
          </p:nvSpPr>
          <p:spPr>
            <a:xfrm>
              <a:off x="6365013" y="777162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B133F88-CFD7-4A51-99B7-131CBB0AC447}"/>
                </a:ext>
              </a:extLst>
            </p:cNvPr>
            <p:cNvSpPr/>
            <p:nvPr/>
          </p:nvSpPr>
          <p:spPr>
            <a:xfrm>
              <a:off x="6365013" y="1703029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CDE (</a:t>
              </a:r>
              <a:r>
                <a:rPr lang="en-US" sz="1400" dirty="0" err="1">
                  <a:solidFill>
                    <a:schemeClr val="tx1"/>
                  </a:solidFill>
                </a:rPr>
                <a:t>Datamodel</a:t>
              </a:r>
              <a:r>
                <a:rPr lang="en-US" sz="14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EA71321-7512-44D6-BCEE-20799E34A900}"/>
                </a:ext>
              </a:extLst>
            </p:cNvPr>
            <p:cNvSpPr/>
            <p:nvPr/>
          </p:nvSpPr>
          <p:spPr>
            <a:xfrm>
              <a:off x="4576165" y="781601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CDE  Exploration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D150767-46B8-4C71-8A57-9739682ECF2C}"/>
                </a:ext>
              </a:extLst>
            </p:cNvPr>
            <p:cNvSpPr/>
            <p:nvPr/>
          </p:nvSpPr>
          <p:spPr>
            <a:xfrm>
              <a:off x="4576165" y="1703029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Catalogue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C63484-A980-4624-ADF2-C17FFFD645F0}"/>
                </a:ext>
              </a:extLst>
            </p:cNvPr>
            <p:cNvSpPr/>
            <p:nvPr/>
          </p:nvSpPr>
          <p:spPr>
            <a:xfrm>
              <a:off x="4366614" y="452758"/>
              <a:ext cx="3388215" cy="2206840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1926EC8-1C1E-49D5-ACDC-3DFA74E59C1A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6986450" y="1326098"/>
              <a:ext cx="0" cy="37693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0C4352-E3FA-449A-AC29-0A68DCA0A6AD}"/>
                </a:ext>
              </a:extLst>
            </p:cNvPr>
            <p:cNvCxnSpPr>
              <a:cxnSpLocks/>
              <a:stCxn id="25" idx="1"/>
              <a:endCxn id="27" idx="3"/>
            </p:cNvCxnSpPr>
            <p:nvPr/>
          </p:nvCxnSpPr>
          <p:spPr>
            <a:xfrm flipH="1">
              <a:off x="5819038" y="1977497"/>
              <a:ext cx="545975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25C1BD3-64F3-40D6-AAB8-8B9B5F9F60E9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V="1">
              <a:off x="5197602" y="1330537"/>
              <a:ext cx="0" cy="37249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5CB9F5-79F6-4293-9FDD-6FCA4B4917DB}"/>
                </a:ext>
              </a:extLst>
            </p:cNvPr>
            <p:cNvSpPr/>
            <p:nvPr/>
          </p:nvSpPr>
          <p:spPr>
            <a:xfrm>
              <a:off x="8473039" y="452757"/>
              <a:ext cx="3466823" cy="2652573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F823C92-6B15-4D04-9ACA-0D461C505E93}"/>
                </a:ext>
              </a:extLst>
            </p:cNvPr>
            <p:cNvSpPr/>
            <p:nvPr/>
          </p:nvSpPr>
          <p:spPr>
            <a:xfrm>
              <a:off x="8683326" y="582778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 Quality Tool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74065F1-5A37-434C-A43D-EE068473F3B1}"/>
                </a:ext>
              </a:extLst>
            </p:cNvPr>
            <p:cNvSpPr/>
            <p:nvPr/>
          </p:nvSpPr>
          <p:spPr>
            <a:xfrm>
              <a:off x="8683326" y="1360221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Catalogue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1E96D97A-3DA1-4B61-A198-52CE5FD39201}"/>
                </a:ext>
              </a:extLst>
            </p:cNvPr>
            <p:cNvSpPr/>
            <p:nvPr/>
          </p:nvSpPr>
          <p:spPr>
            <a:xfrm>
              <a:off x="10471438" y="582778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MIP MAP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282C16A-8F7F-4D31-8A53-296FE20917EF}"/>
                </a:ext>
              </a:extLst>
            </p:cNvPr>
            <p:cNvSpPr/>
            <p:nvPr/>
          </p:nvSpPr>
          <p:spPr>
            <a:xfrm>
              <a:off x="10471438" y="1396287"/>
              <a:ext cx="1242873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MIP DMP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0384C4C-738F-4F3D-AAA6-752D543F5F2B}"/>
                </a:ext>
              </a:extLst>
            </p:cNvPr>
            <p:cNvSpPr/>
            <p:nvPr/>
          </p:nvSpPr>
          <p:spPr>
            <a:xfrm>
              <a:off x="8682590" y="2113627"/>
              <a:ext cx="1242873" cy="650514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MRI Neuro-</a:t>
              </a:r>
              <a:r>
                <a:rPr lang="en-US" sz="1400" dirty="0" err="1">
                  <a:solidFill>
                    <a:schemeClr val="tx1"/>
                  </a:solidFill>
                </a:rPr>
                <a:t>morphemetric</a:t>
              </a:r>
              <a:r>
                <a:rPr lang="en-US" sz="1400" dirty="0">
                  <a:solidFill>
                    <a:schemeClr val="tx1"/>
                  </a:solidFill>
                </a:rPr>
                <a:t> Pipeline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A50379-AA6E-47A5-9D3D-34A344E6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" y="4977509"/>
              <a:ext cx="746907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1653D-ED86-4D6E-9B41-72FF15FADD26}"/>
                </a:ext>
              </a:extLst>
            </p:cNvPr>
            <p:cNvSpPr txBox="1"/>
            <p:nvPr/>
          </p:nvSpPr>
          <p:spPr>
            <a:xfrm>
              <a:off x="7719210" y="4792843"/>
              <a:ext cx="1507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Interface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5A9048-9F01-427C-9BB6-6DC9B5A7E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931" y="5038369"/>
              <a:ext cx="0" cy="1438072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0BCDBD-FA18-41F1-B9F5-A618A590BB7D}"/>
                </a:ext>
              </a:extLst>
            </p:cNvPr>
            <p:cNvSpPr txBox="1"/>
            <p:nvPr/>
          </p:nvSpPr>
          <p:spPr>
            <a:xfrm>
              <a:off x="3612129" y="6291775"/>
              <a:ext cx="14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MIP Backend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6A61F96-A9AE-4871-819C-F3792800DA65}"/>
                </a:ext>
              </a:extLst>
            </p:cNvPr>
            <p:cNvSpPr/>
            <p:nvPr/>
          </p:nvSpPr>
          <p:spPr>
            <a:xfrm>
              <a:off x="3773290" y="5553504"/>
              <a:ext cx="5542988" cy="612559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 Gateway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6A155B-E3E2-4A49-956F-8EE2A1E08856}"/>
                </a:ext>
              </a:extLst>
            </p:cNvPr>
            <p:cNvSpPr txBox="1"/>
            <p:nvPr/>
          </p:nvSpPr>
          <p:spPr>
            <a:xfrm>
              <a:off x="198568" y="3869012"/>
              <a:ext cx="212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Management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B84D77-3192-4FA8-9DA6-B3BD69DEA70D}"/>
                </a:ext>
              </a:extLst>
            </p:cNvPr>
            <p:cNvSpPr txBox="1"/>
            <p:nvPr/>
          </p:nvSpPr>
          <p:spPr>
            <a:xfrm>
              <a:off x="4414239" y="2290265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D6E306-114F-4D78-BFE7-5139493F7762}"/>
                </a:ext>
              </a:extLst>
            </p:cNvPr>
            <p:cNvSpPr txBox="1"/>
            <p:nvPr/>
          </p:nvSpPr>
          <p:spPr>
            <a:xfrm>
              <a:off x="10135014" y="2723931"/>
              <a:ext cx="1772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Standalone Tools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0AF6F7-F2E7-4F36-8BB7-CB14105A59D0}"/>
                </a:ext>
              </a:extLst>
            </p:cNvPr>
            <p:cNvSpPr/>
            <p:nvPr/>
          </p:nvSpPr>
          <p:spPr>
            <a:xfrm>
              <a:off x="180975" y="3024988"/>
              <a:ext cx="3395802" cy="126681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53EBBB4-707C-431C-A319-03B34A63E18F}"/>
                </a:ext>
              </a:extLst>
            </p:cNvPr>
            <p:cNvSpPr/>
            <p:nvPr/>
          </p:nvSpPr>
          <p:spPr>
            <a:xfrm>
              <a:off x="332821" y="3264865"/>
              <a:ext cx="1405862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Authentication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9FCFCD7-4C12-4A33-BBCE-25FD6CE86E56}"/>
                </a:ext>
              </a:extLst>
            </p:cNvPr>
            <p:cNvSpPr/>
            <p:nvPr/>
          </p:nvSpPr>
          <p:spPr>
            <a:xfrm>
              <a:off x="1954799" y="3275557"/>
              <a:ext cx="1405862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Authorization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7CD1C9-7321-4977-8BF2-94C9065B2115}"/>
                </a:ext>
              </a:extLst>
            </p:cNvPr>
            <p:cNvSpPr txBox="1"/>
            <p:nvPr/>
          </p:nvSpPr>
          <p:spPr>
            <a:xfrm>
              <a:off x="210201" y="2300528"/>
              <a:ext cx="1025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Analytics</a:t>
              </a:r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134232D9-4477-47A5-94F3-28E1F5C60167}"/>
                </a:ext>
              </a:extLst>
            </p:cNvPr>
            <p:cNvSpPr/>
            <p:nvPr/>
          </p:nvSpPr>
          <p:spPr>
            <a:xfrm>
              <a:off x="1091288" y="4394878"/>
              <a:ext cx="805857" cy="896912"/>
            </a:xfrm>
            <a:prstGeom prst="upArrow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EFACD-531D-4F91-A730-77780FAFF81C}"/>
                </a:ext>
              </a:extLst>
            </p:cNvPr>
            <p:cNvSpPr/>
            <p:nvPr/>
          </p:nvSpPr>
          <p:spPr>
            <a:xfrm>
              <a:off x="4359027" y="3024988"/>
              <a:ext cx="3395802" cy="1266817"/>
            </a:xfrm>
            <a:prstGeom prst="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A1122B-A0ED-4CE1-89CF-4B6DF55EF44C}"/>
                </a:ext>
              </a:extLst>
            </p:cNvPr>
            <p:cNvSpPr txBox="1"/>
            <p:nvPr/>
          </p:nvSpPr>
          <p:spPr>
            <a:xfrm>
              <a:off x="4359027" y="3864986"/>
              <a:ext cx="17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Experience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9560CCD0-E71F-4A82-9E50-E65734B52389}"/>
                </a:ext>
              </a:extLst>
            </p:cNvPr>
            <p:cNvSpPr/>
            <p:nvPr/>
          </p:nvSpPr>
          <p:spPr>
            <a:xfrm>
              <a:off x="4494670" y="3257913"/>
              <a:ext cx="1405862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65" name="Arrow: Up-Down 64">
              <a:extLst>
                <a:ext uri="{FF2B5EF4-FFF2-40B4-BE49-F238E27FC236}">
                  <a16:creationId xmlns:a16="http://schemas.microsoft.com/office/drawing/2014/main" id="{4A59D4D0-D6B5-4808-8333-9B32B9384E06}"/>
                </a:ext>
              </a:extLst>
            </p:cNvPr>
            <p:cNvSpPr/>
            <p:nvPr/>
          </p:nvSpPr>
          <p:spPr>
            <a:xfrm>
              <a:off x="6626628" y="4394878"/>
              <a:ext cx="784828" cy="1032904"/>
            </a:xfrm>
            <a:prstGeom prst="upDownArrow">
              <a:avLst>
                <a:gd name="adj1" fmla="val 50000"/>
                <a:gd name="adj2" fmla="val 42082"/>
              </a:avLst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96D491F-225B-4756-A905-A314C9FC8F1C}"/>
                </a:ext>
              </a:extLst>
            </p:cNvPr>
            <p:cNvSpPr/>
            <p:nvPr/>
          </p:nvSpPr>
          <p:spPr>
            <a:xfrm>
              <a:off x="6202024" y="3257913"/>
              <a:ext cx="1405862" cy="548936"/>
            </a:xfrm>
            <a:prstGeom prst="roundRect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Exploration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0BCDBD-FA18-41F1-B9F5-A618A590BB7D}"/>
                </a:ext>
              </a:extLst>
            </p:cNvPr>
            <p:cNvSpPr txBox="1"/>
            <p:nvPr/>
          </p:nvSpPr>
          <p:spPr>
            <a:xfrm>
              <a:off x="251792" y="6291775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EBRAINS IAM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31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Grand écran</PresentationFormat>
  <Paragraphs>124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Papanikos Georgios</dc:creator>
  <cp:lastModifiedBy>Schaffhauser Birgit</cp:lastModifiedBy>
  <cp:revision>106</cp:revision>
  <dcterms:created xsi:type="dcterms:W3CDTF">2019-05-10T10:35:58Z</dcterms:created>
  <dcterms:modified xsi:type="dcterms:W3CDTF">2023-09-26T12:04:27Z</dcterms:modified>
</cp:coreProperties>
</file>