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EF7-351D-4FB5-AA6B-7611E76D323D}" type="datetimeFigureOut">
              <a:rPr lang="de-DE" smtClean="0"/>
              <a:t>02.09.2014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D847-F86E-48D5-9729-BE8F9EE5A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78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EF7-351D-4FB5-AA6B-7611E76D323D}" type="datetimeFigureOut">
              <a:rPr lang="de-DE" smtClean="0"/>
              <a:t>02.09.2014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D847-F86E-48D5-9729-BE8F9EE5A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7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EF7-351D-4FB5-AA6B-7611E76D323D}" type="datetimeFigureOut">
              <a:rPr lang="de-DE" smtClean="0"/>
              <a:t>02.09.2014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D847-F86E-48D5-9729-BE8F9EE5A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41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EF7-351D-4FB5-AA6B-7611E76D323D}" type="datetimeFigureOut">
              <a:rPr lang="de-DE" smtClean="0"/>
              <a:t>02.09.2014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D847-F86E-48D5-9729-BE8F9EE5A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82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EF7-351D-4FB5-AA6B-7611E76D323D}" type="datetimeFigureOut">
              <a:rPr lang="de-DE" smtClean="0"/>
              <a:t>02.09.2014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D847-F86E-48D5-9729-BE8F9EE5A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42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EF7-351D-4FB5-AA6B-7611E76D323D}" type="datetimeFigureOut">
              <a:rPr lang="de-DE" smtClean="0"/>
              <a:t>02.09.2014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D847-F86E-48D5-9729-BE8F9EE5A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61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EF7-351D-4FB5-AA6B-7611E76D323D}" type="datetimeFigureOut">
              <a:rPr lang="de-DE" smtClean="0"/>
              <a:t>02.09.2014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D847-F86E-48D5-9729-BE8F9EE5A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1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EF7-351D-4FB5-AA6B-7611E76D323D}" type="datetimeFigureOut">
              <a:rPr lang="de-DE" smtClean="0"/>
              <a:t>02.09.2014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D847-F86E-48D5-9729-BE8F9EE5A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77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EF7-351D-4FB5-AA6B-7611E76D323D}" type="datetimeFigureOut">
              <a:rPr lang="de-DE" smtClean="0"/>
              <a:t>02.09.2014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D847-F86E-48D5-9729-BE8F9EE5A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94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EF7-351D-4FB5-AA6B-7611E76D323D}" type="datetimeFigureOut">
              <a:rPr lang="de-DE" smtClean="0"/>
              <a:t>02.09.2014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D847-F86E-48D5-9729-BE8F9EE5A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52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EF7-351D-4FB5-AA6B-7611E76D323D}" type="datetimeFigureOut">
              <a:rPr lang="de-DE" smtClean="0"/>
              <a:t>02.09.2014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D847-F86E-48D5-9729-BE8F9EE5A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11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FEF7-351D-4FB5-AA6B-7611E76D323D}" type="datetimeFigureOut">
              <a:rPr lang="de-DE" smtClean="0"/>
              <a:t>02.09.2014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D847-F86E-48D5-9729-BE8F9EE5A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95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erader Verbinder 171"/>
          <p:cNvCxnSpPr/>
          <p:nvPr/>
        </p:nvCxnSpPr>
        <p:spPr>
          <a:xfrm>
            <a:off x="9607266" y="237124"/>
            <a:ext cx="30899" cy="55951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788547" y="308230"/>
            <a:ext cx="69901" cy="535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/>
          <p:nvPr/>
        </p:nvCxnSpPr>
        <p:spPr>
          <a:xfrm>
            <a:off x="4155336" y="255373"/>
            <a:ext cx="0" cy="54040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/>
          <p:nvPr/>
        </p:nvCxnSpPr>
        <p:spPr>
          <a:xfrm>
            <a:off x="7131482" y="276942"/>
            <a:ext cx="0" cy="56213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86032" y="1408670"/>
            <a:ext cx="197709" cy="214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165653" y="1194486"/>
            <a:ext cx="197709" cy="214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967944" y="1915297"/>
            <a:ext cx="197709" cy="214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53081" y="2475470"/>
            <a:ext cx="197709" cy="214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066798" y="2689654"/>
            <a:ext cx="197709" cy="214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50790" y="3216875"/>
            <a:ext cx="197709" cy="214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759593" y="3652666"/>
            <a:ext cx="197709" cy="2141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/>
          <p:cNvCxnSpPr>
            <a:stCxn id="4" idx="6"/>
            <a:endCxn id="8" idx="2"/>
          </p:cNvCxnSpPr>
          <p:nvPr/>
        </p:nvCxnSpPr>
        <p:spPr>
          <a:xfrm flipV="1">
            <a:off x="683741" y="1301578"/>
            <a:ext cx="481912" cy="214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4"/>
            <a:endCxn id="9" idx="7"/>
          </p:cNvCxnSpPr>
          <p:nvPr/>
        </p:nvCxnSpPr>
        <p:spPr>
          <a:xfrm flipH="1">
            <a:off x="1136699" y="1408670"/>
            <a:ext cx="127809" cy="53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4" idx="5"/>
            <a:endCxn id="9" idx="1"/>
          </p:cNvCxnSpPr>
          <p:nvPr/>
        </p:nvCxnSpPr>
        <p:spPr>
          <a:xfrm>
            <a:off x="654787" y="1591487"/>
            <a:ext cx="342111" cy="35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4" idx="4"/>
            <a:endCxn id="10" idx="0"/>
          </p:cNvCxnSpPr>
          <p:nvPr/>
        </p:nvCxnSpPr>
        <p:spPr>
          <a:xfrm flipH="1">
            <a:off x="551936" y="1622854"/>
            <a:ext cx="32951" cy="852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0" idx="6"/>
            <a:endCxn id="11" idx="1"/>
          </p:cNvCxnSpPr>
          <p:nvPr/>
        </p:nvCxnSpPr>
        <p:spPr>
          <a:xfrm>
            <a:off x="650790" y="2582562"/>
            <a:ext cx="444962" cy="13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0" idx="5"/>
            <a:endCxn id="13" idx="1"/>
          </p:cNvCxnSpPr>
          <p:nvPr/>
        </p:nvCxnSpPr>
        <p:spPr>
          <a:xfrm>
            <a:off x="621836" y="2658287"/>
            <a:ext cx="1166711" cy="1025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12" idx="7"/>
            <a:endCxn id="11" idx="3"/>
          </p:cNvCxnSpPr>
          <p:nvPr/>
        </p:nvCxnSpPr>
        <p:spPr>
          <a:xfrm flipV="1">
            <a:off x="819545" y="2872471"/>
            <a:ext cx="276207" cy="37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9" idx="3"/>
            <a:endCxn id="12" idx="0"/>
          </p:cNvCxnSpPr>
          <p:nvPr/>
        </p:nvCxnSpPr>
        <p:spPr>
          <a:xfrm flipH="1">
            <a:off x="749645" y="2098114"/>
            <a:ext cx="247253" cy="1118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9" idx="4"/>
            <a:endCxn id="11" idx="0"/>
          </p:cNvCxnSpPr>
          <p:nvPr/>
        </p:nvCxnSpPr>
        <p:spPr>
          <a:xfrm>
            <a:off x="1066799" y="2129481"/>
            <a:ext cx="98854" cy="560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0" idx="4"/>
            <a:endCxn id="12" idx="1"/>
          </p:cNvCxnSpPr>
          <p:nvPr/>
        </p:nvCxnSpPr>
        <p:spPr>
          <a:xfrm>
            <a:off x="551936" y="2689654"/>
            <a:ext cx="127808" cy="5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433692" y="1347361"/>
            <a:ext cx="2339546" cy="1808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ttp://clearpath.wpengine.netdna-cdn.com/wp-content/uploads/2013/01/mm_hus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768" y="1711971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hteck 34"/>
          <p:cNvSpPr/>
          <p:nvPr/>
        </p:nvSpPr>
        <p:spPr>
          <a:xfrm>
            <a:off x="9024445" y="1144984"/>
            <a:ext cx="1227440" cy="300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Camera</a:t>
            </a:r>
            <a:r>
              <a:rPr lang="de-DE" sz="1200" dirty="0" smtClean="0"/>
              <a:t>-Sensor</a:t>
            </a:r>
            <a:endParaRPr lang="de-DE" sz="1200" dirty="0"/>
          </a:p>
        </p:txBody>
      </p:sp>
      <p:sp>
        <p:nvSpPr>
          <p:cNvPr id="37" name="Rechteck 36"/>
          <p:cNvSpPr/>
          <p:nvPr/>
        </p:nvSpPr>
        <p:spPr>
          <a:xfrm>
            <a:off x="9184122" y="3351985"/>
            <a:ext cx="1227440" cy="300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Left</a:t>
            </a:r>
            <a:r>
              <a:rPr lang="de-DE" sz="1200" dirty="0" smtClean="0"/>
              <a:t> Motor</a:t>
            </a:r>
            <a:endParaRPr lang="de-DE" sz="1200" dirty="0"/>
          </a:p>
        </p:txBody>
      </p:sp>
      <p:sp>
        <p:nvSpPr>
          <p:cNvPr id="36" name="Textfeld 35"/>
          <p:cNvSpPr txBox="1"/>
          <p:nvPr/>
        </p:nvSpPr>
        <p:spPr>
          <a:xfrm>
            <a:off x="135348" y="655594"/>
            <a:ext cx="172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Brain Simulation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9964393" y="655594"/>
            <a:ext cx="180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World Simulation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4626114" y="655594"/>
            <a:ext cx="195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Transfer </a:t>
            </a:r>
            <a:r>
              <a:rPr lang="de-DE" dirty="0" err="1" smtClean="0"/>
              <a:t>Functions</a:t>
            </a:r>
            <a:endParaRPr lang="de-DE" dirty="0" smtClean="0"/>
          </a:p>
        </p:txBody>
      </p:sp>
      <p:sp>
        <p:nvSpPr>
          <p:cNvPr id="40" name="Textfeld 39"/>
          <p:cNvSpPr txBox="1"/>
          <p:nvPr/>
        </p:nvSpPr>
        <p:spPr>
          <a:xfrm>
            <a:off x="2502463" y="655594"/>
            <a:ext cx="14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Brain Adapter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7467865" y="651475"/>
            <a:ext cx="155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Robot Adapter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4337789" y="6087762"/>
            <a:ext cx="232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Closed</a:t>
            </a:r>
            <a:r>
              <a:rPr lang="de-DE" dirty="0" smtClean="0"/>
              <a:t> Loop Controller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2317220" y="6087762"/>
            <a:ext cx="166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Brain Controller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7375243" y="6087762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Robot Controller</a:t>
            </a:r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4810896" y="1515762"/>
            <a:ext cx="1614617" cy="490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smtClean="0"/>
              <a:t>Camera2Spikes</a:t>
            </a:r>
            <a:endParaRPr lang="de-DE" sz="1000" dirty="0"/>
          </a:p>
        </p:txBody>
      </p:sp>
      <p:sp>
        <p:nvSpPr>
          <p:cNvPr id="48" name="Rechteck 47"/>
          <p:cNvSpPr/>
          <p:nvPr/>
        </p:nvSpPr>
        <p:spPr>
          <a:xfrm>
            <a:off x="4810896" y="2373229"/>
            <a:ext cx="1614617" cy="490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smtClean="0"/>
              <a:t>Neuron2Motor</a:t>
            </a:r>
            <a:endParaRPr lang="de-DE" sz="1000" dirty="0"/>
          </a:p>
        </p:txBody>
      </p:sp>
      <p:sp>
        <p:nvSpPr>
          <p:cNvPr id="47" name="Rechteck 46"/>
          <p:cNvSpPr/>
          <p:nvPr/>
        </p:nvSpPr>
        <p:spPr>
          <a:xfrm>
            <a:off x="6628974" y="1161535"/>
            <a:ext cx="1005016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Camera</a:t>
            </a:r>
            <a:r>
              <a:rPr lang="de-DE" sz="1100" dirty="0" smtClean="0"/>
              <a:t> Subscriber</a:t>
            </a:r>
            <a:endParaRPr lang="de-DE" sz="1100" dirty="0"/>
          </a:p>
        </p:txBody>
      </p:sp>
      <p:sp>
        <p:nvSpPr>
          <p:cNvPr id="49" name="Rechteck 48"/>
          <p:cNvSpPr/>
          <p:nvPr/>
        </p:nvSpPr>
        <p:spPr>
          <a:xfrm>
            <a:off x="6614667" y="3055293"/>
            <a:ext cx="912394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Left</a:t>
            </a:r>
            <a:r>
              <a:rPr lang="de-DE" sz="1100" dirty="0" smtClean="0"/>
              <a:t> Motor Publisher</a:t>
            </a:r>
            <a:endParaRPr lang="de-DE" sz="1100" dirty="0"/>
          </a:p>
        </p:txBody>
      </p:sp>
      <p:sp>
        <p:nvSpPr>
          <p:cNvPr id="50" name="Rechteck 49"/>
          <p:cNvSpPr/>
          <p:nvPr/>
        </p:nvSpPr>
        <p:spPr>
          <a:xfrm>
            <a:off x="3572940" y="1174860"/>
            <a:ext cx="914400" cy="42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Spike Generator</a:t>
            </a:r>
            <a:endParaRPr lang="de-DE" sz="1100" dirty="0"/>
          </a:p>
        </p:txBody>
      </p:sp>
      <p:sp>
        <p:nvSpPr>
          <p:cNvPr id="51" name="Rechteck 50"/>
          <p:cNvSpPr/>
          <p:nvPr/>
        </p:nvSpPr>
        <p:spPr>
          <a:xfrm>
            <a:off x="3774052" y="3013568"/>
            <a:ext cx="762568" cy="40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Voltage</a:t>
            </a:r>
            <a:r>
              <a:rPr lang="de-DE" sz="1100" dirty="0" smtClean="0"/>
              <a:t> </a:t>
            </a:r>
            <a:r>
              <a:rPr lang="de-DE" sz="1100" dirty="0" err="1" smtClean="0"/>
              <a:t>Detector</a:t>
            </a:r>
            <a:endParaRPr lang="de-DE" sz="1100" dirty="0"/>
          </a:p>
        </p:txBody>
      </p:sp>
      <p:sp>
        <p:nvSpPr>
          <p:cNvPr id="52" name="Textfeld 51"/>
          <p:cNvSpPr txBox="1"/>
          <p:nvPr/>
        </p:nvSpPr>
        <p:spPr>
          <a:xfrm>
            <a:off x="1238914" y="3941567"/>
            <a:ext cx="885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Artificial</a:t>
            </a:r>
            <a:r>
              <a:rPr lang="de-DE" sz="800" dirty="0" smtClean="0"/>
              <a:t> </a:t>
            </a:r>
            <a:r>
              <a:rPr lang="de-DE" sz="800" dirty="0" err="1" smtClean="0"/>
              <a:t>neuron</a:t>
            </a:r>
            <a:endParaRPr lang="de-DE" sz="800" dirty="0"/>
          </a:p>
        </p:txBody>
      </p:sp>
      <p:sp>
        <p:nvSpPr>
          <p:cNvPr id="53" name="Rechteck 52"/>
          <p:cNvSpPr/>
          <p:nvPr/>
        </p:nvSpPr>
        <p:spPr>
          <a:xfrm>
            <a:off x="1426434" y="1161535"/>
            <a:ext cx="623124" cy="22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Generator Device</a:t>
            </a:r>
            <a:endParaRPr lang="de-DE" sz="800" dirty="0"/>
          </a:p>
        </p:txBody>
      </p:sp>
      <p:sp>
        <p:nvSpPr>
          <p:cNvPr id="54" name="Rechteck 53"/>
          <p:cNvSpPr/>
          <p:nvPr/>
        </p:nvSpPr>
        <p:spPr>
          <a:xfrm>
            <a:off x="2502463" y="1915297"/>
            <a:ext cx="1005017" cy="72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8051238" y="1884770"/>
            <a:ext cx="1005017" cy="72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2767914" y="2098114"/>
            <a:ext cx="474367" cy="14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2767914" y="2373229"/>
            <a:ext cx="474367" cy="15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mit Pfeil 58"/>
          <p:cNvCxnSpPr>
            <a:stCxn id="50" idx="1"/>
            <a:endCxn id="53" idx="3"/>
          </p:cNvCxnSpPr>
          <p:nvPr/>
        </p:nvCxnSpPr>
        <p:spPr>
          <a:xfrm flipH="1" flipV="1">
            <a:off x="2049558" y="1274439"/>
            <a:ext cx="1523382" cy="112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0"/>
            <a:endCxn id="50" idx="2"/>
          </p:cNvCxnSpPr>
          <p:nvPr/>
        </p:nvCxnSpPr>
        <p:spPr>
          <a:xfrm flipV="1">
            <a:off x="3005098" y="1598376"/>
            <a:ext cx="1025042" cy="49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55" idx="0"/>
            <a:endCxn id="53" idx="2"/>
          </p:cNvCxnSpPr>
          <p:nvPr/>
        </p:nvCxnSpPr>
        <p:spPr>
          <a:xfrm flipH="1" flipV="1">
            <a:off x="1737996" y="1387343"/>
            <a:ext cx="1267102" cy="710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5" name="Gerade Verbindung mit Pfeil 1024"/>
          <p:cNvCxnSpPr>
            <a:stCxn id="34" idx="1"/>
          </p:cNvCxnSpPr>
          <p:nvPr/>
        </p:nvCxnSpPr>
        <p:spPr>
          <a:xfrm flipH="1" flipV="1">
            <a:off x="3242281" y="2171827"/>
            <a:ext cx="1191411" cy="7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 Verbindung mit Pfeil 1027"/>
          <p:cNvCxnSpPr>
            <a:stCxn id="34" idx="1"/>
            <a:endCxn id="57" idx="3"/>
          </p:cNvCxnSpPr>
          <p:nvPr/>
        </p:nvCxnSpPr>
        <p:spPr>
          <a:xfrm flipH="1">
            <a:off x="3242281" y="2251464"/>
            <a:ext cx="1191411" cy="19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Gerade Verbindung mit Pfeil 1031"/>
          <p:cNvCxnSpPr>
            <a:stCxn id="57" idx="2"/>
            <a:endCxn id="51" idx="0"/>
          </p:cNvCxnSpPr>
          <p:nvPr/>
        </p:nvCxnSpPr>
        <p:spPr>
          <a:xfrm>
            <a:off x="3005098" y="2529016"/>
            <a:ext cx="1150238" cy="484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4" name="Rechteck 1033"/>
          <p:cNvSpPr/>
          <p:nvPr/>
        </p:nvSpPr>
        <p:spPr>
          <a:xfrm>
            <a:off x="8306650" y="2049162"/>
            <a:ext cx="494192" cy="162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5" name="Rechteck 1034"/>
          <p:cNvSpPr/>
          <p:nvPr/>
        </p:nvSpPr>
        <p:spPr>
          <a:xfrm>
            <a:off x="8306650" y="2351293"/>
            <a:ext cx="494192" cy="124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9" name="Gerade Verbindung mit Pfeil 1038"/>
          <p:cNvCxnSpPr>
            <a:stCxn id="49" idx="3"/>
            <a:endCxn id="37" idx="1"/>
          </p:cNvCxnSpPr>
          <p:nvPr/>
        </p:nvCxnSpPr>
        <p:spPr>
          <a:xfrm>
            <a:off x="7527061" y="3236526"/>
            <a:ext cx="1657061" cy="26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1" name="Gerade Verbindung mit Pfeil 1040"/>
          <p:cNvCxnSpPr>
            <a:stCxn id="1035" idx="2"/>
            <a:endCxn id="49" idx="0"/>
          </p:cNvCxnSpPr>
          <p:nvPr/>
        </p:nvCxnSpPr>
        <p:spPr>
          <a:xfrm flipH="1">
            <a:off x="7070864" y="2475470"/>
            <a:ext cx="1482882" cy="579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4" name="Gerade Verbindung mit Pfeil 1043"/>
          <p:cNvCxnSpPr>
            <a:stCxn id="13" idx="6"/>
            <a:endCxn id="51" idx="1"/>
          </p:cNvCxnSpPr>
          <p:nvPr/>
        </p:nvCxnSpPr>
        <p:spPr>
          <a:xfrm flipV="1">
            <a:off x="1957302" y="3216875"/>
            <a:ext cx="1816750" cy="542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6" name="Gerade Verbindung mit Pfeil 1045"/>
          <p:cNvCxnSpPr>
            <a:stCxn id="57" idx="2"/>
            <a:endCxn id="13" idx="7"/>
          </p:cNvCxnSpPr>
          <p:nvPr/>
        </p:nvCxnSpPr>
        <p:spPr>
          <a:xfrm flipH="1">
            <a:off x="1928348" y="2529016"/>
            <a:ext cx="1076750" cy="1155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8" name="Gerade Verbindung mit Pfeil 1047"/>
          <p:cNvCxnSpPr>
            <a:stCxn id="1035" idx="2"/>
            <a:endCxn id="37" idx="0"/>
          </p:cNvCxnSpPr>
          <p:nvPr/>
        </p:nvCxnSpPr>
        <p:spPr>
          <a:xfrm>
            <a:off x="8553746" y="2475470"/>
            <a:ext cx="1244096" cy="876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0" name="Gerade Verbindung mit Pfeil 1049"/>
          <p:cNvCxnSpPr>
            <a:stCxn id="1034" idx="0"/>
            <a:endCxn id="47" idx="2"/>
          </p:cNvCxnSpPr>
          <p:nvPr/>
        </p:nvCxnSpPr>
        <p:spPr>
          <a:xfrm flipH="1" flipV="1">
            <a:off x="7131482" y="1515762"/>
            <a:ext cx="1422264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2" name="Gerade Verbindung mit Pfeil 1051"/>
          <p:cNvCxnSpPr>
            <a:stCxn id="1034" idx="0"/>
            <a:endCxn id="35" idx="2"/>
          </p:cNvCxnSpPr>
          <p:nvPr/>
        </p:nvCxnSpPr>
        <p:spPr>
          <a:xfrm flipV="1">
            <a:off x="8553746" y="1445665"/>
            <a:ext cx="1084419" cy="603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5" name="Gerade Verbindung mit Pfeil 1054"/>
          <p:cNvCxnSpPr>
            <a:stCxn id="35" idx="1"/>
            <a:endCxn id="47" idx="3"/>
          </p:cNvCxnSpPr>
          <p:nvPr/>
        </p:nvCxnSpPr>
        <p:spPr>
          <a:xfrm flipH="1">
            <a:off x="7633990" y="1295325"/>
            <a:ext cx="1390455" cy="43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7" name="Gerade Verbindung mit Pfeil 1056"/>
          <p:cNvCxnSpPr>
            <a:stCxn id="34" idx="3"/>
            <a:endCxn id="1034" idx="1"/>
          </p:cNvCxnSpPr>
          <p:nvPr/>
        </p:nvCxnSpPr>
        <p:spPr>
          <a:xfrm flipV="1">
            <a:off x="6773238" y="2130404"/>
            <a:ext cx="1533412" cy="12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Gerade Verbindung mit Pfeil 1058"/>
          <p:cNvCxnSpPr>
            <a:stCxn id="34" idx="3"/>
            <a:endCxn id="1035" idx="1"/>
          </p:cNvCxnSpPr>
          <p:nvPr/>
        </p:nvCxnSpPr>
        <p:spPr>
          <a:xfrm>
            <a:off x="6773238" y="2251464"/>
            <a:ext cx="1533412" cy="16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Rechteck 1061"/>
          <p:cNvSpPr/>
          <p:nvPr/>
        </p:nvSpPr>
        <p:spPr>
          <a:xfrm>
            <a:off x="4810896" y="4769708"/>
            <a:ext cx="1614617" cy="88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3" name="Rechteck 1062"/>
          <p:cNvSpPr/>
          <p:nvPr/>
        </p:nvSpPr>
        <p:spPr>
          <a:xfrm>
            <a:off x="7577370" y="4769707"/>
            <a:ext cx="1108111" cy="88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/>
          <p:cNvSpPr/>
          <p:nvPr/>
        </p:nvSpPr>
        <p:spPr>
          <a:xfrm>
            <a:off x="2550928" y="4769708"/>
            <a:ext cx="1108111" cy="88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5" name="Gerade Verbindung mit Pfeil 1064"/>
          <p:cNvCxnSpPr>
            <a:stCxn id="1062" idx="1"/>
            <a:endCxn id="104" idx="3"/>
          </p:cNvCxnSpPr>
          <p:nvPr/>
        </p:nvCxnSpPr>
        <p:spPr>
          <a:xfrm flipH="1">
            <a:off x="3659039" y="5214552"/>
            <a:ext cx="1151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7" name="Gerade Verbindung mit Pfeil 1066"/>
          <p:cNvCxnSpPr>
            <a:stCxn id="1062" idx="3"/>
            <a:endCxn id="1063" idx="1"/>
          </p:cNvCxnSpPr>
          <p:nvPr/>
        </p:nvCxnSpPr>
        <p:spPr>
          <a:xfrm flipV="1">
            <a:off x="6425513" y="5214551"/>
            <a:ext cx="115185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9" name="Gerade Verbindung mit Pfeil 1068"/>
          <p:cNvCxnSpPr>
            <a:stCxn id="1062" idx="0"/>
            <a:endCxn id="186" idx="2"/>
          </p:cNvCxnSpPr>
          <p:nvPr/>
        </p:nvCxnSpPr>
        <p:spPr>
          <a:xfrm flipH="1" flipV="1">
            <a:off x="5584936" y="3288830"/>
            <a:ext cx="33269" cy="1480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5" name="Gerade Verbindung mit Pfeil 1074"/>
          <p:cNvCxnSpPr>
            <a:stCxn id="45" idx="1"/>
            <a:endCxn id="50" idx="3"/>
          </p:cNvCxnSpPr>
          <p:nvPr/>
        </p:nvCxnSpPr>
        <p:spPr>
          <a:xfrm flipH="1" flipV="1">
            <a:off x="4487340" y="1386618"/>
            <a:ext cx="323556" cy="374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7" name="Gerade Verbindung mit Pfeil 1076"/>
          <p:cNvCxnSpPr>
            <a:stCxn id="47" idx="1"/>
            <a:endCxn id="45" idx="3"/>
          </p:cNvCxnSpPr>
          <p:nvPr/>
        </p:nvCxnSpPr>
        <p:spPr>
          <a:xfrm flipH="1">
            <a:off x="6425513" y="1338649"/>
            <a:ext cx="203461" cy="422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1" name="Gerade Verbindung mit Pfeil 1080"/>
          <p:cNvCxnSpPr>
            <a:stCxn id="51" idx="3"/>
            <a:endCxn id="48" idx="1"/>
          </p:cNvCxnSpPr>
          <p:nvPr/>
        </p:nvCxnSpPr>
        <p:spPr>
          <a:xfrm flipV="1">
            <a:off x="4536620" y="2618671"/>
            <a:ext cx="274276" cy="598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3" name="Gerade Verbindung mit Pfeil 1082"/>
          <p:cNvCxnSpPr>
            <a:stCxn id="48" idx="3"/>
            <a:endCxn id="49" idx="1"/>
          </p:cNvCxnSpPr>
          <p:nvPr/>
        </p:nvCxnSpPr>
        <p:spPr>
          <a:xfrm>
            <a:off x="6425513" y="2618671"/>
            <a:ext cx="189154" cy="617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9803796" y="5686040"/>
            <a:ext cx="259045" cy="7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/>
          <p:nvPr/>
        </p:nvCxnSpPr>
        <p:spPr>
          <a:xfrm>
            <a:off x="9797843" y="5978116"/>
            <a:ext cx="259045" cy="7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Gerade Verbindung mit Pfeil 144"/>
          <p:cNvCxnSpPr/>
          <p:nvPr/>
        </p:nvCxnSpPr>
        <p:spPr>
          <a:xfrm>
            <a:off x="9797842" y="6294691"/>
            <a:ext cx="259045" cy="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0151232" y="5555287"/>
            <a:ext cx="807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Data Flow</a:t>
            </a:r>
            <a:endParaRPr lang="de-DE" sz="12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10151231" y="5839616"/>
            <a:ext cx="706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Controls</a:t>
            </a:r>
            <a:endParaRPr lang="de-DE" sz="1200" dirty="0"/>
          </a:p>
        </p:txBody>
      </p:sp>
      <p:sp>
        <p:nvSpPr>
          <p:cNvPr id="148" name="Textfeld 147"/>
          <p:cNvSpPr txBox="1"/>
          <p:nvPr/>
        </p:nvSpPr>
        <p:spPr>
          <a:xfrm>
            <a:off x="10154491" y="6167610"/>
            <a:ext cx="750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Requests</a:t>
            </a:r>
            <a:endParaRPr lang="de-DE" sz="1200" dirty="0"/>
          </a:p>
        </p:txBody>
      </p:sp>
      <p:cxnSp>
        <p:nvCxnSpPr>
          <p:cNvPr id="91" name="Gewinkelte Verbindung 90"/>
          <p:cNvCxnSpPr>
            <a:stCxn id="1063" idx="3"/>
            <a:endCxn id="1026" idx="2"/>
          </p:cNvCxnSpPr>
          <p:nvPr/>
        </p:nvCxnSpPr>
        <p:spPr>
          <a:xfrm flipV="1">
            <a:off x="8685481" y="3140721"/>
            <a:ext cx="2146787" cy="20738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Gewinkelte Verbindung 92"/>
          <p:cNvCxnSpPr>
            <a:stCxn id="104" idx="1"/>
          </p:cNvCxnSpPr>
          <p:nvPr/>
        </p:nvCxnSpPr>
        <p:spPr>
          <a:xfrm rot="10800000">
            <a:off x="749646" y="3717800"/>
            <a:ext cx="1801283" cy="1496753"/>
          </a:xfrm>
          <a:prstGeom prst="bentConnector3">
            <a:avLst>
              <a:gd name="adj1" fmla="val 998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7665761" y="4885037"/>
            <a:ext cx="965129" cy="6702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RunStep</a:t>
            </a:r>
            <a:r>
              <a:rPr lang="de-DE" sz="1200" dirty="0" smtClean="0"/>
              <a:t>(</a:t>
            </a:r>
            <a:r>
              <a:rPr lang="de-DE" sz="1200" dirty="0" err="1" smtClean="0"/>
              <a:t>dt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182" name="Rechteck 181"/>
          <p:cNvSpPr/>
          <p:nvPr/>
        </p:nvSpPr>
        <p:spPr>
          <a:xfrm>
            <a:off x="2631312" y="4879425"/>
            <a:ext cx="965129" cy="6702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RunStep</a:t>
            </a:r>
            <a:r>
              <a:rPr lang="de-DE" sz="1200" dirty="0" smtClean="0"/>
              <a:t>(</a:t>
            </a:r>
            <a:r>
              <a:rPr lang="de-DE" sz="1200" dirty="0" err="1" smtClean="0"/>
              <a:t>dt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111" name="Rechteck 110"/>
          <p:cNvSpPr/>
          <p:nvPr/>
        </p:nvSpPr>
        <p:spPr>
          <a:xfrm>
            <a:off x="4934465" y="4879425"/>
            <a:ext cx="1375719" cy="3351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112" name="Rechteck 111"/>
          <p:cNvSpPr/>
          <p:nvPr/>
        </p:nvSpPr>
        <p:spPr>
          <a:xfrm>
            <a:off x="4934465" y="5288692"/>
            <a:ext cx="1375719" cy="2609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Stop</a:t>
            </a:r>
            <a:endParaRPr lang="de-DE" dirty="0"/>
          </a:p>
        </p:txBody>
      </p:sp>
      <p:sp>
        <p:nvSpPr>
          <p:cNvPr id="186" name="Rechteck 185"/>
          <p:cNvSpPr/>
          <p:nvPr/>
        </p:nvSpPr>
        <p:spPr>
          <a:xfrm>
            <a:off x="4897076" y="3027848"/>
            <a:ext cx="1375719" cy="2609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3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 Hinkel</dc:creator>
  <cp:lastModifiedBy>Georg Hinkel</cp:lastModifiedBy>
  <cp:revision>4</cp:revision>
  <dcterms:created xsi:type="dcterms:W3CDTF">2014-09-02T13:38:32Z</dcterms:created>
  <dcterms:modified xsi:type="dcterms:W3CDTF">2014-09-02T14:10:12Z</dcterms:modified>
</cp:coreProperties>
</file>