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FB99-D52A-496A-A32E-0DC08CA1F369}" type="datetimeFigureOut">
              <a:rPr lang="de-DE" smtClean="0"/>
              <a:t>25.08.2014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D31F-A341-4949-9CE8-057CDB06B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45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FB99-D52A-496A-A32E-0DC08CA1F369}" type="datetimeFigureOut">
              <a:rPr lang="de-DE" smtClean="0"/>
              <a:t>25.08.2014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D31F-A341-4949-9CE8-057CDB06B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53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FB99-D52A-496A-A32E-0DC08CA1F369}" type="datetimeFigureOut">
              <a:rPr lang="de-DE" smtClean="0"/>
              <a:t>25.08.2014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D31F-A341-4949-9CE8-057CDB06B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72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FB99-D52A-496A-A32E-0DC08CA1F369}" type="datetimeFigureOut">
              <a:rPr lang="de-DE" smtClean="0"/>
              <a:t>25.08.2014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D31F-A341-4949-9CE8-057CDB06B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41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FB99-D52A-496A-A32E-0DC08CA1F369}" type="datetimeFigureOut">
              <a:rPr lang="de-DE" smtClean="0"/>
              <a:t>25.08.2014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D31F-A341-4949-9CE8-057CDB06B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74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FB99-D52A-496A-A32E-0DC08CA1F369}" type="datetimeFigureOut">
              <a:rPr lang="de-DE" smtClean="0"/>
              <a:t>25.08.2014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D31F-A341-4949-9CE8-057CDB06B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7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FB99-D52A-496A-A32E-0DC08CA1F369}" type="datetimeFigureOut">
              <a:rPr lang="de-DE" smtClean="0"/>
              <a:t>25.08.2014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D31F-A341-4949-9CE8-057CDB06B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83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FB99-D52A-496A-A32E-0DC08CA1F369}" type="datetimeFigureOut">
              <a:rPr lang="de-DE" smtClean="0"/>
              <a:t>25.08.2014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D31F-A341-4949-9CE8-057CDB06B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04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FB99-D52A-496A-A32E-0DC08CA1F369}" type="datetimeFigureOut">
              <a:rPr lang="de-DE" smtClean="0"/>
              <a:t>25.08.2014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D31F-A341-4949-9CE8-057CDB06B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96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FB99-D52A-496A-A32E-0DC08CA1F369}" type="datetimeFigureOut">
              <a:rPr lang="de-DE" smtClean="0"/>
              <a:t>25.08.2014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D31F-A341-4949-9CE8-057CDB06B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5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FB99-D52A-496A-A32E-0DC08CA1F369}" type="datetimeFigureOut">
              <a:rPr lang="de-DE" smtClean="0"/>
              <a:t>25.08.2014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D31F-A341-4949-9CE8-057CDB06B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22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1FB99-D52A-496A-A32E-0DC08CA1F369}" type="datetimeFigureOut">
              <a:rPr lang="de-DE" smtClean="0"/>
              <a:t>25.08.2014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3D31F-A341-4949-9CE8-057CDB06B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88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Transfer </a:t>
            </a:r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HBP – </a:t>
            </a:r>
            <a:r>
              <a:rPr lang="de-DE" dirty="0" err="1" smtClean="0"/>
              <a:t>Neurobotics</a:t>
            </a:r>
            <a:r>
              <a:rPr lang="de-DE" dirty="0" smtClean="0"/>
              <a:t> Project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59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Neurons </a:t>
            </a:r>
            <a:r>
              <a:rPr lang="de-DE" dirty="0" err="1" smtClean="0"/>
              <a:t>occasionally</a:t>
            </a:r>
            <a:r>
              <a:rPr lang="de-DE" dirty="0" smtClean="0"/>
              <a:t> send </a:t>
            </a:r>
            <a:r>
              <a:rPr lang="de-DE" dirty="0" err="1" smtClean="0"/>
              <a:t>spikes</a:t>
            </a:r>
            <a:endParaRPr lang="de-DE" dirty="0" smtClean="0"/>
          </a:p>
          <a:p>
            <a:pPr lvl="1"/>
            <a:r>
              <a:rPr lang="de-DE" dirty="0" smtClean="0"/>
              <a:t>Transfer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 smtClean="0"/>
              <a:t>robot</a:t>
            </a:r>
            <a:r>
              <a:rPr lang="de-DE" dirty="0" smtClean="0"/>
              <a:t> </a:t>
            </a:r>
            <a:r>
              <a:rPr lang="de-DE" dirty="0" err="1" smtClean="0"/>
              <a:t>messages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Robot </a:t>
            </a:r>
            <a:r>
              <a:rPr lang="de-DE" dirty="0" err="1" smtClean="0"/>
              <a:t>continuously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spontanously</a:t>
            </a:r>
            <a:r>
              <a:rPr lang="de-DE" dirty="0" smtClean="0"/>
              <a:t> </a:t>
            </a:r>
            <a:r>
              <a:rPr lang="de-DE" dirty="0" err="1" smtClean="0"/>
              <a:t>sends</a:t>
            </a:r>
            <a:r>
              <a:rPr lang="de-DE" dirty="0" smtClean="0"/>
              <a:t> </a:t>
            </a:r>
            <a:r>
              <a:rPr lang="de-DE" dirty="0" err="1" smtClean="0"/>
              <a:t>messages</a:t>
            </a:r>
            <a:endParaRPr lang="de-DE" dirty="0" smtClean="0"/>
          </a:p>
          <a:p>
            <a:pPr lvl="1"/>
            <a:r>
              <a:rPr lang="de-DE" dirty="0" smtClean="0"/>
              <a:t>Transfer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spikes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neurons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assumptions</a:t>
            </a:r>
            <a:r>
              <a:rPr lang="de-DE" dirty="0" smtClean="0"/>
              <a:t> on </a:t>
            </a:r>
            <a:r>
              <a:rPr lang="de-DE" dirty="0" err="1" smtClean="0"/>
              <a:t>spike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r>
              <a:rPr lang="de-DE" dirty="0" smtClean="0"/>
              <a:t> </a:t>
            </a:r>
            <a:r>
              <a:rPr lang="de-DE" dirty="0" err="1" smtClean="0"/>
              <a:t>patterns</a:t>
            </a:r>
            <a:endParaRPr lang="de-DE" dirty="0" smtClean="0"/>
          </a:p>
          <a:p>
            <a:pPr lvl="1"/>
            <a:r>
              <a:rPr lang="de-DE" dirty="0" smtClean="0"/>
              <a:t>Support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spike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r>
              <a:rPr lang="de-DE" dirty="0" smtClean="0"/>
              <a:t> </a:t>
            </a:r>
            <a:r>
              <a:rPr lang="de-DE" dirty="0" err="1" smtClean="0"/>
              <a:t>patterns</a:t>
            </a:r>
            <a:r>
              <a:rPr lang="de-DE" dirty="0"/>
              <a:t> </a:t>
            </a:r>
            <a:r>
              <a:rPr lang="de-DE" dirty="0" smtClean="0"/>
              <a:t>such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fixed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Poisson-based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Transfer </a:t>
            </a:r>
            <a:r>
              <a:rPr lang="de-DE" dirty="0" err="1" smtClean="0"/>
              <a:t>functions</a:t>
            </a:r>
            <a:r>
              <a:rPr lang="de-DE" dirty="0" smtClean="0"/>
              <a:t> in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directions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hold a </a:t>
            </a:r>
            <a:r>
              <a:rPr lang="de-DE" dirty="0" err="1" smtClean="0"/>
              <a:t>state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Specification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Transfer </a:t>
            </a:r>
            <a:r>
              <a:rPr lang="de-DE" dirty="0" err="1" smtClean="0"/>
              <a:t>Functions</a:t>
            </a:r>
            <a:r>
              <a:rPr lang="de-DE" dirty="0" smtClean="0"/>
              <a:t> in </a:t>
            </a:r>
            <a:r>
              <a:rPr lang="de-DE" u="sng" dirty="0" smtClean="0"/>
              <a:t>Python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C++</a:t>
            </a:r>
          </a:p>
        </p:txBody>
      </p:sp>
    </p:spTree>
    <p:extLst>
      <p:ext uri="{BB962C8B-B14F-4D97-AF65-F5344CB8AC3E}">
        <p14:creationId xmlns:p14="http://schemas.microsoft.com/office/powerpoint/2010/main" val="339603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de-DE" dirty="0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88430"/>
            <a:ext cx="7886700" cy="262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4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Iteration </a:t>
            </a:r>
            <a:r>
              <a:rPr lang="de-DE" dirty="0" err="1" smtClean="0"/>
              <a:t>of</a:t>
            </a:r>
            <a:r>
              <a:rPr lang="de-DE" dirty="0" smtClean="0"/>
              <a:t> a TF </a:t>
            </a:r>
            <a:r>
              <a:rPr lang="de-DE" dirty="0" err="1" smtClean="0"/>
              <a:t>node</a:t>
            </a:r>
            <a:endParaRPr lang="de-DE" dirty="0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473" y="1825625"/>
            <a:ext cx="37490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Python Prototype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9523"/>
          <a:stretch/>
        </p:blipFill>
        <p:spPr>
          <a:xfrm>
            <a:off x="917189" y="1792674"/>
            <a:ext cx="3572433" cy="435133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r="32987"/>
          <a:stretch/>
        </p:blipFill>
        <p:spPr>
          <a:xfrm>
            <a:off x="4714208" y="1792674"/>
            <a:ext cx="3861381" cy="221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3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C++ Prototype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8782"/>
          <a:stretch/>
        </p:blipFill>
        <p:spPr>
          <a:xfrm>
            <a:off x="628650" y="1833863"/>
            <a:ext cx="3103091" cy="435133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260" y="1403093"/>
            <a:ext cx="4871485" cy="533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3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 </a:t>
            </a:r>
            <a:r>
              <a:rPr lang="de-DE" dirty="0" err="1" smtClean="0"/>
              <a:t>Proposal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1780368" y="1758949"/>
          <a:ext cx="5583263" cy="44158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677"/>
                <a:gridCol w="1861293"/>
                <a:gridCol w="1861293"/>
              </a:tblGrid>
              <a:tr h="17405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Purpose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Python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C++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</a:tr>
              <a:tr h="52216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Register a transfer function to transform spikes into messages for the robot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Neuron2Robot decorator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TransferNeuronsToRobot,</a:t>
                      </a:r>
                      <a:endParaRPr lang="de-DE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TransferNeuronToRobot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</a:tr>
              <a:tr h="52216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Register a transfer function to transform robot messages into spikes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Robot2Neuron decorator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TransferRobotToNeuron,</a:t>
                      </a:r>
                      <a:endParaRPr lang="de-DE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TransferRobotToNeurons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</a:tr>
              <a:tr h="69621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Register that a transfer function will read spikes from a neuron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Inferred by the parameter name of a function, or explicit MapNeuronParameter annotation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One neuron with the registration, others via RegisterReadNeuron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</a:tr>
              <a:tr h="69621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Register that a transfer function will generate spikes to a neuron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Parameters of Robot2Neuron annotation, first neuron(s) is/are connected to function return value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One neuron with registration, others via RegisterWriteNeuron, RegisterWriteNeurons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</a:tr>
              <a:tr h="52216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Register that a transfer function will read robot topics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MapRobotParameter annotation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One robot topic with the registration, others via RegisterReadTopic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</a:tr>
              <a:tr h="52216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Register that a transfer function will write robot topics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Parameters of Neuron2Robot annotation, first topic is connected to return value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One topic with registration, others via RegisterWriteTopic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</a:tr>
              <a:tr h="3481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Send spikes to a neuron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sendSpikes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Via object obtained from RegisterWriteNeuron(s)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</a:tr>
              <a:tr h="3481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Send a message to the robot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sendRobot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Via object obtained from </a:t>
                      </a:r>
                      <a:r>
                        <a:rPr lang="en-US" sz="1100" dirty="0" err="1">
                          <a:effectLst/>
                        </a:rPr>
                        <a:t>RegisterWriteTopic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41" marR="6654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67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Python prototype </a:t>
            </a:r>
            <a:r>
              <a:rPr lang="de-DE" dirty="0" err="1" smtClean="0"/>
              <a:t>output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&lt;function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right_arm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at 0x2081af0&gt; transfers to robot /husky1/joint325/pose : float () using [spike0(1)]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&lt;function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left_arm_tw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at 0x2081e20&gt; transfers to robot /husky1/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leftArm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/twist : float () using [spike1(1), spike2(10)]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&lt;function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transform_camera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at 0x20e4490&gt; transfers to robot spike45(200000) () using [/husky1/sensors/camera1 : list]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6202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317</Words>
  <Application>Microsoft Office PowerPoint</Application>
  <PresentationFormat>Bildschirmpräsentation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Times New Roman</vt:lpstr>
      <vt:lpstr>Office Theme</vt:lpstr>
      <vt:lpstr>Transfer Functions Architecture</vt:lpstr>
      <vt:lpstr>Requirements</vt:lpstr>
      <vt:lpstr>Architecture Overview</vt:lpstr>
      <vt:lpstr>Iteration of a TF node</vt:lpstr>
      <vt:lpstr>Python Prototype</vt:lpstr>
      <vt:lpstr>C++ Prototype</vt:lpstr>
      <vt:lpstr>API Proposal</vt:lpstr>
      <vt:lpstr>Python prototype 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Functions Architecture</dc:title>
  <dc:creator>Georg Hinkel</dc:creator>
  <cp:lastModifiedBy>Georg Hinkel</cp:lastModifiedBy>
  <cp:revision>2</cp:revision>
  <dcterms:created xsi:type="dcterms:W3CDTF">2014-08-25T07:08:40Z</dcterms:created>
  <dcterms:modified xsi:type="dcterms:W3CDTF">2014-08-25T07:23:53Z</dcterms:modified>
</cp:coreProperties>
</file>