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3063a0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3063a0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3063a0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3063a0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3063a0f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3063a0f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93063a0f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93063a0f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3063a0f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93063a0f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3063a0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3063a0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3063a0f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3063a0f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3063a0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3063a0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Analysis Core Concept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BACCM ~ Core Concept ~ Change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 of transformation in response to a need.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Change works to improve the performance of an enterprise. These improvements are deliberate and controlled through business analysis activities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BACCM ~ Core Concept ~ Need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problem or opportunity to be addressed.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Needs can cause changes by motivating stakeholders to act.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Changes can also cause needs by eroding or enhancing the value delivered by existing solutions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BACCM ~ Core Concept ~ Solution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specific way of satisfying one or more needs in a context.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solution satisfies a need by resolving a problem faced by stakeholders or enabling stakeholders to take advantage of an opportunity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BACCM ~ Core Concept ~ Stakeholder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 group or individual with a relationship to the change, the need, or the solution.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Stakeholders are often defined in terms of interest in, impact on, and influence over the change.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Stakeholders are grouped based on their relationship to the needs, changes, and solutions.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25" y="3214400"/>
            <a:ext cx="4469600" cy="1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BACCM ~ Core Concept ~ Value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worth, importance, or usefulness of something to a stakeholder within a context.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 can be seen as potential or realized returns, gains, and improvements. It is also possible to have a decrease in value in the form of losses, risks, and costs.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 can be tangible or intangible.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Tangible </a:t>
            </a:r>
            <a:r>
              <a:rPr lang="en"/>
              <a:t>value is directly measurable.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Intangible </a:t>
            </a:r>
            <a:r>
              <a:rPr lang="en"/>
              <a:t>value is measured indirectly.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BACCM ~ Core Concept ~ Context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circumstances that influence, are influenced by, and provide understanding of the change.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Changes occur within a context.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context is everything relevant to the change that is within the environment.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Context may include attitudes, behaviours, beliefs, competitors, culture, demographics, goals, governments, infrastructure, languages, losses, processes, products, projects, sales, seasons, terminology, technology, weather, and any other element meeting the definition.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Ask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kinds of changes we are doing?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needs we are trying to satisfy?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solutions we are creating or changing?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are the stakeholders involved?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stakeholders consider to be of value?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contexts that we and the solution are in?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Connect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579" y="167675"/>
            <a:ext cx="5440450" cy="47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