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48ECA-32F6-4D54-ACC0-EC10CEE0EA41}" v="15" dt="2025-05-31T01:47:17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dy Rose" userId="32928cb66e19dc98" providerId="LiveId" clId="{45A48ECA-32F6-4D54-ACC0-EC10CEE0EA41}"/>
    <pc:docChg chg="undo custSel addSld modSld">
      <pc:chgData name="Rudy Rose" userId="32928cb66e19dc98" providerId="LiveId" clId="{45A48ECA-32F6-4D54-ACC0-EC10CEE0EA41}" dt="2025-05-31T01:51:03.027" v="94"/>
      <pc:docMkLst>
        <pc:docMk/>
      </pc:docMkLst>
      <pc:sldChg chg="modSp new mod">
        <pc:chgData name="Rudy Rose" userId="32928cb66e19dc98" providerId="LiveId" clId="{45A48ECA-32F6-4D54-ACC0-EC10CEE0EA41}" dt="2025-05-31T01:38:55.868" v="4" actId="20577"/>
        <pc:sldMkLst>
          <pc:docMk/>
          <pc:sldMk cId="599744539" sldId="256"/>
        </pc:sldMkLst>
        <pc:spChg chg="mod">
          <ac:chgData name="Rudy Rose" userId="32928cb66e19dc98" providerId="LiveId" clId="{45A48ECA-32F6-4D54-ACC0-EC10CEE0EA41}" dt="2025-05-31T01:38:55.868" v="4" actId="20577"/>
          <ac:spMkLst>
            <pc:docMk/>
            <pc:sldMk cId="599744539" sldId="256"/>
            <ac:spMk id="2" creationId="{140C3F83-7199-13CB-E195-7BB959ECAEAB}"/>
          </ac:spMkLst>
        </pc:spChg>
        <pc:spChg chg="mod">
          <ac:chgData name="Rudy Rose" userId="32928cb66e19dc98" providerId="LiveId" clId="{45A48ECA-32F6-4D54-ACC0-EC10CEE0EA41}" dt="2025-05-31T01:38:43.536" v="2"/>
          <ac:spMkLst>
            <pc:docMk/>
            <pc:sldMk cId="599744539" sldId="256"/>
            <ac:spMk id="3" creationId="{88FF31A1-E7F3-A012-1B58-11493B489DB6}"/>
          </ac:spMkLst>
        </pc:spChg>
      </pc:sldChg>
      <pc:sldChg chg="addSp delSp modSp new mod">
        <pc:chgData name="Rudy Rose" userId="32928cb66e19dc98" providerId="LiveId" clId="{45A48ECA-32F6-4D54-ACC0-EC10CEE0EA41}" dt="2025-05-31T01:40:35.548" v="10" actId="2710"/>
        <pc:sldMkLst>
          <pc:docMk/>
          <pc:sldMk cId="3006966583" sldId="257"/>
        </pc:sldMkLst>
        <pc:spChg chg="mod">
          <ac:chgData name="Rudy Rose" userId="32928cb66e19dc98" providerId="LiveId" clId="{45A48ECA-32F6-4D54-ACC0-EC10CEE0EA41}" dt="2025-05-31T01:39:33.441" v="6"/>
          <ac:spMkLst>
            <pc:docMk/>
            <pc:sldMk cId="3006966583" sldId="257"/>
            <ac:spMk id="2" creationId="{2CA29D05-1137-A19A-43D8-F71516FC40FA}"/>
          </ac:spMkLst>
        </pc:spChg>
        <pc:spChg chg="add del">
          <ac:chgData name="Rudy Rose" userId="32928cb66e19dc98" providerId="LiveId" clId="{45A48ECA-32F6-4D54-ACC0-EC10CEE0EA41}" dt="2025-05-31T01:40:01.286" v="9"/>
          <ac:spMkLst>
            <pc:docMk/>
            <pc:sldMk cId="3006966583" sldId="257"/>
            <ac:spMk id="3" creationId="{493984F3-CD30-AE97-D7FC-19C3A8FE0645}"/>
          </ac:spMkLst>
        </pc:spChg>
        <pc:spChg chg="add mod">
          <ac:chgData name="Rudy Rose" userId="32928cb66e19dc98" providerId="LiveId" clId="{45A48ECA-32F6-4D54-ACC0-EC10CEE0EA41}" dt="2025-05-31T01:39:50.938" v="8"/>
          <ac:spMkLst>
            <pc:docMk/>
            <pc:sldMk cId="3006966583" sldId="257"/>
            <ac:spMk id="4" creationId="{1783FA0C-E0CC-2F3B-C409-893D756D4397}"/>
          </ac:spMkLst>
        </pc:spChg>
        <pc:spChg chg="add mod">
          <ac:chgData name="Rudy Rose" userId="32928cb66e19dc98" providerId="LiveId" clId="{45A48ECA-32F6-4D54-ACC0-EC10CEE0EA41}" dt="2025-05-31T01:40:35.548" v="10" actId="2710"/>
          <ac:spMkLst>
            <pc:docMk/>
            <pc:sldMk cId="3006966583" sldId="257"/>
            <ac:spMk id="5" creationId="{58BB3C14-9446-A418-6CE0-81FB38D57CDD}"/>
          </ac:spMkLst>
        </pc:spChg>
      </pc:sldChg>
      <pc:sldChg chg="addSp delSp modSp new mod">
        <pc:chgData name="Rudy Rose" userId="32928cb66e19dc98" providerId="LiveId" clId="{45A48ECA-32F6-4D54-ACC0-EC10CEE0EA41}" dt="2025-05-31T01:41:28.550" v="14" actId="2710"/>
        <pc:sldMkLst>
          <pc:docMk/>
          <pc:sldMk cId="684986280" sldId="258"/>
        </pc:sldMkLst>
        <pc:spChg chg="mod">
          <ac:chgData name="Rudy Rose" userId="32928cb66e19dc98" providerId="LiveId" clId="{45A48ECA-32F6-4D54-ACC0-EC10CEE0EA41}" dt="2025-05-31T01:41:00.660" v="12"/>
          <ac:spMkLst>
            <pc:docMk/>
            <pc:sldMk cId="684986280" sldId="258"/>
            <ac:spMk id="2" creationId="{5E4AB84E-F2F9-3CBE-5005-4E2F3D40F32D}"/>
          </ac:spMkLst>
        </pc:spChg>
        <pc:spChg chg="del">
          <ac:chgData name="Rudy Rose" userId="32928cb66e19dc98" providerId="LiveId" clId="{45A48ECA-32F6-4D54-ACC0-EC10CEE0EA41}" dt="2025-05-31T01:41:20.816" v="13"/>
          <ac:spMkLst>
            <pc:docMk/>
            <pc:sldMk cId="684986280" sldId="258"/>
            <ac:spMk id="3" creationId="{DDA20618-9B8E-EB57-8536-0FB597516279}"/>
          </ac:spMkLst>
        </pc:spChg>
        <pc:spChg chg="add mod">
          <ac:chgData name="Rudy Rose" userId="32928cb66e19dc98" providerId="LiveId" clId="{45A48ECA-32F6-4D54-ACC0-EC10CEE0EA41}" dt="2025-05-31T01:41:28.550" v="14" actId="2710"/>
          <ac:spMkLst>
            <pc:docMk/>
            <pc:sldMk cId="684986280" sldId="258"/>
            <ac:spMk id="4" creationId="{CD497CC1-64BC-63A9-9F83-1707415FE01C}"/>
          </ac:spMkLst>
        </pc:spChg>
      </pc:sldChg>
      <pc:sldChg chg="modSp new mod">
        <pc:chgData name="Rudy Rose" userId="32928cb66e19dc98" providerId="LiveId" clId="{45A48ECA-32F6-4D54-ACC0-EC10CEE0EA41}" dt="2025-05-31T01:42:06.186" v="18" actId="27636"/>
        <pc:sldMkLst>
          <pc:docMk/>
          <pc:sldMk cId="3183249971" sldId="259"/>
        </pc:sldMkLst>
        <pc:spChg chg="mod">
          <ac:chgData name="Rudy Rose" userId="32928cb66e19dc98" providerId="LiveId" clId="{45A48ECA-32F6-4D54-ACC0-EC10CEE0EA41}" dt="2025-05-31T01:41:55.562" v="16"/>
          <ac:spMkLst>
            <pc:docMk/>
            <pc:sldMk cId="3183249971" sldId="259"/>
            <ac:spMk id="2" creationId="{8E38BD4F-9A60-3F75-C1C6-2A218B71235C}"/>
          </ac:spMkLst>
        </pc:spChg>
        <pc:spChg chg="mod">
          <ac:chgData name="Rudy Rose" userId="32928cb66e19dc98" providerId="LiveId" clId="{45A48ECA-32F6-4D54-ACC0-EC10CEE0EA41}" dt="2025-05-31T01:42:06.186" v="18" actId="27636"/>
          <ac:spMkLst>
            <pc:docMk/>
            <pc:sldMk cId="3183249971" sldId="259"/>
            <ac:spMk id="3" creationId="{379AD00C-C9CC-4F52-C8DB-61375500739F}"/>
          </ac:spMkLst>
        </pc:spChg>
      </pc:sldChg>
      <pc:sldChg chg="addSp delSp modSp new mod">
        <pc:chgData name="Rudy Rose" userId="32928cb66e19dc98" providerId="LiveId" clId="{45A48ECA-32F6-4D54-ACC0-EC10CEE0EA41}" dt="2025-05-31T01:43:16.483" v="22" actId="2710"/>
        <pc:sldMkLst>
          <pc:docMk/>
          <pc:sldMk cId="1374550861" sldId="260"/>
        </pc:sldMkLst>
        <pc:spChg chg="mod">
          <ac:chgData name="Rudy Rose" userId="32928cb66e19dc98" providerId="LiveId" clId="{45A48ECA-32F6-4D54-ACC0-EC10CEE0EA41}" dt="2025-05-31T01:42:35.538" v="20"/>
          <ac:spMkLst>
            <pc:docMk/>
            <pc:sldMk cId="1374550861" sldId="260"/>
            <ac:spMk id="2" creationId="{AD41CD9B-33F0-7996-FF2E-505E160A5879}"/>
          </ac:spMkLst>
        </pc:spChg>
        <pc:spChg chg="del">
          <ac:chgData name="Rudy Rose" userId="32928cb66e19dc98" providerId="LiveId" clId="{45A48ECA-32F6-4D54-ACC0-EC10CEE0EA41}" dt="2025-05-31T01:42:51.764" v="21"/>
          <ac:spMkLst>
            <pc:docMk/>
            <pc:sldMk cId="1374550861" sldId="260"/>
            <ac:spMk id="3" creationId="{4AECFB0A-E9BA-3D3C-BE38-5048CB388231}"/>
          </ac:spMkLst>
        </pc:spChg>
        <pc:spChg chg="add mod">
          <ac:chgData name="Rudy Rose" userId="32928cb66e19dc98" providerId="LiveId" clId="{45A48ECA-32F6-4D54-ACC0-EC10CEE0EA41}" dt="2025-05-31T01:43:16.483" v="22" actId="2710"/>
          <ac:spMkLst>
            <pc:docMk/>
            <pc:sldMk cId="1374550861" sldId="260"/>
            <ac:spMk id="4" creationId="{1F93C63D-0CDB-2309-A0EB-6FF0964F3BF2}"/>
          </ac:spMkLst>
        </pc:spChg>
      </pc:sldChg>
      <pc:sldChg chg="addSp delSp modSp new mod">
        <pc:chgData name="Rudy Rose" userId="32928cb66e19dc98" providerId="LiveId" clId="{45A48ECA-32F6-4D54-ACC0-EC10CEE0EA41}" dt="2025-05-31T01:46:28.751" v="52" actId="20577"/>
        <pc:sldMkLst>
          <pc:docMk/>
          <pc:sldMk cId="670483186" sldId="261"/>
        </pc:sldMkLst>
        <pc:spChg chg="mod">
          <ac:chgData name="Rudy Rose" userId="32928cb66e19dc98" providerId="LiveId" clId="{45A48ECA-32F6-4D54-ACC0-EC10CEE0EA41}" dt="2025-05-31T01:44:04.916" v="24"/>
          <ac:spMkLst>
            <pc:docMk/>
            <pc:sldMk cId="670483186" sldId="261"/>
            <ac:spMk id="2" creationId="{CEBC4BE9-7A88-2283-9616-37E6A235077F}"/>
          </ac:spMkLst>
        </pc:spChg>
        <pc:spChg chg="add del">
          <ac:chgData name="Rudy Rose" userId="32928cb66e19dc98" providerId="LiveId" clId="{45A48ECA-32F6-4D54-ACC0-EC10CEE0EA41}" dt="2025-05-31T01:46:01.288" v="35"/>
          <ac:spMkLst>
            <pc:docMk/>
            <pc:sldMk cId="670483186" sldId="261"/>
            <ac:spMk id="3" creationId="{354CF117-473C-7393-757A-A482C0C06807}"/>
          </ac:spMkLst>
        </pc:spChg>
        <pc:spChg chg="add mod">
          <ac:chgData name="Rudy Rose" userId="32928cb66e19dc98" providerId="LiveId" clId="{45A48ECA-32F6-4D54-ACC0-EC10CEE0EA41}" dt="2025-05-31T01:44:34.003" v="26"/>
          <ac:spMkLst>
            <pc:docMk/>
            <pc:sldMk cId="670483186" sldId="261"/>
            <ac:spMk id="4" creationId="{DA2DC56F-5AB2-0D47-8FC7-8956C3784CB6}"/>
          </ac:spMkLst>
        </pc:spChg>
        <pc:spChg chg="add mod">
          <ac:chgData name="Rudy Rose" userId="32928cb66e19dc98" providerId="LiveId" clId="{45A48ECA-32F6-4D54-ACC0-EC10CEE0EA41}" dt="2025-05-31T01:44:58.717" v="30"/>
          <ac:spMkLst>
            <pc:docMk/>
            <pc:sldMk cId="670483186" sldId="261"/>
            <ac:spMk id="5" creationId="{5F85E5E7-1D12-B750-D156-BBCD51D3D79B}"/>
          </ac:spMkLst>
        </pc:spChg>
        <pc:spChg chg="add mod">
          <ac:chgData name="Rudy Rose" userId="32928cb66e19dc98" providerId="LiveId" clId="{45A48ECA-32F6-4D54-ACC0-EC10CEE0EA41}" dt="2025-05-31T01:45:21.923" v="32"/>
          <ac:spMkLst>
            <pc:docMk/>
            <pc:sldMk cId="670483186" sldId="261"/>
            <ac:spMk id="6" creationId="{8730F250-4866-4365-4010-159090801898}"/>
          </ac:spMkLst>
        </pc:spChg>
        <pc:spChg chg="add mod">
          <ac:chgData name="Rudy Rose" userId="32928cb66e19dc98" providerId="LiveId" clId="{45A48ECA-32F6-4D54-ACC0-EC10CEE0EA41}" dt="2025-05-31T01:45:37.405" v="34"/>
          <ac:spMkLst>
            <pc:docMk/>
            <pc:sldMk cId="670483186" sldId="261"/>
            <ac:spMk id="7" creationId="{76BD1B1F-94C1-DF07-71D3-BA585AF21E75}"/>
          </ac:spMkLst>
        </pc:spChg>
        <pc:spChg chg="add mod">
          <ac:chgData name="Rudy Rose" userId="32928cb66e19dc98" providerId="LiveId" clId="{45A48ECA-32F6-4D54-ACC0-EC10CEE0EA41}" dt="2025-05-31T01:46:28.751" v="52" actId="20577"/>
          <ac:spMkLst>
            <pc:docMk/>
            <pc:sldMk cId="670483186" sldId="261"/>
            <ac:spMk id="8" creationId="{2F8073C0-5F04-24DD-7380-26E55D29BA67}"/>
          </ac:spMkLst>
        </pc:spChg>
      </pc:sldChg>
      <pc:sldChg chg="modSp new mod">
        <pc:chgData name="Rudy Rose" userId="32928cb66e19dc98" providerId="LiveId" clId="{45A48ECA-32F6-4D54-ACC0-EC10CEE0EA41}" dt="2025-05-31T01:47:40.883" v="90" actId="20577"/>
        <pc:sldMkLst>
          <pc:docMk/>
          <pc:sldMk cId="2746417279" sldId="262"/>
        </pc:sldMkLst>
        <pc:spChg chg="mod">
          <ac:chgData name="Rudy Rose" userId="32928cb66e19dc98" providerId="LiveId" clId="{45A48ECA-32F6-4D54-ACC0-EC10CEE0EA41}" dt="2025-05-31T01:46:57.106" v="54"/>
          <ac:spMkLst>
            <pc:docMk/>
            <pc:sldMk cId="2746417279" sldId="262"/>
            <ac:spMk id="2" creationId="{332AF69C-2A6E-E39E-D3B3-EF9B04513A68}"/>
          </ac:spMkLst>
        </pc:spChg>
        <pc:spChg chg="mod">
          <ac:chgData name="Rudy Rose" userId="32928cb66e19dc98" providerId="LiveId" clId="{45A48ECA-32F6-4D54-ACC0-EC10CEE0EA41}" dt="2025-05-31T01:47:40.883" v="90" actId="20577"/>
          <ac:spMkLst>
            <pc:docMk/>
            <pc:sldMk cId="2746417279" sldId="262"/>
            <ac:spMk id="3" creationId="{5BF88A87-0777-9E23-1E9D-993D336A0D17}"/>
          </ac:spMkLst>
        </pc:spChg>
      </pc:sldChg>
      <pc:sldChg chg="modSp new mod">
        <pc:chgData name="Rudy Rose" userId="32928cb66e19dc98" providerId="LiveId" clId="{45A48ECA-32F6-4D54-ACC0-EC10CEE0EA41}" dt="2025-05-31T01:51:03.027" v="94"/>
        <pc:sldMkLst>
          <pc:docMk/>
          <pc:sldMk cId="1206177136" sldId="263"/>
        </pc:sldMkLst>
        <pc:spChg chg="mod">
          <ac:chgData name="Rudy Rose" userId="32928cb66e19dc98" providerId="LiveId" clId="{45A48ECA-32F6-4D54-ACC0-EC10CEE0EA41}" dt="2025-05-31T01:51:03.027" v="94"/>
          <ac:spMkLst>
            <pc:docMk/>
            <pc:sldMk cId="1206177136" sldId="263"/>
            <ac:spMk id="2" creationId="{5464DE96-EE88-FF0A-D6DB-DFDE72B44D4D}"/>
          </ac:spMkLst>
        </pc:spChg>
        <pc:spChg chg="mod">
          <ac:chgData name="Rudy Rose" userId="32928cb66e19dc98" providerId="LiveId" clId="{45A48ECA-32F6-4D54-ACC0-EC10CEE0EA41}" dt="2025-05-31T01:50:06.933" v="93" actId="27636"/>
          <ac:spMkLst>
            <pc:docMk/>
            <pc:sldMk cId="1206177136" sldId="263"/>
            <ac:spMk id="3" creationId="{1C6C475A-5AC6-E001-C567-C83CA23A5B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1522-A94F-BD67-ADB2-060B49A86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5DD73-9E3D-2F1F-62B6-099C3FF92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1230-1087-D8EA-A9FC-EB61ADB2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6341-8E9E-48CA-8E61-CF18B03E4EA3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532E8-731A-AE46-333B-6767CE30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3ABD3-FDDF-67ED-F857-1690B238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1CB-C5FC-4BFE-9B28-86040E36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6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5BC5-A3F1-7E3F-CB55-5F2C288D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5CA3A-1EDB-B6DE-EF2B-17367C631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A64E-D294-B50F-D881-C24F415C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6341-8E9E-48CA-8E61-CF18B03E4EA3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DC166-FA4A-49A2-4EB3-0D7266C4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DFDFB-BFB6-AA7F-90AD-BD520384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1CB-C5FC-4BFE-9B28-86040E36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8DEC3-E6C4-48B6-9E33-CD5FCA74A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9F07B-A542-A2E9-C3CB-896C09F3D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11B64-B6F0-8552-56A1-41CE2889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6341-8E9E-48CA-8E61-CF18B03E4EA3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31B8F-3B72-C549-8F10-4008030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75D3-0E30-894B-DCAE-E89E93D8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1CB-C5FC-4BFE-9B28-86040E36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1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364-D640-CE6E-AE02-F3D29C49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EFE4-3739-C5C7-50A7-CCE7B32A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3CB9A-1ED5-1910-446D-0B4E9BB9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6341-8E9E-48CA-8E61-CF18B03E4EA3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FF5D-089E-9E77-E8BF-A1D96667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A256-1997-2556-146E-2D525577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1CB-C5FC-4BFE-9B28-86040E36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FDD4-A03C-FEFA-6005-84821754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9DC72-A7B0-C8B9-7805-93CA8D202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57B1B-B447-DC5B-BE1B-4A1E64A8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6341-8E9E-48CA-8E61-CF18B03E4EA3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AACB1-45A7-0B95-EE47-C6B349ED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947C0-201D-9C1B-8E9D-0A6CDBF8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1CB-C5FC-4BFE-9B28-86040E36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6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7BA9-9B0C-0136-3883-DA9D59E1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08071-B2BB-AEDE-EA6D-5D5B00F0B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051A2-7986-1E02-1AF8-174E7C33E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5B797-BBA0-F7FD-2177-78BC7CEA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6341-8E9E-48CA-8E61-CF18B03E4EA3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1AC47-50C6-6BF6-D17C-084207AC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F1E5D-4FD6-4DB0-CC50-519585DF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1CB-C5FC-4BFE-9B28-86040E36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8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478C-94B2-B166-F2B0-A23B1340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149DF-5511-D0A0-DE60-3D05FF42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BB00B-3E91-84AB-CB08-16E056EC0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FE4BF-82B1-87B9-5756-592E8A169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DBA9D-05F6-B346-2892-DE2A0492D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1CFDC-0979-A1C9-200C-2D7847ED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6341-8E9E-48CA-8E61-CF18B03E4EA3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C0977-FD54-6FD7-9606-2670B334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6925D-7FB0-FBFA-0E9A-C08773F8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1CB-C5FC-4BFE-9B28-86040E36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7ED2-53B2-9EA8-9A83-D2F2DB35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47B3E-57F2-317C-5FC2-BD0B5BDF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6341-8E9E-48CA-8E61-CF18B03E4EA3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59179-861A-4C8B-438C-23B29550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91FF5-0E27-7789-19E8-100A3D72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1CB-C5FC-4BFE-9B28-86040E36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9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8BAAE-79C3-8E68-307A-88B12C7D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6341-8E9E-48CA-8E61-CF18B03E4EA3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00913-C295-A728-E6CA-FF7F61D6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E392C-A39D-83A7-ACFE-B9FDD961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1CB-C5FC-4BFE-9B28-86040E36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8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8AFB-4FDE-540F-083E-1BB347BA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7098-F567-B30D-C72A-A77959DA5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64E6F-7474-4ADE-E2B6-B76A6F0BE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C84E6-3D0D-362D-D3E8-78CAB48F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6341-8E9E-48CA-8E61-CF18B03E4EA3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CA120-8D8B-BAC4-1DD0-1044E5AE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8F44D-EB27-002E-23EE-1EDCDC1A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1CB-C5FC-4BFE-9B28-86040E36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A357-2B89-8CB0-1B13-75EFEA57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2B109-E0AE-9501-B124-3E21C23D1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12233-DF92-9060-CFE9-82BE0E64B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24137-8ADD-AA20-9D5E-359F5BC8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6341-8E9E-48CA-8E61-CF18B03E4EA3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43CC9-F6CE-9141-5E39-99CA731F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9945F-985A-C06D-ECC3-4D99DBE3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1CB-C5FC-4BFE-9B28-86040E36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8A8D1-A1ED-4BB1-A837-8E3E8BD1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9B36E-DF33-EADC-ED67-095D1258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B863E-9D8C-E3EF-63E9-07A8CA71A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46341-8E9E-48CA-8E61-CF18B03E4EA3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56FE-0CB7-01D4-49D1-1A8943E3F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71C4-2F21-D903-96B9-0827D19BE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9CE1CB-C5FC-4BFE-9B28-86040E36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2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br-bida.duckdn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3F83-7199-13CB-E195-7BB959ECA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Q&amp;A System with RAG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F31A1-E7F3-A012-1B58-11493B489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Ask natural language questions. Get document-based answers.</a:t>
            </a:r>
          </a:p>
        </p:txBody>
      </p:sp>
    </p:spTree>
    <p:extLst>
      <p:ext uri="{BB962C8B-B14F-4D97-AF65-F5344CB8AC3E}">
        <p14:creationId xmlns:p14="http://schemas.microsoft.com/office/powerpoint/2010/main" val="59974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9D05-1137-A19A-43D8-F71516FC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App?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BB3C14-9446-A418-6CE0-81FB38D57C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13093"/>
            <a:ext cx="6843668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web-based system that: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Lets users ask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questions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Searches a custom set of uploaded documents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accurate, document-grounded answers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Powered by: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FAISS, OpenAI,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SentenceTransformers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6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B84E-F2F9-3CBE-5005-4E2F3D40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It For?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497CC1-64BC-63A9-9F83-1707415FE0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6094"/>
            <a:ext cx="6327373" cy="33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🔎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or Hiring Managers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“What experience does this candidate have with SQL?”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or Educators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“What concepts were covered in week 3 of class?”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🛍️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Teams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“What products were sold last quarter?”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98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BD4F-9A60-3F75-C1C6-2A218B71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(High-Level)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D00C-C9CC-4F52-C8DB-613755007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 User Question ]</a:t>
            </a:r>
          </a:p>
          <a:p>
            <a:r>
              <a:rPr lang="en-US" dirty="0"/>
              <a:t>       ↓</a:t>
            </a:r>
          </a:p>
          <a:p>
            <a:r>
              <a:rPr lang="en-US" dirty="0"/>
              <a:t>[ Embedding Model ]</a:t>
            </a:r>
          </a:p>
          <a:p>
            <a:r>
              <a:rPr lang="en-US" dirty="0"/>
              <a:t>       ↓</a:t>
            </a:r>
          </a:p>
          <a:p>
            <a:r>
              <a:rPr lang="en-US" dirty="0"/>
              <a:t>[ FAISS Vector Search ]</a:t>
            </a:r>
          </a:p>
          <a:p>
            <a:r>
              <a:rPr lang="en-US" dirty="0"/>
              <a:t>       ↓</a:t>
            </a:r>
          </a:p>
          <a:p>
            <a:r>
              <a:rPr lang="en-US" dirty="0"/>
              <a:t>[ Retrieved Document Chunks ]</a:t>
            </a:r>
          </a:p>
          <a:p>
            <a:r>
              <a:rPr lang="en-US" dirty="0"/>
              <a:t>       ↓</a:t>
            </a:r>
          </a:p>
          <a:p>
            <a:r>
              <a:rPr lang="en-US" dirty="0"/>
              <a:t>[ OpenAI GPT-4 Response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4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CD9B-33F0-7996-FF2E-505E160A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93C63D-0CDB-2309-A0EB-6FF0964F3B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6094"/>
            <a:ext cx="6183103" cy="33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Uvicorn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 (GitHub Pages)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sentence-transformers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 DB: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FAISS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 API: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OpenAI GPT-4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Hetzner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DuckDNS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NGINX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Certbot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HTTPS</a:t>
            </a:r>
          </a:p>
        </p:txBody>
      </p:sp>
    </p:spTree>
    <p:extLst>
      <p:ext uri="{BB962C8B-B14F-4D97-AF65-F5344CB8AC3E}">
        <p14:creationId xmlns:p14="http://schemas.microsoft.com/office/powerpoint/2010/main" val="137455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4BE9-7A88-2283-9616-37E6A235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Summary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F8073C0-5F04-24DD-7380-26E55D29BA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13093"/>
            <a:ext cx="4599336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prep with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rag.py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start.sh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Hosted on a Hetzner VPS ($5.56 a month)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https://hbr-bida.duckdns.org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with HTTPS via Let’s Encrypt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Editable documents folder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docs/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8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F69C-2A6E-E39E-D3B3-EF9B0451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8A87-0777-9E23-1E9D-993D336A0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https://hbr-bida.duckdns.org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Ask question – hit submit </a:t>
            </a:r>
          </a:p>
        </p:txBody>
      </p:sp>
    </p:spTree>
    <p:extLst>
      <p:ext uri="{BB962C8B-B14F-4D97-AF65-F5344CB8AC3E}">
        <p14:creationId xmlns:p14="http://schemas.microsoft.com/office/powerpoint/2010/main" val="274641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DE96-EE88-FF0A-D6DB-DFDE72B4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Your Documents Into Instant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475A-5AC6-E001-C567-C83CA23A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Real Benefits. Real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Instant Answers</a:t>
            </a:r>
            <a:br>
              <a:rPr lang="en-US" dirty="0"/>
            </a:br>
            <a:r>
              <a:rPr lang="en-US" dirty="0"/>
              <a:t>No more digging through hundreds of PDFs, Word docs, or slides — ask and get an answer.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 Knowledgebase</a:t>
            </a:r>
            <a:br>
              <a:rPr lang="en-US" dirty="0"/>
            </a:br>
            <a:r>
              <a:rPr lang="en-US" dirty="0"/>
              <a:t>Use it with </a:t>
            </a:r>
            <a:r>
              <a:rPr lang="en-US" i="1" dirty="0"/>
              <a:t>your own documents</a:t>
            </a:r>
            <a:r>
              <a:rPr lang="en-US" dirty="0"/>
              <a:t> — HR files, course materials, product manuals, policies,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Cases Everywhere: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🧑‍💼 </a:t>
            </a:r>
            <a:r>
              <a:rPr lang="en-US" b="1" dirty="0"/>
              <a:t>HR Teams:</a:t>
            </a:r>
            <a:r>
              <a:rPr lang="en-US" dirty="0"/>
              <a:t> Review resumes, interview notes, and skills reports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🏫 </a:t>
            </a:r>
            <a:r>
              <a:rPr lang="en-US" b="1" dirty="0"/>
              <a:t>Educators:</a:t>
            </a:r>
            <a:r>
              <a:rPr lang="en-US" dirty="0"/>
              <a:t> Make entire class content searchable for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🏢 </a:t>
            </a:r>
            <a:r>
              <a:rPr lang="en-US" b="1" dirty="0"/>
              <a:t>Internal Ops:</a:t>
            </a:r>
            <a:r>
              <a:rPr lang="en-US" dirty="0"/>
              <a:t> Search SOPs, playbooks, onboarding docs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⛳ </a:t>
            </a:r>
            <a:r>
              <a:rPr lang="en-US" b="1" dirty="0"/>
              <a:t>Small Businesses:</a:t>
            </a:r>
            <a:r>
              <a:rPr lang="en-US" dirty="0"/>
              <a:t> Load policies, vendor data, and daily reports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⚖️ </a:t>
            </a:r>
            <a:r>
              <a:rPr lang="en-US" b="1" dirty="0"/>
              <a:t>Legal Teams:</a:t>
            </a:r>
            <a:r>
              <a:rPr lang="en-US" dirty="0"/>
              <a:t> Ask specific questions about statutes or case notes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Always Available</a:t>
            </a:r>
            <a:br>
              <a:rPr lang="en-US" dirty="0"/>
            </a:br>
            <a:r>
              <a:rPr lang="en-US" dirty="0"/>
              <a:t>Accessible 24/7 via web browser, from anywhere.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Zero Hallucination Policy</a:t>
            </a:r>
            <a:br>
              <a:rPr lang="en-US" dirty="0"/>
            </a:br>
            <a:r>
              <a:rPr lang="en-US" dirty="0"/>
              <a:t>Answers only come from uploaded documents — no guessing, no fiction.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7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Arial Unicode MS</vt:lpstr>
      <vt:lpstr>Office Theme</vt:lpstr>
      <vt:lpstr>Document Q&amp;A System with RAG Architecture</vt:lpstr>
      <vt:lpstr>What Is This App?</vt:lpstr>
      <vt:lpstr>Who Is It For?</vt:lpstr>
      <vt:lpstr>How It Works (High-Level)</vt:lpstr>
      <vt:lpstr>Tech Stack</vt:lpstr>
      <vt:lpstr>Deployment Summary</vt:lpstr>
      <vt:lpstr>Live Demo</vt:lpstr>
      <vt:lpstr>Turn Your Documents Into Instant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Rudy Rose</dc:creator>
  <cp:lastModifiedBy>Rudy Rose</cp:lastModifiedBy>
  <cp:revision>1</cp:revision>
  <dcterms:created xsi:type="dcterms:W3CDTF">2025-05-31T01:37:58Z</dcterms:created>
  <dcterms:modified xsi:type="dcterms:W3CDTF">2025-05-31T01:59:02Z</dcterms:modified>
</cp:coreProperties>
</file>