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441" r:id="rId2"/>
    <p:sldId id="422" r:id="rId3"/>
    <p:sldId id="259" r:id="rId4"/>
    <p:sldId id="370" r:id="rId5"/>
    <p:sldId id="371" r:id="rId6"/>
    <p:sldId id="372" r:id="rId7"/>
    <p:sldId id="375" r:id="rId8"/>
    <p:sldId id="376" r:id="rId9"/>
    <p:sldId id="377" r:id="rId10"/>
    <p:sldId id="378" r:id="rId11"/>
    <p:sldId id="379" r:id="rId12"/>
    <p:sldId id="380" r:id="rId13"/>
    <p:sldId id="419" r:id="rId14"/>
    <p:sldId id="382" r:id="rId15"/>
    <p:sldId id="440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23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145F8A4A-53CD-4A58-A7AA-33135CCA86B7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EE00CC2D-3094-41B9-A5A6-1F6EDAF09F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9D66B05F-D423-4A11-9FF1-F5901BEB31AC}" type="datetime1">
              <a:rPr lang="zh-CN" altLang="en-US"/>
              <a:pPr>
                <a:defRPr/>
              </a:pPr>
              <a:t>2020/9/21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0E19C664-2E1C-4D4A-A187-1FE67F6BA11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4632CDDA-EA07-45C8-8490-D35A12433C22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第二级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第三级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第四级</a:t>
            </a:r>
          </a:p>
          <a:p>
            <a:pPr>
              <a:buFontTx/>
              <a:buNone/>
              <a:defRPr/>
            </a:pPr>
            <a:r>
              <a:rPr lang="zh-CN" altLang="en-US">
                <a:sym typeface="+mn-ea"/>
              </a:rPr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C13EC5E2-C2EA-499C-A3DD-AEC3E98E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316AE8D-E275-49F0-8C1A-25431B5E0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D299C1-4962-4C04-8AB6-24E5E225D8FF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E705FADF-91AB-4104-A2AE-4F2B6900B3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0F187B4C-36C7-4386-9AED-BC8A98D79E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A6B6CAD2-C56C-481F-A1CD-C73DFC0F3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F5308-EF0A-4A2E-A091-0C572FAD78C5}" type="slidenum">
              <a:rPr altLang="en-US" sz="1200" noProof="1">
                <a:latin typeface="Calibri" panose="020F0502020204030204" pitchFamily="34" charset="0"/>
              </a:rPr>
              <a:pPr/>
              <a:t>1</a:t>
            </a:fld>
            <a:endParaRPr lang="zh-CN" altLang="en-US" sz="1200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724A1C47-6B73-462D-961B-F74FBD8934B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CC2497AB-2765-4756-BE75-92BD27D874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46419D5-CE78-4410-87A8-F9AB4C8A1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03C55-82BD-4E27-9E65-0BD6E138363E}" type="slidenum">
              <a:rPr altLang="en-US" sz="1200" noProof="1"/>
              <a:pPr/>
              <a:t>2</a:t>
            </a:fld>
            <a:endParaRPr lang="zh-CN" altLang="en-US" sz="1200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8225A6C8-9C0B-410C-AA6D-1664644259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D09442CD-D1FF-4C3A-8F60-210188D118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70296ACC-2B81-427F-97F9-9A75D601A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E0CFC5-601A-47A1-8880-140EF9200A23}" type="slidenum">
              <a:rPr altLang="en-US" sz="1200" noProof="1"/>
              <a:pPr/>
              <a:t>15</a:t>
            </a:fld>
            <a:endParaRPr lang="zh-CN" altLang="en-US" sz="1200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43F89F-811F-40E8-A219-75E249EC337A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D986ED-42DF-4656-B3B2-50E9075BF91F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A55E7C3-D09E-4E37-8149-7081566C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51F6E0-E851-4910-8F26-B8CE6F2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A09D22-5063-46AA-BE77-3CD9B16B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8A529-4176-4E5C-9C1D-995C99544B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6B6E-A018-4BB6-8D81-CCD87D33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8D27-11FC-4461-9516-21845A63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F8D3-7754-4DAC-9999-13F612EA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D4C57-EF0E-4E0C-85A6-F732D41B00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3A8A6F-4A7B-440F-BFFC-0966224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233DB0-C88E-4B34-AE13-280A870A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048D98-B809-4868-A4A5-BD9E1DD5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4C624-3E93-4B54-BC5A-A376E945ED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6196D0A-7F66-40F6-BC4F-6F6D3D76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8AF925-EA96-4D25-B798-4E8B3F0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2EE308-0434-4EE0-A330-F6A735D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868ED-6E02-4DF9-9BDE-8A5453A774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7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93D33F-BACD-4CE7-8E7A-FCA0AC19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296933-F981-4485-BFDC-C787025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5F7E06-D42F-4C30-8939-A73FA352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7B71-16DC-4828-96A9-A96C47C89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36FB-A53A-4B3A-BCDF-9C996F86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C56F-B8E8-4F11-8ED1-2195A0C7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E93-08EA-4FB6-B4C0-4E9DF901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C1325-0A19-4281-87AB-645BDF5EDE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9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DE369F-9402-4FCB-9D23-3E863C2DE978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1F5E47-A766-45C2-8916-4C80CE5B55E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B616093-23F0-4D8A-9D37-ACFB9576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1775BE-0977-4C25-BE31-66CD0C3A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49D67A-4711-4EDE-B3DF-BCBC32C1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C1B60-BB4E-432F-9CE8-6A920F1963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FFFD72-1C4D-4C20-8895-977F7B83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FA480A-4013-475C-AA84-4BDF8214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001484-E133-42AF-83A1-64865FD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690A8-5D42-4142-931C-B9CA8CCCFB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47C4D8-42C9-4D75-A722-21A7DF3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BD4938-C9D6-4F93-B6B8-68671C3D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BAD137-0BDD-488A-9A2D-88EC5E3D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92487-C82B-4726-B157-BF917C1604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F2A9AFD1-3EF3-4CB1-8E7D-67FAADCF988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1F369A35-9EE3-4C93-8DF3-ED70CDE7D4EF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926FA7D-007E-49F1-BCAB-35E5BCABB806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E68A00C7-609C-4F37-9625-6843F9CA97A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71C607C6-2282-4940-B4B3-4DEDA13D42E6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B71EE1AF-F537-4C7B-888B-B6E4EA33CD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CCEDE0A-7FDA-420E-A455-2D401313621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B99F02E1-8A8C-4668-BD31-DA27631839F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1FB36FFC-DE1E-4628-B74C-C1E1D8A9DC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18479953-1535-4A60-A298-F90EF3EDB3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EF6FBA9A-0BA4-464F-8559-BE6E2BE0DE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F348A63-0FF9-4676-A6F6-25347D1C89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8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7BB11-84A9-415F-84A7-57A1E681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AE418-9567-47B8-BAC6-737D6DF1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8F2C6-9E0F-40C8-A15B-864E7369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8585-EA9B-4B63-AFFA-C560F4FB12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C566C0-8D58-4CDF-A9AF-E052C2B5D5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4849AC-9EBA-4BDF-BE72-1EC74F52D4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EC9E68-2DD9-46FB-9C31-7311F8CA9F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C86B12B-D871-4904-BB93-FE226C54F7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5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8C79-6FBE-4E39-B944-B6B71314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7C15-39D4-4FCF-A692-D9CE5249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ECE8-4915-4850-8495-EA6D48C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6335B-0834-4C49-A44B-1A390B1504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68215C9-317E-4DA2-AAD7-AED121B6BA0C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1D5F7-1752-444E-A4C9-499A28E66D88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64CC0EC4-1E2C-4CD1-B44A-31D70B1BF68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C4C3E26F-B416-4F83-901D-E86F1C204637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6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DDA1-2403-4ACB-B52E-076F2EBB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5058-A41C-46BC-8ABC-D6274606D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93E1-2046-472B-945A-C685EC5E9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37F7E787-05F0-49A3-A8D0-7EB791A821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4" r:id="rId3"/>
    <p:sldLayoutId id="2147483691" r:id="rId4"/>
    <p:sldLayoutId id="2147483690" r:id="rId5"/>
    <p:sldLayoutId id="2147483695" r:id="rId6"/>
    <p:sldLayoutId id="2147483696" r:id="rId7"/>
    <p:sldLayoutId id="2147483689" r:id="rId8"/>
    <p:sldLayoutId id="2147483697" r:id="rId9"/>
    <p:sldLayoutId id="2147483688" r:id="rId10"/>
    <p:sldLayoutId id="2147483687" r:id="rId11"/>
    <p:sldLayoutId id="2147483686" r:id="rId12"/>
    <p:sldLayoutId id="2147483685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EE23F01-A58B-4E85-876A-3398C8847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738313"/>
            <a:ext cx="68151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6">
            <a:extLst>
              <a:ext uri="{FF2B5EF4-FFF2-40B4-BE49-F238E27FC236}">
                <a16:creationId xmlns:a16="http://schemas.microsoft.com/office/drawing/2014/main" id="{DA9C0668-6707-40E6-8EFD-675CA58F73C7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904402"/>
            <a:ext cx="4930775" cy="749300"/>
            <a:chOff x="0" y="0"/>
            <a:chExt cx="7443710" cy="704848"/>
          </a:xfrm>
        </p:grpSpPr>
        <p:sp>
          <p:nvSpPr>
            <p:cNvPr id="19458" name="矩形 17">
              <a:extLst>
                <a:ext uri="{FF2B5EF4-FFF2-40B4-BE49-F238E27FC236}">
                  <a16:creationId xmlns:a16="http://schemas.microsoft.com/office/drawing/2014/main" id="{CF5D003B-1860-4168-A60B-0F1AA6A4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355846"/>
              <a:ext cx="7162269" cy="34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Android Studio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提供种查看项目文件的模式。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459" name="矩形 18">
              <a:extLst>
                <a:ext uri="{FF2B5EF4-FFF2-40B4-BE49-F238E27FC236}">
                  <a16:creationId xmlns:a16="http://schemas.microsoft.com/office/drawing/2014/main" id="{D6D5FDC1-E6B7-4652-98A8-C9935D317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4341" name="TextBox 108">
            <a:extLst>
              <a:ext uri="{FF2B5EF4-FFF2-40B4-BE49-F238E27FC236}">
                <a16:creationId xmlns:a16="http://schemas.microsoft.com/office/drawing/2014/main" id="{4C827644-D8B7-4821-A00B-C3A3C7BE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4342" name="组合 29">
            <a:extLst>
              <a:ext uri="{FF2B5EF4-FFF2-40B4-BE49-F238E27FC236}">
                <a16:creationId xmlns:a16="http://schemas.microsoft.com/office/drawing/2014/main" id="{917E7492-8857-4122-A713-17D1191E634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9462" name="矩形 30">
              <a:extLst>
                <a:ext uri="{FF2B5EF4-FFF2-40B4-BE49-F238E27FC236}">
                  <a16:creationId xmlns:a16="http://schemas.microsoft.com/office/drawing/2014/main" id="{3F82BC92-E119-440D-86F3-C20B09F49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3" name="矩形 31">
              <a:extLst>
                <a:ext uri="{FF2B5EF4-FFF2-40B4-BE49-F238E27FC236}">
                  <a16:creationId xmlns:a16="http://schemas.microsoft.com/office/drawing/2014/main" id="{FC6D487D-A206-435F-A523-6ECB59B4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5" name="矩形 2">
            <a:extLst>
              <a:ext uri="{FF2B5EF4-FFF2-40B4-BE49-F238E27FC236}">
                <a16:creationId xmlns:a16="http://schemas.microsoft.com/office/drawing/2014/main" id="{2CB7F2DC-8B7C-4DB9-AA44-1DD1D916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614863"/>
            <a:ext cx="15986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2.10 Project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面板</a:t>
            </a:r>
            <a:endParaRPr lang="zh-CN" altLang="en-US"/>
          </a:p>
        </p:txBody>
      </p:sp>
      <p:sp>
        <p:nvSpPr>
          <p:cNvPr id="14348" name="矩形 12">
            <a:extLst>
              <a:ext uri="{FF2B5EF4-FFF2-40B4-BE49-F238E27FC236}">
                <a16:creationId xmlns:a16="http://schemas.microsoft.com/office/drawing/2014/main" id="{2D4FC733-3082-4EE2-8A93-ABC86D5D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603750"/>
            <a:ext cx="13509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2.9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文件模式</a:t>
            </a:r>
            <a:endParaRPr lang="zh-CN" altLang="en-US"/>
          </a:p>
        </p:txBody>
      </p:sp>
      <p:pic>
        <p:nvPicPr>
          <p:cNvPr id="19467" name="图片 1" descr="QQ截图20190906103605">
            <a:extLst>
              <a:ext uri="{FF2B5EF4-FFF2-40B4-BE49-F238E27FC236}">
                <a16:creationId xmlns:a16="http://schemas.microsoft.com/office/drawing/2014/main" id="{04BAA7FB-95E5-44E7-9450-8AFB3972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003889"/>
            <a:ext cx="2074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图片 2" descr="QQ截图20190906103817">
            <a:extLst>
              <a:ext uri="{FF2B5EF4-FFF2-40B4-BE49-F238E27FC236}">
                <a16:creationId xmlns:a16="http://schemas.microsoft.com/office/drawing/2014/main" id="{5D665E8F-A653-422C-A9BB-D10630E9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638175"/>
            <a:ext cx="280035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/>
      <p:bldP spid="14345" grpId="0"/>
      <p:bldP spid="14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6">
            <a:extLst>
              <a:ext uri="{FF2B5EF4-FFF2-40B4-BE49-F238E27FC236}">
                <a16:creationId xmlns:a16="http://schemas.microsoft.com/office/drawing/2014/main" id="{4D8D1B3A-6097-4227-AA5C-EA97ACACE48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57238"/>
            <a:ext cx="7789862" cy="749300"/>
            <a:chOff x="0" y="0"/>
            <a:chExt cx="7443710" cy="704900"/>
          </a:xfrm>
        </p:grpSpPr>
        <p:sp>
          <p:nvSpPr>
            <p:cNvPr id="20482" name="矩形 17">
              <a:extLst>
                <a:ext uri="{FF2B5EF4-FFF2-40B4-BE49-F238E27FC236}">
                  <a16:creationId xmlns:a16="http://schemas.microsoft.com/office/drawing/2014/main" id="{AA86F266-5B05-43CC-92BD-F4FB66AF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355847"/>
              <a:ext cx="7162269" cy="349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83" name="矩形 18">
              <a:extLst>
                <a:ext uri="{FF2B5EF4-FFF2-40B4-BE49-F238E27FC236}">
                  <a16:creationId xmlns:a16="http://schemas.microsoft.com/office/drawing/2014/main" id="{E3BC1AC1-4A83-407B-8F8D-1833A1B2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2.1.2 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项目结构</a:t>
              </a:r>
              <a:endParaRPr lang="zh-CN" altLang="en-US"/>
            </a:p>
          </p:txBody>
        </p:sp>
      </p:grpSp>
      <p:sp>
        <p:nvSpPr>
          <p:cNvPr id="15365" name="TextBox 108">
            <a:extLst>
              <a:ext uri="{FF2B5EF4-FFF2-40B4-BE49-F238E27FC236}">
                <a16:creationId xmlns:a16="http://schemas.microsoft.com/office/drawing/2014/main" id="{DF314CC6-29BB-4EF7-8BE5-B11F880E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5366" name="组合 29">
            <a:extLst>
              <a:ext uri="{FF2B5EF4-FFF2-40B4-BE49-F238E27FC236}">
                <a16:creationId xmlns:a16="http://schemas.microsoft.com/office/drawing/2014/main" id="{6A86FFE2-5F89-436A-AB14-B1F99233AFD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0486" name="矩形 30">
              <a:extLst>
                <a:ext uri="{FF2B5EF4-FFF2-40B4-BE49-F238E27FC236}">
                  <a16:creationId xmlns:a16="http://schemas.microsoft.com/office/drawing/2014/main" id="{2415191C-A24F-4088-B574-1299AA7A9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7" name="矩形 31">
              <a:extLst>
                <a:ext uri="{FF2B5EF4-FFF2-40B4-BE49-F238E27FC236}">
                  <a16:creationId xmlns:a16="http://schemas.microsoft.com/office/drawing/2014/main" id="{A3B4342F-3CA6-44C0-A36F-F0B2A4C3B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488" name="图片 4" descr="358062-20170606001901012-2080648015">
            <a:extLst>
              <a:ext uri="{FF2B5EF4-FFF2-40B4-BE49-F238E27FC236}">
                <a16:creationId xmlns:a16="http://schemas.microsoft.com/office/drawing/2014/main" id="{787AB86A-797E-4222-BE25-791A0970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33338"/>
            <a:ext cx="25273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1" descr="QQ截图20190906104113">
            <a:extLst>
              <a:ext uri="{FF2B5EF4-FFF2-40B4-BE49-F238E27FC236}">
                <a16:creationId xmlns:a16="http://schemas.microsoft.com/office/drawing/2014/main" id="{55C7DDD0-0656-4EAE-ABD0-E433590C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19200"/>
            <a:ext cx="3586163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6">
            <a:extLst>
              <a:ext uri="{FF2B5EF4-FFF2-40B4-BE49-F238E27FC236}">
                <a16:creationId xmlns:a16="http://schemas.microsoft.com/office/drawing/2014/main" id="{CA15EF5D-5B13-4FE1-8B49-BD773E9E794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57238"/>
            <a:ext cx="7789862" cy="2146300"/>
            <a:chOff x="0" y="0"/>
            <a:chExt cx="7443710" cy="2021404"/>
          </a:xfrm>
        </p:grpSpPr>
        <p:sp>
          <p:nvSpPr>
            <p:cNvPr id="21506" name="矩形 17">
              <a:extLst>
                <a:ext uri="{FF2B5EF4-FFF2-40B4-BE49-F238E27FC236}">
                  <a16:creationId xmlns:a16="http://schemas.microsoft.com/office/drawing/2014/main" id="{B8BABF45-6AAD-44C1-967E-43AC1CA0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166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</a:t>
              </a: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自动化构建工具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可以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自动化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地进行</a:t>
              </a:r>
              <a:r>
                <a:rPr lang="zh-CN" altLang="en-US" sz="1400" u="sng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软件构建、测试、发布、部署、软件打包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</a:p>
            <a:p>
              <a:pPr>
                <a:lnSpc>
                  <a:spcPct val="130000"/>
                </a:lnSpc>
              </a:pP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07" name="矩形 18">
              <a:extLst>
                <a:ext uri="{FF2B5EF4-FFF2-40B4-BE49-F238E27FC236}">
                  <a16:creationId xmlns:a16="http://schemas.microsoft.com/office/drawing/2014/main" id="{0EBE297E-E25A-40B3-8ACF-3621B2B0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69497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2.1.3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自动构建工具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Gradle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389" name="TextBox 108">
            <a:extLst>
              <a:ext uri="{FF2B5EF4-FFF2-40B4-BE49-F238E27FC236}">
                <a16:creationId xmlns:a16="http://schemas.microsoft.com/office/drawing/2014/main" id="{8F395579-2BD4-4CB3-ACCE-F3EEAD86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6390" name="组合 29">
            <a:extLst>
              <a:ext uri="{FF2B5EF4-FFF2-40B4-BE49-F238E27FC236}">
                <a16:creationId xmlns:a16="http://schemas.microsoft.com/office/drawing/2014/main" id="{8A00BAAE-D3FC-48EA-A033-1BFA1D40A06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10" name="矩形 30">
              <a:extLst>
                <a:ext uri="{FF2B5EF4-FFF2-40B4-BE49-F238E27FC236}">
                  <a16:creationId xmlns:a16="http://schemas.microsoft.com/office/drawing/2014/main" id="{39BEE6D0-C9F8-4FB3-BCF9-F0A6BEA3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1" name="矩形 31">
              <a:extLst>
                <a:ext uri="{FF2B5EF4-FFF2-40B4-BE49-F238E27FC236}">
                  <a16:creationId xmlns:a16="http://schemas.microsoft.com/office/drawing/2014/main" id="{98C82680-0723-4CB3-9D07-42AD7BAEC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1512" name="图片 1" descr="timg">
            <a:extLst>
              <a:ext uri="{FF2B5EF4-FFF2-40B4-BE49-F238E27FC236}">
                <a16:creationId xmlns:a16="http://schemas.microsoft.com/office/drawing/2014/main" id="{DF41C52C-02E0-475A-AFBD-6B137443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10" y="2643755"/>
            <a:ext cx="17049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EF5092A8-9B14-40A2-9C6D-05E7D61E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0" name="文本框 2">
            <a:extLst>
              <a:ext uri="{FF2B5EF4-FFF2-40B4-BE49-F238E27FC236}">
                <a16:creationId xmlns:a16="http://schemas.microsoft.com/office/drawing/2014/main" id="{B0C2F95D-1022-4D6B-9B6B-304DF87D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436" name="组合 11">
            <a:extLst>
              <a:ext uri="{FF2B5EF4-FFF2-40B4-BE49-F238E27FC236}">
                <a16:creationId xmlns:a16="http://schemas.microsoft.com/office/drawing/2014/main" id="{84B71193-3ABE-4090-8E0C-E94A1A0C481D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1365250"/>
            <a:ext cx="4027488" cy="1509713"/>
            <a:chOff x="0" y="0"/>
            <a:chExt cx="4026267" cy="1510790"/>
          </a:xfrm>
        </p:grpSpPr>
        <p:sp>
          <p:nvSpPr>
            <p:cNvPr id="22532" name="TextBox 4">
              <a:extLst>
                <a:ext uri="{FF2B5EF4-FFF2-40B4-BE49-F238E27FC236}">
                  <a16:creationId xmlns:a16="http://schemas.microsoft.com/office/drawing/2014/main" id="{9A28346A-51DB-4A55-A344-A5F6A6BA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026267" cy="53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Comprehensive Program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2533" name="文本框 8">
              <a:extLst>
                <a:ext uri="{FF2B5EF4-FFF2-40B4-BE49-F238E27FC236}">
                  <a16:creationId xmlns:a16="http://schemas.microsoft.com/office/drawing/2014/main" id="{52E7D575-25E1-4795-8DF2-4888F08A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98" y="703339"/>
              <a:ext cx="1356056" cy="807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综合实验</a:t>
              </a:r>
            </a:p>
            <a:p>
              <a:endParaRPr lang="zh-CN" altLang="en-US" sz="24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39" name="矩形 9">
            <a:extLst>
              <a:ext uri="{FF2B5EF4-FFF2-40B4-BE49-F238E27FC236}">
                <a16:creationId xmlns:a16="http://schemas.microsoft.com/office/drawing/2014/main" id="{FADDA05B-CB78-46E0-9673-48493B0B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0" name="矩形 10">
            <a:extLst>
              <a:ext uri="{FF2B5EF4-FFF2-40B4-BE49-F238E27FC236}">
                <a16:creationId xmlns:a16="http://schemas.microsoft.com/office/drawing/2014/main" id="{8A250E85-9E01-4301-95CC-5C1ED095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9" grpId="0" bldLvl="0" animBg="1"/>
      <p:bldP spid="1844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108">
            <a:extLst>
              <a:ext uri="{FF2B5EF4-FFF2-40B4-BE49-F238E27FC236}">
                <a16:creationId xmlns:a16="http://schemas.microsoft.com/office/drawing/2014/main" id="{DA67CD7F-F3B3-45C4-9710-4A83F34E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096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综合实验</a:t>
            </a:r>
          </a:p>
        </p:txBody>
      </p:sp>
      <p:grpSp>
        <p:nvGrpSpPr>
          <p:cNvPr id="19462" name="组合 29">
            <a:extLst>
              <a:ext uri="{FF2B5EF4-FFF2-40B4-BE49-F238E27FC236}">
                <a16:creationId xmlns:a16="http://schemas.microsoft.com/office/drawing/2014/main" id="{636F8619-1CAB-4819-B216-027318D6317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55" name="矩形 30">
              <a:extLst>
                <a:ext uri="{FF2B5EF4-FFF2-40B4-BE49-F238E27FC236}">
                  <a16:creationId xmlns:a16="http://schemas.microsoft.com/office/drawing/2014/main" id="{9359B1C3-CEF2-4321-923E-DE44859DE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6" name="矩形 31">
              <a:extLst>
                <a:ext uri="{FF2B5EF4-FFF2-40B4-BE49-F238E27FC236}">
                  <a16:creationId xmlns:a16="http://schemas.microsoft.com/office/drawing/2014/main" id="{3B42EAF0-3081-4E84-97B3-37CF6895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3557" name="椭圆 27">
            <a:extLst>
              <a:ext uri="{FF2B5EF4-FFF2-40B4-BE49-F238E27FC236}">
                <a16:creationId xmlns:a16="http://schemas.microsoft.com/office/drawing/2014/main" id="{A8721ADB-AE71-4D79-A896-14E94ECE341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67175" y="3848100"/>
            <a:ext cx="962025" cy="9636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36000" anchor="ctr"/>
          <a:lstStyle/>
          <a:p>
            <a:pPr algn="ctr"/>
            <a:endParaRPr lang="zh-CN" altLang="en-US" sz="3000" b="1">
              <a:solidFill>
                <a:srgbClr val="41445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23558" name="图片 1" descr="QQ图片20190906104753">
            <a:extLst>
              <a:ext uri="{FF2B5EF4-FFF2-40B4-BE49-F238E27FC236}">
                <a16:creationId xmlns:a16="http://schemas.microsoft.com/office/drawing/2014/main" id="{0AF3684E-B9BC-44EF-A55C-B8AFB7DB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84" y="247180"/>
            <a:ext cx="1613108" cy="46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2" descr="QQ截图20190906104937">
            <a:extLst>
              <a:ext uri="{FF2B5EF4-FFF2-40B4-BE49-F238E27FC236}">
                <a16:creationId xmlns:a16="http://schemas.microsoft.com/office/drawing/2014/main" id="{3F1AE2B7-5A5D-42D0-84AA-3FB5FAD6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82650"/>
            <a:ext cx="3071813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3" descr="QQ截图20190906104958">
            <a:extLst>
              <a:ext uri="{FF2B5EF4-FFF2-40B4-BE49-F238E27FC236}">
                <a16:creationId xmlns:a16="http://schemas.microsoft.com/office/drawing/2014/main" id="{B80C18FF-C57C-48AE-A711-1E811CB7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39713"/>
            <a:ext cx="33115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文本框 4">
            <a:extLst>
              <a:ext uri="{FF2B5EF4-FFF2-40B4-BE49-F238E27FC236}">
                <a16:creationId xmlns:a16="http://schemas.microsoft.com/office/drawing/2014/main" id="{13E63E8D-4744-48AD-97AF-483C2B43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4597400"/>
            <a:ext cx="30718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800"/>
              <a:t>https://github.com/HBU/AndroidTest/tree/master/MainGrid</a:t>
            </a:r>
          </a:p>
        </p:txBody>
      </p:sp>
      <p:sp>
        <p:nvSpPr>
          <p:cNvPr id="23562" name="文本框 5">
            <a:extLst>
              <a:ext uri="{FF2B5EF4-FFF2-40B4-BE49-F238E27FC236}">
                <a16:creationId xmlns:a16="http://schemas.microsoft.com/office/drawing/2014/main" id="{08C0D4D6-A0F0-4ED3-B9E0-EF17CCB2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322763"/>
            <a:ext cx="1265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Source Code </a:t>
            </a:r>
            <a:r>
              <a:rPr lang="zh-CN" altLang="en-US" sz="1200"/>
              <a:t>：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71C8038C-16BE-4B0D-9DFD-2E54F14A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47A4AD1-1B26-40A3-9743-2F24755E91F2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E17F34-6E22-49C8-A168-3D2C9BD70651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56CC9-CAD6-445A-A111-080C468702AC}"/>
              </a:ext>
            </a:extLst>
          </p:cNvPr>
          <p:cNvSpPr txBox="1"/>
          <p:nvPr/>
        </p:nvSpPr>
        <p:spPr>
          <a:xfrm>
            <a:off x="861834" y="166616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二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C65224DB-6CE4-4551-97DC-4707DBFC3E09}"/>
              </a:ext>
            </a:extLst>
          </p:cNvPr>
          <p:cNvSpPr txBox="1"/>
          <p:nvPr/>
        </p:nvSpPr>
        <p:spPr>
          <a:xfrm>
            <a:off x="3825875" y="1250950"/>
            <a:ext cx="4562390" cy="297656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2.1 </a:t>
            </a:r>
            <a:r>
              <a:rPr lang="zh-CN" altLang="en-US" sz="1400" b="1" dirty="0">
                <a:sym typeface="+mn-ea"/>
              </a:rPr>
              <a:t>第一个应用程序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2.1.1 </a:t>
            </a:r>
            <a:r>
              <a:rPr lang="zh-CN" altLang="en-US" sz="1400" dirty="0">
                <a:sym typeface="+mn-ea"/>
              </a:rPr>
              <a:t>创建</a:t>
            </a:r>
            <a:r>
              <a:rPr lang="en-US" altLang="zh-CN" sz="1400" dirty="0">
                <a:sym typeface="+mn-ea"/>
              </a:rPr>
              <a:t>android</a:t>
            </a:r>
            <a:r>
              <a:rPr lang="zh-CN" altLang="en-US" sz="1400" dirty="0">
                <a:sym typeface="+mn-ea"/>
              </a:rPr>
              <a:t>项目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2.1.2 android</a:t>
            </a:r>
            <a:r>
              <a:rPr lang="zh-CN" altLang="en-US" sz="1400" dirty="0">
                <a:sym typeface="+mn-ea"/>
              </a:rPr>
              <a:t>项目结构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   2.1.3 </a:t>
            </a:r>
            <a:r>
              <a:rPr lang="zh-CN" altLang="en-US" sz="1400" dirty="0">
                <a:sym typeface="+mn-ea"/>
              </a:rPr>
              <a:t>自动构建工具</a:t>
            </a:r>
            <a:r>
              <a:rPr lang="en-US" altLang="zh-CN" sz="1400" dirty="0" err="1">
                <a:sym typeface="+mn-ea"/>
              </a:rPr>
              <a:t>Gradle</a:t>
            </a: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>
                <a:sym typeface="+mn-ea"/>
              </a:rPr>
              <a:t>   </a:t>
            </a:r>
            <a:r>
              <a:rPr lang="en-US" altLang="zh-CN" sz="1400" dirty="0">
                <a:sym typeface="+mn-ea"/>
              </a:rPr>
              <a:t>2.1.4 </a:t>
            </a:r>
            <a:r>
              <a:rPr lang="zh-CN" altLang="en-US" sz="1400" dirty="0">
                <a:sym typeface="+mn-ea"/>
              </a:rPr>
              <a:t>辅助工具介绍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2.2  </a:t>
            </a:r>
            <a:r>
              <a:rPr lang="zh-CN" altLang="en-US" sz="1400" b="1" dirty="0">
                <a:sym typeface="+mn-ea"/>
              </a:rPr>
              <a:t>综合案例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ym typeface="+mn-ea"/>
              </a:rPr>
              <a:t>2.3 </a:t>
            </a:r>
            <a:r>
              <a:rPr lang="zh-CN" altLang="en-US" sz="1400" b="1" dirty="0">
                <a:sym typeface="+mn-ea"/>
              </a:rPr>
              <a:t>本章小结</a:t>
            </a:r>
            <a:r>
              <a:rPr lang="en-US" altLang="zh-CN" sz="1400" b="1" dirty="0">
                <a:sym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FA6FC8-D1D3-4F22-91F5-D465EF64F991}"/>
              </a:ext>
            </a:extLst>
          </p:cNvPr>
          <p:cNvSpPr txBox="1"/>
          <p:nvPr/>
        </p:nvSpPr>
        <p:spPr>
          <a:xfrm>
            <a:off x="3825873" y="699594"/>
            <a:ext cx="2015745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Android项目</a:t>
            </a:r>
            <a:endParaRPr lang="zh-CN" altLang="en-US" sz="2400" b="1" kern="1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21C450-D66B-439A-AB58-832C884DBFA0}"/>
              </a:ext>
            </a:extLst>
          </p:cNvPr>
          <p:cNvSpPr/>
          <p:nvPr/>
        </p:nvSpPr>
        <p:spPr>
          <a:xfrm>
            <a:off x="3608388" y="4300538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98AF82-8EC8-40EA-AD7A-957285BAFDBA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>
            <a:extLst>
              <a:ext uri="{FF2B5EF4-FFF2-40B4-BE49-F238E27FC236}">
                <a16:creationId xmlns:a16="http://schemas.microsoft.com/office/drawing/2014/main" id="{456A6FB8-F9B6-421F-A7EB-3F516E3D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0" name="文本框 2">
            <a:extLst>
              <a:ext uri="{FF2B5EF4-FFF2-40B4-BE49-F238E27FC236}">
                <a16:creationId xmlns:a16="http://schemas.microsoft.com/office/drawing/2014/main" id="{330BB6B2-E1B0-4152-8A0A-00E846656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79575"/>
            <a:ext cx="72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</a:t>
            </a:r>
            <a:endParaRPr lang="zh-CN" altLang="en-US" sz="3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4" name="组合 11">
            <a:extLst>
              <a:ext uri="{FF2B5EF4-FFF2-40B4-BE49-F238E27FC236}">
                <a16:creationId xmlns:a16="http://schemas.microsoft.com/office/drawing/2014/main" id="{6327B50C-AC7F-4142-9B2D-89C402057AA2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1365250"/>
            <a:ext cx="3198813" cy="1165225"/>
            <a:chOff x="0" y="0"/>
            <a:chExt cx="3198381" cy="1165321"/>
          </a:xfrm>
        </p:grpSpPr>
        <p:sp>
          <p:nvSpPr>
            <p:cNvPr id="12292" name="TextBox 4">
              <a:extLst>
                <a:ext uri="{FF2B5EF4-FFF2-40B4-BE49-F238E27FC236}">
                  <a16:creationId xmlns:a16="http://schemas.microsoft.com/office/drawing/2014/main" id="{CCD1151E-3827-4CE8-8E83-2DA2B6EA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98381" cy="53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r>
                <a:rPr lang="en-US" altLang="zh-CN" sz="3000" b="1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First application</a:t>
              </a:r>
              <a:endParaRPr lang="zh-CN" altLang="en-US" sz="3000" b="1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2293" name="文本框 8">
              <a:extLst>
                <a:ext uri="{FF2B5EF4-FFF2-40B4-BE49-F238E27FC236}">
                  <a16:creationId xmlns:a16="http://schemas.microsoft.com/office/drawing/2014/main" id="{8AE49CD8-C968-40C9-9EC1-44FC531F5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6" y="726739"/>
              <a:ext cx="2292936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r>
                <a:rPr lang="zh-CN" altLang="en-US" sz="2400" b="1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第一个应用程序</a:t>
              </a:r>
              <a:endParaRPr lang="zh-CN" altLang="en-US"/>
            </a:p>
          </p:txBody>
        </p:sp>
      </p:grpSp>
      <p:sp>
        <p:nvSpPr>
          <p:cNvPr id="5127" name="矩形 9">
            <a:extLst>
              <a:ext uri="{FF2B5EF4-FFF2-40B4-BE49-F238E27FC236}">
                <a16:creationId xmlns:a16="http://schemas.microsoft.com/office/drawing/2014/main" id="{10D6E291-2273-421B-877A-AA8E241A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10">
            <a:extLst>
              <a:ext uri="{FF2B5EF4-FFF2-40B4-BE49-F238E27FC236}">
                <a16:creationId xmlns:a16="http://schemas.microsoft.com/office/drawing/2014/main" id="{2EF451C3-32E0-4C67-B214-F3C7A405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7" grpId="0" bldLvl="0" animBg="1"/>
      <p:bldP spid="51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6">
            <a:extLst>
              <a:ext uri="{FF2B5EF4-FFF2-40B4-BE49-F238E27FC236}">
                <a16:creationId xmlns:a16="http://schemas.microsoft.com/office/drawing/2014/main" id="{BA6D5524-DA53-4449-88CB-8F856537A32C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938213"/>
            <a:ext cx="7789862" cy="747712"/>
            <a:chOff x="0" y="0"/>
            <a:chExt cx="7443710" cy="705460"/>
          </a:xfrm>
        </p:grpSpPr>
        <p:sp>
          <p:nvSpPr>
            <p:cNvPr id="13314" name="矩形 17">
              <a:extLst>
                <a:ext uri="{FF2B5EF4-FFF2-40B4-BE49-F238E27FC236}">
                  <a16:creationId xmlns:a16="http://schemas.microsoft.com/office/drawing/2014/main" id="{73759AA8-EAB6-4BB8-9FC8-6313ADE7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355844"/>
              <a:ext cx="7162269" cy="34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、打开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 Studio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，新建工程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15" name="矩形 18">
              <a:extLst>
                <a:ext uri="{FF2B5EF4-FFF2-40B4-BE49-F238E27FC236}">
                  <a16:creationId xmlns:a16="http://schemas.microsoft.com/office/drawing/2014/main" id="{D6082E81-6B35-4758-8054-C6661B9FD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6149" name="TextBox 108">
            <a:extLst>
              <a:ext uri="{FF2B5EF4-FFF2-40B4-BE49-F238E27FC236}">
                <a16:creationId xmlns:a16="http://schemas.microsoft.com/office/drawing/2014/main" id="{6D1EBFE9-F183-4F8E-967F-25A214831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6150" name="组合 29">
            <a:extLst>
              <a:ext uri="{FF2B5EF4-FFF2-40B4-BE49-F238E27FC236}">
                <a16:creationId xmlns:a16="http://schemas.microsoft.com/office/drawing/2014/main" id="{7CDF8D3C-F52C-4DCC-AE14-0023112DC5E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3318" name="矩形 30">
              <a:extLst>
                <a:ext uri="{FF2B5EF4-FFF2-40B4-BE49-F238E27FC236}">
                  <a16:creationId xmlns:a16="http://schemas.microsoft.com/office/drawing/2014/main" id="{93C1AFFF-5FCF-4DF5-BCF5-0603D3B94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9" name="矩形 31">
              <a:extLst>
                <a:ext uri="{FF2B5EF4-FFF2-40B4-BE49-F238E27FC236}">
                  <a16:creationId xmlns:a16="http://schemas.microsoft.com/office/drawing/2014/main" id="{3CEC6978-F69E-43F2-BC31-2B67A333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54" name="矩形 2">
            <a:extLst>
              <a:ext uri="{FF2B5EF4-FFF2-40B4-BE49-F238E27FC236}">
                <a16:creationId xmlns:a16="http://schemas.microsoft.com/office/drawing/2014/main" id="{A5A0304F-AA54-4466-9A84-51361119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56" y="4487760"/>
            <a:ext cx="267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Start a new Android Studio project</a:t>
            </a:r>
            <a:endParaRPr lang="en-US" altLang="zh-CN" dirty="0"/>
          </a:p>
        </p:txBody>
      </p:sp>
      <p:sp>
        <p:nvSpPr>
          <p:cNvPr id="13321" name="文本框 1">
            <a:extLst>
              <a:ext uri="{FF2B5EF4-FFF2-40B4-BE49-F238E27FC236}">
                <a16:creationId xmlns:a16="http://schemas.microsoft.com/office/drawing/2014/main" id="{C11CBA84-8936-4BCE-A6CE-236F6E98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25" y="3003780"/>
            <a:ext cx="403327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/>
              <a:t>C:\Users\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\.gradle\wrapper\dists\</a:t>
            </a:r>
            <a:r>
              <a:rPr lang="zh-CN" altLang="en-US" sz="1200" dirty="0">
                <a:solidFill>
                  <a:srgbClr val="FF0000"/>
                </a:solidFill>
              </a:rPr>
              <a:t>gradle-</a:t>
            </a:r>
            <a:r>
              <a:rPr lang="en-US" altLang="zh-CN" sz="1200" dirty="0">
                <a:solidFill>
                  <a:srgbClr val="FF0000"/>
                </a:solidFill>
              </a:rPr>
              <a:t>6.1.1</a:t>
            </a:r>
            <a:r>
              <a:rPr lang="zh-CN" altLang="en-US" sz="1200" dirty="0">
                <a:solidFill>
                  <a:srgbClr val="FF0000"/>
                </a:solidFill>
              </a:rPr>
              <a:t>-all</a:t>
            </a:r>
            <a:r>
              <a:rPr lang="zh-CN" altLang="en-US" sz="1200" dirty="0"/>
              <a:t> ，</a:t>
            </a:r>
          </a:p>
          <a:p>
            <a:r>
              <a:rPr lang="zh-CN" altLang="en-US" sz="1200" dirty="0"/>
              <a:t>下载gradle，复制到相应文件夹也可以解决问题。</a:t>
            </a:r>
          </a:p>
          <a:p>
            <a:r>
              <a:rPr lang="zh-CN" altLang="en-US" sz="1200" dirty="0"/>
              <a:t>（注意</a:t>
            </a:r>
            <a:r>
              <a:rPr lang="en-US" altLang="zh-CN" sz="1200" dirty="0">
                <a:solidFill>
                  <a:srgbClr val="0070C0"/>
                </a:solidFill>
              </a:rPr>
              <a:t>XXX</a:t>
            </a:r>
            <a:r>
              <a:rPr lang="zh-CN" altLang="en-US" sz="1200" dirty="0"/>
              <a:t>为个人用户名，需相应修改为自己的用户名）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gradle 下载地址：http://services.gradle.org/distributions/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一定要注意版本号，必须要对应好。</a:t>
            </a:r>
          </a:p>
        </p:txBody>
      </p:sp>
      <p:pic>
        <p:nvPicPr>
          <p:cNvPr id="13322" name="图片 1" descr="QQ截图20190906100456">
            <a:extLst>
              <a:ext uri="{FF2B5EF4-FFF2-40B4-BE49-F238E27FC236}">
                <a16:creationId xmlns:a16="http://schemas.microsoft.com/office/drawing/2014/main" id="{6C77F5E8-F6D9-47BE-931B-15139A2C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851700"/>
            <a:ext cx="42100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/>
      <p:bldP spid="6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6">
            <a:extLst>
              <a:ext uri="{FF2B5EF4-FFF2-40B4-BE49-F238E27FC236}">
                <a16:creationId xmlns:a16="http://schemas.microsoft.com/office/drawing/2014/main" id="{C3CEC15E-A3AA-4E8B-8BD7-5824D6836618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768350"/>
            <a:ext cx="7827962" cy="828675"/>
            <a:chOff x="-600715" y="-227490"/>
            <a:chExt cx="7479510" cy="781846"/>
          </a:xfrm>
        </p:grpSpPr>
        <p:sp>
          <p:nvSpPr>
            <p:cNvPr id="14338" name="矩形 17">
              <a:extLst>
                <a:ext uri="{FF2B5EF4-FFF2-40B4-BE49-F238E27FC236}">
                  <a16:creationId xmlns:a16="http://schemas.microsoft.com/office/drawing/2014/main" id="{DCB15D83-6DBD-48C8-81B4-6F5BCC267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3474" y="203785"/>
              <a:ext cx="7162269" cy="350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、配置新工程。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39" name="矩形 18">
              <a:extLst>
                <a:ext uri="{FF2B5EF4-FFF2-40B4-BE49-F238E27FC236}">
                  <a16:creationId xmlns:a16="http://schemas.microsoft.com/office/drawing/2014/main" id="{EE7B4C7A-032A-4F05-86FE-5EFDA599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0715" y="-22749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7173" name="TextBox 108">
            <a:extLst>
              <a:ext uri="{FF2B5EF4-FFF2-40B4-BE49-F238E27FC236}">
                <a16:creationId xmlns:a16="http://schemas.microsoft.com/office/drawing/2014/main" id="{314E7CF5-705C-431C-8098-00C55D21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7174" name="组合 29">
            <a:extLst>
              <a:ext uri="{FF2B5EF4-FFF2-40B4-BE49-F238E27FC236}">
                <a16:creationId xmlns:a16="http://schemas.microsoft.com/office/drawing/2014/main" id="{A89F20B8-2632-42FD-86B0-7AEF973EB17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42" name="矩形 30">
              <a:extLst>
                <a:ext uri="{FF2B5EF4-FFF2-40B4-BE49-F238E27FC236}">
                  <a16:creationId xmlns:a16="http://schemas.microsoft.com/office/drawing/2014/main" id="{00E1C94A-F65B-4B73-8ED7-1E05B518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矩形 31">
              <a:extLst>
                <a:ext uri="{FF2B5EF4-FFF2-40B4-BE49-F238E27FC236}">
                  <a16:creationId xmlns:a16="http://schemas.microsoft.com/office/drawing/2014/main" id="{E55BE9F2-D326-4F2E-881E-CEA2C5EC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344" name="图片 1" descr="QQ截图20190906100543">
            <a:extLst>
              <a:ext uri="{FF2B5EF4-FFF2-40B4-BE49-F238E27FC236}">
                <a16:creationId xmlns:a16="http://schemas.microsoft.com/office/drawing/2014/main" id="{24CE74E1-E279-4F4C-A359-8F19CAF4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90" y="636588"/>
            <a:ext cx="5464749" cy="439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6">
            <a:extLst>
              <a:ext uri="{FF2B5EF4-FFF2-40B4-BE49-F238E27FC236}">
                <a16:creationId xmlns:a16="http://schemas.microsoft.com/office/drawing/2014/main" id="{8CE9D221-92BF-4B4A-ADE8-CEE3E4E0694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68350"/>
            <a:ext cx="7789862" cy="661988"/>
            <a:chOff x="0" y="0"/>
            <a:chExt cx="7443710" cy="623615"/>
          </a:xfrm>
        </p:grpSpPr>
        <p:sp>
          <p:nvSpPr>
            <p:cNvPr id="15362" name="矩形 17">
              <a:extLst>
                <a:ext uri="{FF2B5EF4-FFF2-40B4-BE49-F238E27FC236}">
                  <a16:creationId xmlns:a16="http://schemas.microsoft.com/office/drawing/2014/main" id="{40471D39-453C-458A-80B6-3F9671CC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274249"/>
              <a:ext cx="7162269" cy="349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、设置应用运行模式。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63" name="矩形 18">
              <a:extLst>
                <a:ext uri="{FF2B5EF4-FFF2-40B4-BE49-F238E27FC236}">
                  <a16:creationId xmlns:a16="http://schemas.microsoft.com/office/drawing/2014/main" id="{F3894301-8819-445A-89AD-9A252069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17063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8197" name="TextBox 108">
            <a:extLst>
              <a:ext uri="{FF2B5EF4-FFF2-40B4-BE49-F238E27FC236}">
                <a16:creationId xmlns:a16="http://schemas.microsoft.com/office/drawing/2014/main" id="{B0BED8E6-C3E6-4ABB-9086-241EF137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8198" name="组合 29">
            <a:extLst>
              <a:ext uri="{FF2B5EF4-FFF2-40B4-BE49-F238E27FC236}">
                <a16:creationId xmlns:a16="http://schemas.microsoft.com/office/drawing/2014/main" id="{589FA807-98FB-4C50-99D9-FFA5E15DF41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5366" name="矩形 30">
              <a:extLst>
                <a:ext uri="{FF2B5EF4-FFF2-40B4-BE49-F238E27FC236}">
                  <a16:creationId xmlns:a16="http://schemas.microsoft.com/office/drawing/2014/main" id="{1BFEFE48-9E51-4C20-8375-27777335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7" name="矩形 31">
              <a:extLst>
                <a:ext uri="{FF2B5EF4-FFF2-40B4-BE49-F238E27FC236}">
                  <a16:creationId xmlns:a16="http://schemas.microsoft.com/office/drawing/2014/main" id="{0BFC1FD7-DCEC-4E60-AA7C-55F12193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8" name="图片 1" descr="QQ截图20190906100904">
            <a:extLst>
              <a:ext uri="{FF2B5EF4-FFF2-40B4-BE49-F238E27FC236}">
                <a16:creationId xmlns:a16="http://schemas.microsoft.com/office/drawing/2014/main" id="{B61FE8F8-6951-4FCF-8E14-CA7C565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33425"/>
            <a:ext cx="50180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08">
            <a:extLst>
              <a:ext uri="{FF2B5EF4-FFF2-40B4-BE49-F238E27FC236}">
                <a16:creationId xmlns:a16="http://schemas.microsoft.com/office/drawing/2014/main" id="{1DF14819-07C2-4A4C-B083-A6667753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1270" name="组合 29">
            <a:extLst>
              <a:ext uri="{FF2B5EF4-FFF2-40B4-BE49-F238E27FC236}">
                <a16:creationId xmlns:a16="http://schemas.microsoft.com/office/drawing/2014/main" id="{E6E6D300-273D-484D-B67E-20DC818BB95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6387" name="矩形 30">
              <a:extLst>
                <a:ext uri="{FF2B5EF4-FFF2-40B4-BE49-F238E27FC236}">
                  <a16:creationId xmlns:a16="http://schemas.microsoft.com/office/drawing/2014/main" id="{E98D73BD-0CB8-4481-99E3-F9116141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388" name="矩形 31">
              <a:extLst>
                <a:ext uri="{FF2B5EF4-FFF2-40B4-BE49-F238E27FC236}">
                  <a16:creationId xmlns:a16="http://schemas.microsoft.com/office/drawing/2014/main" id="{5353F91C-72AF-4044-845C-CA2F45CF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273" name="矩形 2">
            <a:extLst>
              <a:ext uri="{FF2B5EF4-FFF2-40B4-BE49-F238E27FC236}">
                <a16:creationId xmlns:a16="http://schemas.microsoft.com/office/drawing/2014/main" id="{8E583D70-D549-4192-899B-901AABFC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792663"/>
            <a:ext cx="13493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图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2.6 </a:t>
            </a:r>
            <a:r>
              <a:rPr lang="zh-CN" altLang="en-US" sz="14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工程成功</a:t>
            </a:r>
            <a:endParaRPr lang="zh-CN" altLang="en-US"/>
          </a:p>
        </p:txBody>
      </p:sp>
      <p:pic>
        <p:nvPicPr>
          <p:cNvPr id="16390" name="图片 1" descr="QQ截图20190906102134">
            <a:extLst>
              <a:ext uri="{FF2B5EF4-FFF2-40B4-BE49-F238E27FC236}">
                <a16:creationId xmlns:a16="http://schemas.microsoft.com/office/drawing/2014/main" id="{48ECDA7D-0CBF-4FDC-8DB3-675596F7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36588"/>
            <a:ext cx="76755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/>
      <p:bldP spid="11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6">
            <a:extLst>
              <a:ext uri="{FF2B5EF4-FFF2-40B4-BE49-F238E27FC236}">
                <a16:creationId xmlns:a16="http://schemas.microsoft.com/office/drawing/2014/main" id="{832031D9-73CB-435B-8CF9-4F18B3DA256D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784225"/>
            <a:ext cx="8420100" cy="1336675"/>
            <a:chOff x="0" y="0"/>
            <a:chExt cx="3703041" cy="1170393"/>
          </a:xfrm>
        </p:grpSpPr>
        <p:sp>
          <p:nvSpPr>
            <p:cNvPr id="10248" name="矩形 17">
              <a:extLst>
                <a:ext uri="{FF2B5EF4-FFF2-40B4-BE49-F238E27FC236}">
                  <a16:creationId xmlns:a16="http://schemas.microsoft.com/office/drawing/2014/main" id="{23A70CD1-8911-47A0-A85A-26174D02F316}"/>
                </a:ext>
              </a:extLst>
            </p:cNvPr>
            <p:cNvSpPr/>
            <p:nvPr/>
          </p:nvSpPr>
          <p:spPr>
            <a:xfrm>
              <a:off x="113800" y="355844"/>
              <a:ext cx="3589241" cy="8145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运行</a:t>
              </a:r>
              <a:r>
                <a:rPr lang="en-US" altLang="zh-CN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HelloWorld</a:t>
              </a: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项目：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选择安卓设备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"/>
                <a:defRPr/>
              </a:pPr>
              <a:r>
                <a:rPr lang="zh-CN" altLang="en-US" sz="1400" noProof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选择虚拟设备：如果先前没有创建虚拟的设备，需要创建虚拟设备。</a:t>
              </a:r>
              <a:endParaRPr lang="en-US" altLang="zh-CN" sz="14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411" name="矩形 18">
              <a:extLst>
                <a:ext uri="{FF2B5EF4-FFF2-40B4-BE49-F238E27FC236}">
                  <a16:creationId xmlns:a16="http://schemas.microsoft.com/office/drawing/2014/main" id="{D4DB8A5C-4249-42C0-A91E-62D15328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17063" cy="295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2.1.1 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创建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Android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</a:t>
              </a:r>
              <a:endParaRPr lang="zh-CN" altLang="en-US"/>
            </a:p>
          </p:txBody>
        </p:sp>
      </p:grpSp>
      <p:sp>
        <p:nvSpPr>
          <p:cNvPr id="12293" name="TextBox 108">
            <a:extLst>
              <a:ext uri="{FF2B5EF4-FFF2-40B4-BE49-F238E27FC236}">
                <a16:creationId xmlns:a16="http://schemas.microsoft.com/office/drawing/2014/main" id="{5B08CBBB-59FB-4F5C-8110-FC6E0A73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2294" name="组合 29">
            <a:extLst>
              <a:ext uri="{FF2B5EF4-FFF2-40B4-BE49-F238E27FC236}">
                <a16:creationId xmlns:a16="http://schemas.microsoft.com/office/drawing/2014/main" id="{DE8D6FA0-8FC9-459A-8F36-0C1F707CDD9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7414" name="矩形 30">
              <a:extLst>
                <a:ext uri="{FF2B5EF4-FFF2-40B4-BE49-F238E27FC236}">
                  <a16:creationId xmlns:a16="http://schemas.microsoft.com/office/drawing/2014/main" id="{06A5CFC0-985A-4337-B68E-3427D5789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5" name="矩形 31">
              <a:extLst>
                <a:ext uri="{FF2B5EF4-FFF2-40B4-BE49-F238E27FC236}">
                  <a16:creationId xmlns:a16="http://schemas.microsoft.com/office/drawing/2014/main" id="{CDECF859-C999-4402-B28B-6AC615E3E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7416" name="图片 1" descr="QQ截图20190906102856">
            <a:extLst>
              <a:ext uri="{FF2B5EF4-FFF2-40B4-BE49-F238E27FC236}">
                <a16:creationId xmlns:a16="http://schemas.microsoft.com/office/drawing/2014/main" id="{CFF8B451-6D8C-4613-9EE9-48A76571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20900"/>
            <a:ext cx="6367463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6">
            <a:extLst>
              <a:ext uri="{FF2B5EF4-FFF2-40B4-BE49-F238E27FC236}">
                <a16:creationId xmlns:a16="http://schemas.microsoft.com/office/drawing/2014/main" id="{1119ADA0-765B-4B74-852E-EA2905969504}"/>
              </a:ext>
            </a:extLst>
          </p:cNvPr>
          <p:cNvGrpSpPr>
            <a:grpSpLocks/>
          </p:cNvGrpSpPr>
          <p:nvPr/>
        </p:nvGrpSpPr>
        <p:grpSpPr bwMode="auto">
          <a:xfrm>
            <a:off x="755735" y="1190121"/>
            <a:ext cx="4824335" cy="1106487"/>
            <a:chOff x="0" y="0"/>
            <a:chExt cx="6504864" cy="969946"/>
          </a:xfrm>
        </p:grpSpPr>
        <p:sp>
          <p:nvSpPr>
            <p:cNvPr id="18434" name="矩形 17">
              <a:extLst>
                <a:ext uri="{FF2B5EF4-FFF2-40B4-BE49-F238E27FC236}">
                  <a16:creationId xmlns:a16="http://schemas.microsoft.com/office/drawing/2014/main" id="{68303147-6BED-43E2-8CCE-7B5521B9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41" y="355843"/>
              <a:ext cx="6223423" cy="30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435" name="矩形 18">
              <a:extLst>
                <a:ext uri="{FF2B5EF4-FFF2-40B4-BE49-F238E27FC236}">
                  <a16:creationId xmlns:a16="http://schemas.microsoft.com/office/drawing/2014/main" id="{5976091B-7005-4D34-9197-532CC357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067930" cy="96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模拟器启动，显示界面如图所示。</a:t>
              </a:r>
            </a:p>
            <a:p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模拟器中显示文字 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Hello World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！</a:t>
              </a:r>
            </a:p>
            <a:p>
              <a:endParaRPr lang="zh-CN" altLang="en-US" dirty="0"/>
            </a:p>
          </p:txBody>
        </p:sp>
      </p:grpSp>
      <p:sp>
        <p:nvSpPr>
          <p:cNvPr id="13317" name="TextBox 108">
            <a:extLst>
              <a:ext uri="{FF2B5EF4-FFF2-40B4-BE49-F238E27FC236}">
                <a16:creationId xmlns:a16="http://schemas.microsoft.com/office/drawing/2014/main" id="{962702AB-36C6-4400-BC33-DF5B75DB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第一个应用程序</a:t>
            </a:r>
          </a:p>
        </p:txBody>
      </p:sp>
      <p:grpSp>
        <p:nvGrpSpPr>
          <p:cNvPr id="13318" name="组合 29">
            <a:extLst>
              <a:ext uri="{FF2B5EF4-FFF2-40B4-BE49-F238E27FC236}">
                <a16:creationId xmlns:a16="http://schemas.microsoft.com/office/drawing/2014/main" id="{88AE4BE2-4549-48BB-BB14-2CA449F91B7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8438" name="矩形 30">
              <a:extLst>
                <a:ext uri="{FF2B5EF4-FFF2-40B4-BE49-F238E27FC236}">
                  <a16:creationId xmlns:a16="http://schemas.microsoft.com/office/drawing/2014/main" id="{374592FD-5740-4463-A313-98933524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9" name="矩形 31">
              <a:extLst>
                <a:ext uri="{FF2B5EF4-FFF2-40B4-BE49-F238E27FC236}">
                  <a16:creationId xmlns:a16="http://schemas.microsoft.com/office/drawing/2014/main" id="{611BCDBE-5B1B-4BCD-BC4B-478AF2DC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0" name="文本框 2">
            <a:extLst>
              <a:ext uri="{FF2B5EF4-FFF2-40B4-BE49-F238E27FC236}">
                <a16:creationId xmlns:a16="http://schemas.microsoft.com/office/drawing/2014/main" id="{54F4C830-3301-444D-8F2B-BB6E1B5B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35" y="2846892"/>
            <a:ext cx="3865563" cy="12001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【实验】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创建模拟器，完成</a:t>
            </a:r>
            <a:r>
              <a:rPr lang="en-US" altLang="zh-CN" dirty="0">
                <a:solidFill>
                  <a:srgbClr val="FF0000"/>
                </a:solidFill>
              </a:rPr>
              <a:t>Hello World 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更改里面的文字。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手机连接计算机，在手机上测试。</a:t>
            </a:r>
          </a:p>
        </p:txBody>
      </p:sp>
      <p:sp>
        <p:nvSpPr>
          <p:cNvPr id="18441" name="文本框 3">
            <a:extLst>
              <a:ext uri="{FF2B5EF4-FFF2-40B4-BE49-F238E27FC236}">
                <a16:creationId xmlns:a16="http://schemas.microsoft.com/office/drawing/2014/main" id="{E44D207B-3AAB-4425-B91D-6B074C1B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4038"/>
            <a:ext cx="752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/>
              <a:t>（手机连接需打开“开发者模式” ，安装驱动，打开</a:t>
            </a:r>
            <a:r>
              <a:rPr lang="en-US" altLang="zh-CN" sz="1200" dirty="0"/>
              <a:t>USB</a:t>
            </a:r>
            <a:r>
              <a:rPr lang="zh-CN" altLang="en-US" sz="1200" dirty="0"/>
              <a:t>调试。）</a:t>
            </a:r>
          </a:p>
        </p:txBody>
      </p:sp>
      <p:pic>
        <p:nvPicPr>
          <p:cNvPr id="18442" name="图片 1" descr="QQ截图20190906103436">
            <a:extLst>
              <a:ext uri="{FF2B5EF4-FFF2-40B4-BE49-F238E27FC236}">
                <a16:creationId xmlns:a16="http://schemas.microsoft.com/office/drawing/2014/main" id="{C130D986-6D6D-4BE7-BC35-4BE412E13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666984"/>
            <a:ext cx="2078038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400" tmFilter="0,0; .5, 1; 1, 1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2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359</Words>
  <Characters>0</Characters>
  <Application>Microsoft Office PowerPoint</Application>
  <DocSecurity>0</DocSecurity>
  <PresentationFormat>全屏显示(16:9)</PresentationFormat>
  <Lines>0</Lines>
  <Paragraphs>71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Bebas</vt:lpstr>
      <vt:lpstr>黑体</vt:lpstr>
      <vt:lpstr>宋体</vt:lpstr>
      <vt:lpstr>微软雅黑</vt:lpstr>
      <vt:lpstr>Arial</vt:lpstr>
      <vt:lpstr>Calibri</vt:lpstr>
      <vt:lpstr>Impact</vt:lpstr>
      <vt:lpstr>Wingdings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142</cp:revision>
  <dcterms:created xsi:type="dcterms:W3CDTF">2014-09-01T11:16:00Z</dcterms:created>
  <dcterms:modified xsi:type="dcterms:W3CDTF">2020-09-21T08:28:48Z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